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334" r:id="rId5"/>
    <p:sldId id="289" r:id="rId6"/>
    <p:sldId id="370" r:id="rId7"/>
    <p:sldId id="292" r:id="rId8"/>
    <p:sldId id="369" r:id="rId9"/>
    <p:sldId id="346" r:id="rId10"/>
    <p:sldId id="347" r:id="rId11"/>
    <p:sldId id="315" r:id="rId12"/>
    <p:sldId id="316" r:id="rId13"/>
    <p:sldId id="357" r:id="rId14"/>
    <p:sldId id="281" r:id="rId15"/>
    <p:sldId id="319" r:id="rId16"/>
    <p:sldId id="318" r:id="rId1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33"/>
    <a:srgbClr val="EB6715"/>
    <a:srgbClr val="D36427"/>
    <a:srgbClr val="FABE00"/>
    <a:srgbClr val="0000FF"/>
    <a:srgbClr val="00FFFF"/>
    <a:srgbClr val="003366"/>
    <a:srgbClr val="3366FF"/>
    <a:srgbClr val="FF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64" autoAdjust="0"/>
  </p:normalViewPr>
  <p:slideViewPr>
    <p:cSldViewPr snapToGrid="0">
      <p:cViewPr varScale="1">
        <p:scale>
          <a:sx n="93" d="100"/>
          <a:sy n="93" d="100"/>
        </p:scale>
        <p:origin x="1162"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0" d="100"/>
          <a:sy n="60" d="100"/>
        </p:scale>
        <p:origin x="2736"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a Lewis" userId="47553f8a-7fe2-4abd-a5b6-866d2d3b9c7e" providerId="ADAL" clId="{D3D20EF6-93A2-463C-BF55-57267318C2D4}"/>
    <pc:docChg chg="delSld modSld sldOrd">
      <pc:chgData name="Theresa Lewis" userId="47553f8a-7fe2-4abd-a5b6-866d2d3b9c7e" providerId="ADAL" clId="{D3D20EF6-93A2-463C-BF55-57267318C2D4}" dt="2023-02-06T17:27:18.862" v="3"/>
      <pc:docMkLst>
        <pc:docMk/>
      </pc:docMkLst>
      <pc:sldChg chg="del">
        <pc:chgData name="Theresa Lewis" userId="47553f8a-7fe2-4abd-a5b6-866d2d3b9c7e" providerId="ADAL" clId="{D3D20EF6-93A2-463C-BF55-57267318C2D4}" dt="2023-02-06T17:27:14.936" v="1" actId="47"/>
        <pc:sldMkLst>
          <pc:docMk/>
          <pc:sldMk cId="0" sldId="257"/>
        </pc:sldMkLst>
      </pc:sldChg>
      <pc:sldChg chg="del">
        <pc:chgData name="Theresa Lewis" userId="47553f8a-7fe2-4abd-a5b6-866d2d3b9c7e" providerId="ADAL" clId="{D3D20EF6-93A2-463C-BF55-57267318C2D4}" dt="2023-02-06T17:27:14.936" v="1" actId="47"/>
        <pc:sldMkLst>
          <pc:docMk/>
          <pc:sldMk cId="0" sldId="266"/>
        </pc:sldMkLst>
      </pc:sldChg>
      <pc:sldChg chg="del">
        <pc:chgData name="Theresa Lewis" userId="47553f8a-7fe2-4abd-a5b6-866d2d3b9c7e" providerId="ADAL" clId="{D3D20EF6-93A2-463C-BF55-57267318C2D4}" dt="2023-02-06T17:27:14.936" v="1" actId="47"/>
        <pc:sldMkLst>
          <pc:docMk/>
          <pc:sldMk cId="0" sldId="278"/>
        </pc:sldMkLst>
      </pc:sldChg>
      <pc:sldChg chg="del">
        <pc:chgData name="Theresa Lewis" userId="47553f8a-7fe2-4abd-a5b6-866d2d3b9c7e" providerId="ADAL" clId="{D3D20EF6-93A2-463C-BF55-57267318C2D4}" dt="2023-02-06T17:27:14.936" v="1" actId="47"/>
        <pc:sldMkLst>
          <pc:docMk/>
          <pc:sldMk cId="0" sldId="280"/>
        </pc:sldMkLst>
      </pc:sldChg>
      <pc:sldChg chg="del">
        <pc:chgData name="Theresa Lewis" userId="47553f8a-7fe2-4abd-a5b6-866d2d3b9c7e" providerId="ADAL" clId="{D3D20EF6-93A2-463C-BF55-57267318C2D4}" dt="2023-02-06T17:27:14.936" v="1" actId="47"/>
        <pc:sldMkLst>
          <pc:docMk/>
          <pc:sldMk cId="3144791519" sldId="286"/>
        </pc:sldMkLst>
      </pc:sldChg>
      <pc:sldChg chg="ord">
        <pc:chgData name="Theresa Lewis" userId="47553f8a-7fe2-4abd-a5b6-866d2d3b9c7e" providerId="ADAL" clId="{D3D20EF6-93A2-463C-BF55-57267318C2D4}" dt="2023-02-06T17:27:18.862" v="3"/>
        <pc:sldMkLst>
          <pc:docMk/>
          <pc:sldMk cId="1092689015" sldId="319"/>
        </pc:sldMkLst>
      </pc:sldChg>
      <pc:sldChg chg="del">
        <pc:chgData name="Theresa Lewis" userId="47553f8a-7fe2-4abd-a5b6-866d2d3b9c7e" providerId="ADAL" clId="{D3D20EF6-93A2-463C-BF55-57267318C2D4}" dt="2023-02-06T17:27:06.375" v="0" actId="47"/>
        <pc:sldMkLst>
          <pc:docMk/>
          <pc:sldMk cId="1768945498" sldId="335"/>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8E25F8-24D9-4A66-88F8-A14A525F39E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06BB037-E730-496A-A856-49C05DCA4259}">
      <dgm:prSet/>
      <dgm:spPr/>
      <dgm:t>
        <a:bodyPr/>
        <a:lstStyle/>
        <a:p>
          <a:pPr>
            <a:lnSpc>
              <a:spcPct val="100000"/>
            </a:lnSpc>
          </a:pPr>
          <a:r>
            <a:rPr lang="en-US"/>
            <a:t>Welcome</a:t>
          </a:r>
        </a:p>
      </dgm:t>
    </dgm:pt>
    <dgm:pt modelId="{9C270C1F-BE1E-47DC-B957-F45F35C3E73C}" type="parTrans" cxnId="{12E02861-CCDC-4901-92EA-9A7D78667707}">
      <dgm:prSet/>
      <dgm:spPr/>
      <dgm:t>
        <a:bodyPr/>
        <a:lstStyle/>
        <a:p>
          <a:endParaRPr lang="en-US"/>
        </a:p>
      </dgm:t>
    </dgm:pt>
    <dgm:pt modelId="{4294E64E-528A-4E81-93D2-A114326D9628}" type="sibTrans" cxnId="{12E02861-CCDC-4901-92EA-9A7D78667707}">
      <dgm:prSet/>
      <dgm:spPr/>
      <dgm:t>
        <a:bodyPr/>
        <a:lstStyle/>
        <a:p>
          <a:endParaRPr lang="en-US"/>
        </a:p>
      </dgm:t>
    </dgm:pt>
    <dgm:pt modelId="{BC95DF65-DF09-4FE9-9211-F177F2923DDA}">
      <dgm:prSet/>
      <dgm:spPr/>
      <dgm:t>
        <a:bodyPr/>
        <a:lstStyle/>
        <a:p>
          <a:pPr>
            <a:lnSpc>
              <a:spcPct val="100000"/>
            </a:lnSpc>
          </a:pPr>
          <a:r>
            <a:rPr lang="en-US" dirty="0"/>
            <a:t>Recap</a:t>
          </a:r>
        </a:p>
      </dgm:t>
    </dgm:pt>
    <dgm:pt modelId="{B6742A36-D6EF-4BED-AE15-12D50E1560CD}" type="parTrans" cxnId="{D0640B72-CBC6-48C5-B1DD-5EEC512F9F8D}">
      <dgm:prSet/>
      <dgm:spPr/>
      <dgm:t>
        <a:bodyPr/>
        <a:lstStyle/>
        <a:p>
          <a:endParaRPr lang="en-US"/>
        </a:p>
      </dgm:t>
    </dgm:pt>
    <dgm:pt modelId="{219A39D9-2C79-40C8-B790-601B6F253459}" type="sibTrans" cxnId="{D0640B72-CBC6-48C5-B1DD-5EEC512F9F8D}">
      <dgm:prSet/>
      <dgm:spPr/>
      <dgm:t>
        <a:bodyPr/>
        <a:lstStyle/>
        <a:p>
          <a:endParaRPr lang="en-US"/>
        </a:p>
      </dgm:t>
    </dgm:pt>
    <dgm:pt modelId="{0D7F48EB-E6B4-4A5C-8FC0-7488719E28B9}">
      <dgm:prSet/>
      <dgm:spPr/>
      <dgm:t>
        <a:bodyPr/>
        <a:lstStyle/>
        <a:p>
          <a:pPr>
            <a:lnSpc>
              <a:spcPct val="100000"/>
            </a:lnSpc>
          </a:pPr>
          <a:r>
            <a:rPr lang="en-US" dirty="0"/>
            <a:t>Small Group Work</a:t>
          </a:r>
        </a:p>
      </dgm:t>
    </dgm:pt>
    <dgm:pt modelId="{C37D8D73-A79A-4A9A-A3F9-FF739CE6B5F1}" type="parTrans" cxnId="{020FFAD9-8A0B-4D0E-A43D-431367654C2D}">
      <dgm:prSet/>
      <dgm:spPr/>
      <dgm:t>
        <a:bodyPr/>
        <a:lstStyle/>
        <a:p>
          <a:endParaRPr lang="en-US"/>
        </a:p>
      </dgm:t>
    </dgm:pt>
    <dgm:pt modelId="{C05BBD16-50E3-4989-BE3A-ACBE8FBF8972}" type="sibTrans" cxnId="{020FFAD9-8A0B-4D0E-A43D-431367654C2D}">
      <dgm:prSet/>
      <dgm:spPr/>
      <dgm:t>
        <a:bodyPr/>
        <a:lstStyle/>
        <a:p>
          <a:endParaRPr lang="en-US"/>
        </a:p>
      </dgm:t>
    </dgm:pt>
    <dgm:pt modelId="{23DBDB3A-A994-416F-B467-85B579D97044}">
      <dgm:prSet/>
      <dgm:spPr/>
      <dgm:t>
        <a:bodyPr/>
        <a:lstStyle/>
        <a:p>
          <a:pPr>
            <a:lnSpc>
              <a:spcPct val="100000"/>
            </a:lnSpc>
          </a:pPr>
          <a:r>
            <a:rPr lang="en-US"/>
            <a:t>Strengths and Challenges</a:t>
          </a:r>
        </a:p>
      </dgm:t>
    </dgm:pt>
    <dgm:pt modelId="{13C385A3-AAF0-4714-933B-1C163A33C7DF}" type="parTrans" cxnId="{240E4759-4BA5-4F69-A431-D9A49AC7FC98}">
      <dgm:prSet/>
      <dgm:spPr/>
      <dgm:t>
        <a:bodyPr/>
        <a:lstStyle/>
        <a:p>
          <a:endParaRPr lang="en-US"/>
        </a:p>
      </dgm:t>
    </dgm:pt>
    <dgm:pt modelId="{12A4A9C4-0F92-4264-8D7E-2F24D4B7DA18}" type="sibTrans" cxnId="{240E4759-4BA5-4F69-A431-D9A49AC7FC98}">
      <dgm:prSet/>
      <dgm:spPr/>
      <dgm:t>
        <a:bodyPr/>
        <a:lstStyle/>
        <a:p>
          <a:endParaRPr lang="en-US"/>
        </a:p>
      </dgm:t>
    </dgm:pt>
    <dgm:pt modelId="{76E0B6DF-CA34-4DB3-A777-31C42A411A1D}">
      <dgm:prSet/>
      <dgm:spPr/>
      <dgm:t>
        <a:bodyPr/>
        <a:lstStyle/>
        <a:p>
          <a:pPr>
            <a:lnSpc>
              <a:spcPct val="100000"/>
            </a:lnSpc>
          </a:pPr>
          <a:r>
            <a:rPr lang="en-US"/>
            <a:t>Report Out</a:t>
          </a:r>
        </a:p>
      </dgm:t>
    </dgm:pt>
    <dgm:pt modelId="{057A4B59-AA71-48AC-BDA5-6ADC81C0C190}" type="parTrans" cxnId="{1FC9B48B-8DEF-4D04-88B5-5CA67F0B974E}">
      <dgm:prSet/>
      <dgm:spPr/>
      <dgm:t>
        <a:bodyPr/>
        <a:lstStyle/>
        <a:p>
          <a:endParaRPr lang="en-US"/>
        </a:p>
      </dgm:t>
    </dgm:pt>
    <dgm:pt modelId="{2826FDBC-E32E-4977-A1BE-D780944AE7E8}" type="sibTrans" cxnId="{1FC9B48B-8DEF-4D04-88B5-5CA67F0B974E}">
      <dgm:prSet/>
      <dgm:spPr/>
      <dgm:t>
        <a:bodyPr/>
        <a:lstStyle/>
        <a:p>
          <a:endParaRPr lang="en-US"/>
        </a:p>
      </dgm:t>
    </dgm:pt>
    <dgm:pt modelId="{29797661-CCFF-4F63-98CF-E7ADC4A57812}">
      <dgm:prSet/>
      <dgm:spPr/>
      <dgm:t>
        <a:bodyPr/>
        <a:lstStyle/>
        <a:p>
          <a:pPr>
            <a:lnSpc>
              <a:spcPct val="100000"/>
            </a:lnSpc>
          </a:pPr>
          <a:r>
            <a:rPr lang="en-US"/>
            <a:t>Common themes</a:t>
          </a:r>
        </a:p>
      </dgm:t>
    </dgm:pt>
    <dgm:pt modelId="{AE5D42ED-88DA-41CC-952D-ECFBE7552ECA}" type="parTrans" cxnId="{93A26D41-3C59-4F87-9A3B-E0A780C9F0D9}">
      <dgm:prSet/>
      <dgm:spPr/>
      <dgm:t>
        <a:bodyPr/>
        <a:lstStyle/>
        <a:p>
          <a:endParaRPr lang="en-US"/>
        </a:p>
      </dgm:t>
    </dgm:pt>
    <dgm:pt modelId="{5D8E7843-2DBC-4693-A259-932CD8F5311C}" type="sibTrans" cxnId="{93A26D41-3C59-4F87-9A3B-E0A780C9F0D9}">
      <dgm:prSet/>
      <dgm:spPr/>
      <dgm:t>
        <a:bodyPr/>
        <a:lstStyle/>
        <a:p>
          <a:endParaRPr lang="en-US"/>
        </a:p>
      </dgm:t>
    </dgm:pt>
    <dgm:pt modelId="{564C033E-BBB5-44E0-87D0-A58C0AD2D3FC}">
      <dgm:prSet/>
      <dgm:spPr/>
      <dgm:t>
        <a:bodyPr/>
        <a:lstStyle/>
        <a:p>
          <a:pPr>
            <a:lnSpc>
              <a:spcPct val="100000"/>
            </a:lnSpc>
          </a:pPr>
          <a:r>
            <a:rPr lang="en-US"/>
            <a:t>Common Themes</a:t>
          </a:r>
        </a:p>
      </dgm:t>
    </dgm:pt>
    <dgm:pt modelId="{889DF084-CC1E-402F-BA77-1DC3A38408C5}" type="parTrans" cxnId="{21E8A7E5-A9F1-4D86-90DD-2DCA3778A3EE}">
      <dgm:prSet/>
      <dgm:spPr/>
      <dgm:t>
        <a:bodyPr/>
        <a:lstStyle/>
        <a:p>
          <a:endParaRPr lang="en-US"/>
        </a:p>
      </dgm:t>
    </dgm:pt>
    <dgm:pt modelId="{0F091521-A49F-4F2C-A694-B0121C672FBC}" type="sibTrans" cxnId="{21E8A7E5-A9F1-4D86-90DD-2DCA3778A3EE}">
      <dgm:prSet/>
      <dgm:spPr/>
      <dgm:t>
        <a:bodyPr/>
        <a:lstStyle/>
        <a:p>
          <a:endParaRPr lang="en-US"/>
        </a:p>
      </dgm:t>
    </dgm:pt>
    <dgm:pt modelId="{2AF5FFFB-59DD-4052-A565-9115CC78B4EC}">
      <dgm:prSet/>
      <dgm:spPr/>
      <dgm:t>
        <a:bodyPr/>
        <a:lstStyle/>
        <a:p>
          <a:pPr>
            <a:lnSpc>
              <a:spcPct val="100000"/>
            </a:lnSpc>
          </a:pPr>
          <a:r>
            <a:rPr lang="en-US"/>
            <a:t>Next Steps</a:t>
          </a:r>
        </a:p>
      </dgm:t>
    </dgm:pt>
    <dgm:pt modelId="{A44301AF-BE86-48D4-AC15-028550C91750}" type="parTrans" cxnId="{7C044BEE-AA59-40BF-8214-3226A8CA5960}">
      <dgm:prSet/>
      <dgm:spPr/>
      <dgm:t>
        <a:bodyPr/>
        <a:lstStyle/>
        <a:p>
          <a:endParaRPr lang="en-US"/>
        </a:p>
      </dgm:t>
    </dgm:pt>
    <dgm:pt modelId="{C81E987E-2ACF-4DB9-AC57-3CBBEAB68443}" type="sibTrans" cxnId="{7C044BEE-AA59-40BF-8214-3226A8CA5960}">
      <dgm:prSet/>
      <dgm:spPr/>
      <dgm:t>
        <a:bodyPr/>
        <a:lstStyle/>
        <a:p>
          <a:endParaRPr lang="en-US"/>
        </a:p>
      </dgm:t>
    </dgm:pt>
    <dgm:pt modelId="{FB1A14DE-2FD5-457E-9528-09A51AEC1F42}" type="pres">
      <dgm:prSet presAssocID="{368E25F8-24D9-4A66-88F8-A14A525F39E5}" presName="root" presStyleCnt="0">
        <dgm:presLayoutVars>
          <dgm:dir/>
          <dgm:resizeHandles val="exact"/>
        </dgm:presLayoutVars>
      </dgm:prSet>
      <dgm:spPr/>
    </dgm:pt>
    <dgm:pt modelId="{B39A2EAA-0CF0-486B-B39D-8657287500AA}" type="pres">
      <dgm:prSet presAssocID="{406BB037-E730-496A-A856-49C05DCA4259}" presName="compNode" presStyleCnt="0"/>
      <dgm:spPr/>
    </dgm:pt>
    <dgm:pt modelId="{EE289BE5-4656-4418-8EBD-1F70803F5119}" type="pres">
      <dgm:prSet presAssocID="{406BB037-E730-496A-A856-49C05DCA4259}" presName="bgRect" presStyleLbl="bgShp" presStyleIdx="0" presStyleCnt="6"/>
      <dgm:spPr>
        <a:solidFill>
          <a:srgbClr val="EB6715"/>
        </a:solidFill>
      </dgm:spPr>
    </dgm:pt>
    <dgm:pt modelId="{50D475D4-6AD7-4057-8038-6882CC32D74A}" type="pres">
      <dgm:prSet presAssocID="{406BB037-E730-496A-A856-49C05DCA425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lloons"/>
        </a:ext>
      </dgm:extLst>
    </dgm:pt>
    <dgm:pt modelId="{E09660EB-27D2-4AB4-A433-2400B7051287}" type="pres">
      <dgm:prSet presAssocID="{406BB037-E730-496A-A856-49C05DCA4259}" presName="spaceRect" presStyleCnt="0"/>
      <dgm:spPr/>
    </dgm:pt>
    <dgm:pt modelId="{F9E1ECC6-E1EF-4F28-9959-0B5C0F5ED70B}" type="pres">
      <dgm:prSet presAssocID="{406BB037-E730-496A-A856-49C05DCA4259}" presName="parTx" presStyleLbl="revTx" presStyleIdx="0" presStyleCnt="8">
        <dgm:presLayoutVars>
          <dgm:chMax val="0"/>
          <dgm:chPref val="0"/>
        </dgm:presLayoutVars>
      </dgm:prSet>
      <dgm:spPr/>
    </dgm:pt>
    <dgm:pt modelId="{9A3F8F64-DC6A-4A75-8BA3-7DBFEA200384}" type="pres">
      <dgm:prSet presAssocID="{4294E64E-528A-4E81-93D2-A114326D9628}" presName="sibTrans" presStyleCnt="0"/>
      <dgm:spPr/>
    </dgm:pt>
    <dgm:pt modelId="{BA3A854B-FB67-46DC-B22C-FAA000E92920}" type="pres">
      <dgm:prSet presAssocID="{BC95DF65-DF09-4FE9-9211-F177F2923DDA}" presName="compNode" presStyleCnt="0"/>
      <dgm:spPr/>
    </dgm:pt>
    <dgm:pt modelId="{3D2256A8-CE04-4FB7-A383-EA698C282494}" type="pres">
      <dgm:prSet presAssocID="{BC95DF65-DF09-4FE9-9211-F177F2923DDA}" presName="bgRect" presStyleLbl="bgShp" presStyleIdx="1" presStyleCnt="6"/>
      <dgm:spPr>
        <a:solidFill>
          <a:srgbClr val="EB6715"/>
        </a:solidFill>
      </dgm:spPr>
    </dgm:pt>
    <dgm:pt modelId="{B2073D7B-3676-4206-98EE-2B0A3F91A7D2}" type="pres">
      <dgm:prSet presAssocID="{BC95DF65-DF09-4FE9-9211-F177F2923DD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EC1A5913-3CFE-4361-809A-1D6F9327C5FD}" type="pres">
      <dgm:prSet presAssocID="{BC95DF65-DF09-4FE9-9211-F177F2923DDA}" presName="spaceRect" presStyleCnt="0"/>
      <dgm:spPr/>
    </dgm:pt>
    <dgm:pt modelId="{84200ACC-CDE7-4F07-AA74-8E4DC476910C}" type="pres">
      <dgm:prSet presAssocID="{BC95DF65-DF09-4FE9-9211-F177F2923DDA}" presName="parTx" presStyleLbl="revTx" presStyleIdx="1" presStyleCnt="8">
        <dgm:presLayoutVars>
          <dgm:chMax val="0"/>
          <dgm:chPref val="0"/>
        </dgm:presLayoutVars>
      </dgm:prSet>
      <dgm:spPr/>
    </dgm:pt>
    <dgm:pt modelId="{95E7DDB4-5CAA-498A-A2A0-01AB45F25EF2}" type="pres">
      <dgm:prSet presAssocID="{219A39D9-2C79-40C8-B790-601B6F253459}" presName="sibTrans" presStyleCnt="0"/>
      <dgm:spPr/>
    </dgm:pt>
    <dgm:pt modelId="{3983FFFF-8B29-4E7B-8C84-A9B100DED63C}" type="pres">
      <dgm:prSet presAssocID="{0D7F48EB-E6B4-4A5C-8FC0-7488719E28B9}" presName="compNode" presStyleCnt="0"/>
      <dgm:spPr/>
    </dgm:pt>
    <dgm:pt modelId="{4EAC49EF-68A5-4E82-8884-3C9CE46B8ABE}" type="pres">
      <dgm:prSet presAssocID="{0D7F48EB-E6B4-4A5C-8FC0-7488719E28B9}" presName="bgRect" presStyleLbl="bgShp" presStyleIdx="2" presStyleCnt="6"/>
      <dgm:spPr>
        <a:solidFill>
          <a:srgbClr val="EB6715"/>
        </a:solidFill>
      </dgm:spPr>
    </dgm:pt>
    <dgm:pt modelId="{9D099B08-3E24-48B9-97E0-B600CC678390}" type="pres">
      <dgm:prSet presAssocID="{0D7F48EB-E6B4-4A5C-8FC0-7488719E28B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83087231-5309-468F-962A-B88EE8F8DBF2}" type="pres">
      <dgm:prSet presAssocID="{0D7F48EB-E6B4-4A5C-8FC0-7488719E28B9}" presName="spaceRect" presStyleCnt="0"/>
      <dgm:spPr/>
    </dgm:pt>
    <dgm:pt modelId="{FBFA6611-5133-42EF-9B4A-15E50C38CF72}" type="pres">
      <dgm:prSet presAssocID="{0D7F48EB-E6B4-4A5C-8FC0-7488719E28B9}" presName="parTx" presStyleLbl="revTx" presStyleIdx="2" presStyleCnt="8">
        <dgm:presLayoutVars>
          <dgm:chMax val="0"/>
          <dgm:chPref val="0"/>
        </dgm:presLayoutVars>
      </dgm:prSet>
      <dgm:spPr/>
    </dgm:pt>
    <dgm:pt modelId="{E067FB79-C0A2-4340-A1A0-DD767784C45C}" type="pres">
      <dgm:prSet presAssocID="{0D7F48EB-E6B4-4A5C-8FC0-7488719E28B9}" presName="desTx" presStyleLbl="revTx" presStyleIdx="3" presStyleCnt="8">
        <dgm:presLayoutVars/>
      </dgm:prSet>
      <dgm:spPr/>
    </dgm:pt>
    <dgm:pt modelId="{D143E36C-0DEC-4F88-AF29-A5DDF260DD35}" type="pres">
      <dgm:prSet presAssocID="{C05BBD16-50E3-4989-BE3A-ACBE8FBF8972}" presName="sibTrans" presStyleCnt="0"/>
      <dgm:spPr/>
    </dgm:pt>
    <dgm:pt modelId="{00D58466-1ABF-45DB-AF8A-6775CEAA3BE3}" type="pres">
      <dgm:prSet presAssocID="{76E0B6DF-CA34-4DB3-A777-31C42A411A1D}" presName="compNode" presStyleCnt="0"/>
      <dgm:spPr/>
    </dgm:pt>
    <dgm:pt modelId="{03623D69-3FD2-4D92-9546-7F20B3F30F9D}" type="pres">
      <dgm:prSet presAssocID="{76E0B6DF-CA34-4DB3-A777-31C42A411A1D}" presName="bgRect" presStyleLbl="bgShp" presStyleIdx="3" presStyleCnt="6" custLinFactNeighborX="-491" custLinFactNeighborY="1197"/>
      <dgm:spPr>
        <a:solidFill>
          <a:srgbClr val="EB6715"/>
        </a:solidFill>
      </dgm:spPr>
    </dgm:pt>
    <dgm:pt modelId="{0DAAD98F-BD2E-4DF1-975E-A2D4A19A71A2}" type="pres">
      <dgm:prSet presAssocID="{76E0B6DF-CA34-4DB3-A777-31C42A411A1D}"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Document with solid fill"/>
        </a:ext>
      </dgm:extLst>
    </dgm:pt>
    <dgm:pt modelId="{85EE5AAD-0BEE-4CB7-AC1A-FB7FB36F0C27}" type="pres">
      <dgm:prSet presAssocID="{76E0B6DF-CA34-4DB3-A777-31C42A411A1D}" presName="spaceRect" presStyleCnt="0"/>
      <dgm:spPr/>
    </dgm:pt>
    <dgm:pt modelId="{1A569DB2-61C9-4465-8AD8-62FFCBCB38F7}" type="pres">
      <dgm:prSet presAssocID="{76E0B6DF-CA34-4DB3-A777-31C42A411A1D}" presName="parTx" presStyleLbl="revTx" presStyleIdx="4" presStyleCnt="8">
        <dgm:presLayoutVars>
          <dgm:chMax val="0"/>
          <dgm:chPref val="0"/>
        </dgm:presLayoutVars>
      </dgm:prSet>
      <dgm:spPr/>
    </dgm:pt>
    <dgm:pt modelId="{F748BA35-2A7F-4262-A38C-F9EAE757A43C}" type="pres">
      <dgm:prSet presAssocID="{76E0B6DF-CA34-4DB3-A777-31C42A411A1D}" presName="desTx" presStyleLbl="revTx" presStyleIdx="5" presStyleCnt="8">
        <dgm:presLayoutVars/>
      </dgm:prSet>
      <dgm:spPr/>
    </dgm:pt>
    <dgm:pt modelId="{F69434B2-4341-49A3-918A-3AA0E9B8273A}" type="pres">
      <dgm:prSet presAssocID="{2826FDBC-E32E-4977-A1BE-D780944AE7E8}" presName="sibTrans" presStyleCnt="0"/>
      <dgm:spPr/>
    </dgm:pt>
    <dgm:pt modelId="{F820EC5D-B074-4AA9-B91E-A56A12995A6D}" type="pres">
      <dgm:prSet presAssocID="{564C033E-BBB5-44E0-87D0-A58C0AD2D3FC}" presName="compNode" presStyleCnt="0"/>
      <dgm:spPr/>
    </dgm:pt>
    <dgm:pt modelId="{19850E2C-5E69-40BB-A323-AC36788719A6}" type="pres">
      <dgm:prSet presAssocID="{564C033E-BBB5-44E0-87D0-A58C0AD2D3FC}" presName="bgRect" presStyleLbl="bgShp" presStyleIdx="4" presStyleCnt="6"/>
      <dgm:spPr>
        <a:solidFill>
          <a:srgbClr val="EB6715"/>
        </a:solidFill>
      </dgm:spPr>
    </dgm:pt>
    <dgm:pt modelId="{E78BCBC4-1BB9-46BF-B92C-991A4BF5909E}" type="pres">
      <dgm:prSet presAssocID="{564C033E-BBB5-44E0-87D0-A58C0AD2D3F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ghtbulb"/>
        </a:ext>
      </dgm:extLst>
    </dgm:pt>
    <dgm:pt modelId="{9A77A539-60E5-450A-8AE3-3773723347E6}" type="pres">
      <dgm:prSet presAssocID="{564C033E-BBB5-44E0-87D0-A58C0AD2D3FC}" presName="spaceRect" presStyleCnt="0"/>
      <dgm:spPr/>
    </dgm:pt>
    <dgm:pt modelId="{A095E503-4C38-4687-80DB-4851C587784A}" type="pres">
      <dgm:prSet presAssocID="{564C033E-BBB5-44E0-87D0-A58C0AD2D3FC}" presName="parTx" presStyleLbl="revTx" presStyleIdx="6" presStyleCnt="8">
        <dgm:presLayoutVars>
          <dgm:chMax val="0"/>
          <dgm:chPref val="0"/>
        </dgm:presLayoutVars>
      </dgm:prSet>
      <dgm:spPr/>
    </dgm:pt>
    <dgm:pt modelId="{B31AA7E3-2BB7-41B6-A9C6-D697E1CA620E}" type="pres">
      <dgm:prSet presAssocID="{0F091521-A49F-4F2C-A694-B0121C672FBC}" presName="sibTrans" presStyleCnt="0"/>
      <dgm:spPr/>
    </dgm:pt>
    <dgm:pt modelId="{1E643570-7EF6-405D-8EA3-4C92A091B624}" type="pres">
      <dgm:prSet presAssocID="{2AF5FFFB-59DD-4052-A565-9115CC78B4EC}" presName="compNode" presStyleCnt="0"/>
      <dgm:spPr/>
    </dgm:pt>
    <dgm:pt modelId="{B642FE22-9BD2-4C4D-B238-2A324F439740}" type="pres">
      <dgm:prSet presAssocID="{2AF5FFFB-59DD-4052-A565-9115CC78B4EC}" presName="bgRect" presStyleLbl="bgShp" presStyleIdx="5" presStyleCnt="6"/>
      <dgm:spPr>
        <a:solidFill>
          <a:srgbClr val="EB6715"/>
        </a:solidFill>
      </dgm:spPr>
    </dgm:pt>
    <dgm:pt modelId="{350DDD5A-1329-47E7-8D5A-F1F84C0AD6FF}" type="pres">
      <dgm:prSet presAssocID="{2AF5FFFB-59DD-4052-A565-9115CC78B4EC}"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Footprints"/>
        </a:ext>
      </dgm:extLst>
    </dgm:pt>
    <dgm:pt modelId="{304FF00D-D54D-4E8C-9DD0-987016F39F53}" type="pres">
      <dgm:prSet presAssocID="{2AF5FFFB-59DD-4052-A565-9115CC78B4EC}" presName="spaceRect" presStyleCnt="0"/>
      <dgm:spPr/>
    </dgm:pt>
    <dgm:pt modelId="{B59DA5F8-CBEE-4216-B06F-B33C6EC7A002}" type="pres">
      <dgm:prSet presAssocID="{2AF5FFFB-59DD-4052-A565-9115CC78B4EC}" presName="parTx" presStyleLbl="revTx" presStyleIdx="7" presStyleCnt="8">
        <dgm:presLayoutVars>
          <dgm:chMax val="0"/>
          <dgm:chPref val="0"/>
        </dgm:presLayoutVars>
      </dgm:prSet>
      <dgm:spPr/>
    </dgm:pt>
  </dgm:ptLst>
  <dgm:cxnLst>
    <dgm:cxn modelId="{C6C89413-7C0D-41A1-B7A6-A27EDEC37599}" type="presOf" srcId="{23DBDB3A-A994-416F-B467-85B579D97044}" destId="{E067FB79-C0A2-4340-A1A0-DD767784C45C}" srcOrd="0" destOrd="0" presId="urn:microsoft.com/office/officeart/2018/2/layout/IconVerticalSolidList"/>
    <dgm:cxn modelId="{0488F221-316A-4FDD-99AD-11F1CDE02DEC}" type="presOf" srcId="{2AF5FFFB-59DD-4052-A565-9115CC78B4EC}" destId="{B59DA5F8-CBEE-4216-B06F-B33C6EC7A002}" srcOrd="0" destOrd="0" presId="urn:microsoft.com/office/officeart/2018/2/layout/IconVerticalSolidList"/>
    <dgm:cxn modelId="{33786A3F-BA4B-4586-9272-C0F31E2D45A1}" type="presOf" srcId="{BC95DF65-DF09-4FE9-9211-F177F2923DDA}" destId="{84200ACC-CDE7-4F07-AA74-8E4DC476910C}" srcOrd="0" destOrd="0" presId="urn:microsoft.com/office/officeart/2018/2/layout/IconVerticalSolidList"/>
    <dgm:cxn modelId="{7FBA045D-0409-4190-AADD-4AED21CB230D}" type="presOf" srcId="{406BB037-E730-496A-A856-49C05DCA4259}" destId="{F9E1ECC6-E1EF-4F28-9959-0B5C0F5ED70B}" srcOrd="0" destOrd="0" presId="urn:microsoft.com/office/officeart/2018/2/layout/IconVerticalSolidList"/>
    <dgm:cxn modelId="{12E02861-CCDC-4901-92EA-9A7D78667707}" srcId="{368E25F8-24D9-4A66-88F8-A14A525F39E5}" destId="{406BB037-E730-496A-A856-49C05DCA4259}" srcOrd="0" destOrd="0" parTransId="{9C270C1F-BE1E-47DC-B957-F45F35C3E73C}" sibTransId="{4294E64E-528A-4E81-93D2-A114326D9628}"/>
    <dgm:cxn modelId="{93A26D41-3C59-4F87-9A3B-E0A780C9F0D9}" srcId="{76E0B6DF-CA34-4DB3-A777-31C42A411A1D}" destId="{29797661-CCFF-4F63-98CF-E7ADC4A57812}" srcOrd="0" destOrd="0" parTransId="{AE5D42ED-88DA-41CC-952D-ECFBE7552ECA}" sibTransId="{5D8E7843-2DBC-4693-A259-932CD8F5311C}"/>
    <dgm:cxn modelId="{F69C8968-7B60-4C30-909C-35F9E952097F}" type="presOf" srcId="{29797661-CCFF-4F63-98CF-E7ADC4A57812}" destId="{F748BA35-2A7F-4262-A38C-F9EAE757A43C}" srcOrd="0" destOrd="0" presId="urn:microsoft.com/office/officeart/2018/2/layout/IconVerticalSolidList"/>
    <dgm:cxn modelId="{8DBF106F-C128-45F7-8936-B95C150315F3}" type="presOf" srcId="{76E0B6DF-CA34-4DB3-A777-31C42A411A1D}" destId="{1A569DB2-61C9-4465-8AD8-62FFCBCB38F7}" srcOrd="0" destOrd="0" presId="urn:microsoft.com/office/officeart/2018/2/layout/IconVerticalSolidList"/>
    <dgm:cxn modelId="{D0640B72-CBC6-48C5-B1DD-5EEC512F9F8D}" srcId="{368E25F8-24D9-4A66-88F8-A14A525F39E5}" destId="{BC95DF65-DF09-4FE9-9211-F177F2923DDA}" srcOrd="1" destOrd="0" parTransId="{B6742A36-D6EF-4BED-AE15-12D50E1560CD}" sibTransId="{219A39D9-2C79-40C8-B790-601B6F253459}"/>
    <dgm:cxn modelId="{50FE8478-0BA2-418F-A053-C6FCA2069490}" type="presOf" srcId="{564C033E-BBB5-44E0-87D0-A58C0AD2D3FC}" destId="{A095E503-4C38-4687-80DB-4851C587784A}" srcOrd="0" destOrd="0" presId="urn:microsoft.com/office/officeart/2018/2/layout/IconVerticalSolidList"/>
    <dgm:cxn modelId="{52E68678-6CDD-4F45-90A1-91F88E7B0AF1}" type="presOf" srcId="{0D7F48EB-E6B4-4A5C-8FC0-7488719E28B9}" destId="{FBFA6611-5133-42EF-9B4A-15E50C38CF72}" srcOrd="0" destOrd="0" presId="urn:microsoft.com/office/officeart/2018/2/layout/IconVerticalSolidList"/>
    <dgm:cxn modelId="{240E4759-4BA5-4F69-A431-D9A49AC7FC98}" srcId="{0D7F48EB-E6B4-4A5C-8FC0-7488719E28B9}" destId="{23DBDB3A-A994-416F-B467-85B579D97044}" srcOrd="0" destOrd="0" parTransId="{13C385A3-AAF0-4714-933B-1C163A33C7DF}" sibTransId="{12A4A9C4-0F92-4264-8D7E-2F24D4B7DA18}"/>
    <dgm:cxn modelId="{22426580-36CF-43D9-9525-F31ACFFB8FCC}" type="presOf" srcId="{368E25F8-24D9-4A66-88F8-A14A525F39E5}" destId="{FB1A14DE-2FD5-457E-9528-09A51AEC1F42}" srcOrd="0" destOrd="0" presId="urn:microsoft.com/office/officeart/2018/2/layout/IconVerticalSolidList"/>
    <dgm:cxn modelId="{1FC9B48B-8DEF-4D04-88B5-5CA67F0B974E}" srcId="{368E25F8-24D9-4A66-88F8-A14A525F39E5}" destId="{76E0B6DF-CA34-4DB3-A777-31C42A411A1D}" srcOrd="3" destOrd="0" parTransId="{057A4B59-AA71-48AC-BDA5-6ADC81C0C190}" sibTransId="{2826FDBC-E32E-4977-A1BE-D780944AE7E8}"/>
    <dgm:cxn modelId="{020FFAD9-8A0B-4D0E-A43D-431367654C2D}" srcId="{368E25F8-24D9-4A66-88F8-A14A525F39E5}" destId="{0D7F48EB-E6B4-4A5C-8FC0-7488719E28B9}" srcOrd="2" destOrd="0" parTransId="{C37D8D73-A79A-4A9A-A3F9-FF739CE6B5F1}" sibTransId="{C05BBD16-50E3-4989-BE3A-ACBE8FBF8972}"/>
    <dgm:cxn modelId="{21E8A7E5-A9F1-4D86-90DD-2DCA3778A3EE}" srcId="{368E25F8-24D9-4A66-88F8-A14A525F39E5}" destId="{564C033E-BBB5-44E0-87D0-A58C0AD2D3FC}" srcOrd="4" destOrd="0" parTransId="{889DF084-CC1E-402F-BA77-1DC3A38408C5}" sibTransId="{0F091521-A49F-4F2C-A694-B0121C672FBC}"/>
    <dgm:cxn modelId="{7C044BEE-AA59-40BF-8214-3226A8CA5960}" srcId="{368E25F8-24D9-4A66-88F8-A14A525F39E5}" destId="{2AF5FFFB-59DD-4052-A565-9115CC78B4EC}" srcOrd="5" destOrd="0" parTransId="{A44301AF-BE86-48D4-AC15-028550C91750}" sibTransId="{C81E987E-2ACF-4DB9-AC57-3CBBEAB68443}"/>
    <dgm:cxn modelId="{D37304D9-E18B-41C6-A5B0-2D79C0ED4625}" type="presParOf" srcId="{FB1A14DE-2FD5-457E-9528-09A51AEC1F42}" destId="{B39A2EAA-0CF0-486B-B39D-8657287500AA}" srcOrd="0" destOrd="0" presId="urn:microsoft.com/office/officeart/2018/2/layout/IconVerticalSolidList"/>
    <dgm:cxn modelId="{81F53A4A-7D2B-4FDA-87B8-4AF44173CF8A}" type="presParOf" srcId="{B39A2EAA-0CF0-486B-B39D-8657287500AA}" destId="{EE289BE5-4656-4418-8EBD-1F70803F5119}" srcOrd="0" destOrd="0" presId="urn:microsoft.com/office/officeart/2018/2/layout/IconVerticalSolidList"/>
    <dgm:cxn modelId="{5B97DF8F-DA7C-4B2A-B86A-15A36C482F40}" type="presParOf" srcId="{B39A2EAA-0CF0-486B-B39D-8657287500AA}" destId="{50D475D4-6AD7-4057-8038-6882CC32D74A}" srcOrd="1" destOrd="0" presId="urn:microsoft.com/office/officeart/2018/2/layout/IconVerticalSolidList"/>
    <dgm:cxn modelId="{5B1A787D-8C35-498F-B0D8-9D803076AE68}" type="presParOf" srcId="{B39A2EAA-0CF0-486B-B39D-8657287500AA}" destId="{E09660EB-27D2-4AB4-A433-2400B7051287}" srcOrd="2" destOrd="0" presId="urn:microsoft.com/office/officeart/2018/2/layout/IconVerticalSolidList"/>
    <dgm:cxn modelId="{7EEA94BC-3F15-4E66-BF25-F081FB5DF943}" type="presParOf" srcId="{B39A2EAA-0CF0-486B-B39D-8657287500AA}" destId="{F9E1ECC6-E1EF-4F28-9959-0B5C0F5ED70B}" srcOrd="3" destOrd="0" presId="urn:microsoft.com/office/officeart/2018/2/layout/IconVerticalSolidList"/>
    <dgm:cxn modelId="{70D6EF44-0703-4EA3-B4A7-91E5E2001E0D}" type="presParOf" srcId="{FB1A14DE-2FD5-457E-9528-09A51AEC1F42}" destId="{9A3F8F64-DC6A-4A75-8BA3-7DBFEA200384}" srcOrd="1" destOrd="0" presId="urn:microsoft.com/office/officeart/2018/2/layout/IconVerticalSolidList"/>
    <dgm:cxn modelId="{63589208-39EA-4F8D-9BCA-B827235D9E6D}" type="presParOf" srcId="{FB1A14DE-2FD5-457E-9528-09A51AEC1F42}" destId="{BA3A854B-FB67-46DC-B22C-FAA000E92920}" srcOrd="2" destOrd="0" presId="urn:microsoft.com/office/officeart/2018/2/layout/IconVerticalSolidList"/>
    <dgm:cxn modelId="{3ABF40A0-F761-4C7D-B385-4284DC425A82}" type="presParOf" srcId="{BA3A854B-FB67-46DC-B22C-FAA000E92920}" destId="{3D2256A8-CE04-4FB7-A383-EA698C282494}" srcOrd="0" destOrd="0" presId="urn:microsoft.com/office/officeart/2018/2/layout/IconVerticalSolidList"/>
    <dgm:cxn modelId="{81F03C18-51C8-460F-96DB-AA024A0F69CF}" type="presParOf" srcId="{BA3A854B-FB67-46DC-B22C-FAA000E92920}" destId="{B2073D7B-3676-4206-98EE-2B0A3F91A7D2}" srcOrd="1" destOrd="0" presId="urn:microsoft.com/office/officeart/2018/2/layout/IconVerticalSolidList"/>
    <dgm:cxn modelId="{F04ECA70-70E4-4AE8-A190-2D076A0449B8}" type="presParOf" srcId="{BA3A854B-FB67-46DC-B22C-FAA000E92920}" destId="{EC1A5913-3CFE-4361-809A-1D6F9327C5FD}" srcOrd="2" destOrd="0" presId="urn:microsoft.com/office/officeart/2018/2/layout/IconVerticalSolidList"/>
    <dgm:cxn modelId="{A25E0D96-9286-4F96-A117-B85B7AA84CFC}" type="presParOf" srcId="{BA3A854B-FB67-46DC-B22C-FAA000E92920}" destId="{84200ACC-CDE7-4F07-AA74-8E4DC476910C}" srcOrd="3" destOrd="0" presId="urn:microsoft.com/office/officeart/2018/2/layout/IconVerticalSolidList"/>
    <dgm:cxn modelId="{3AD51816-D7FD-4BB9-A593-044949AC2E24}" type="presParOf" srcId="{FB1A14DE-2FD5-457E-9528-09A51AEC1F42}" destId="{95E7DDB4-5CAA-498A-A2A0-01AB45F25EF2}" srcOrd="3" destOrd="0" presId="urn:microsoft.com/office/officeart/2018/2/layout/IconVerticalSolidList"/>
    <dgm:cxn modelId="{84DC4D65-A602-4221-B547-40FBF30F09CA}" type="presParOf" srcId="{FB1A14DE-2FD5-457E-9528-09A51AEC1F42}" destId="{3983FFFF-8B29-4E7B-8C84-A9B100DED63C}" srcOrd="4" destOrd="0" presId="urn:microsoft.com/office/officeart/2018/2/layout/IconVerticalSolidList"/>
    <dgm:cxn modelId="{4FEF4EC1-2174-4ECE-BAA6-BE03B8D44919}" type="presParOf" srcId="{3983FFFF-8B29-4E7B-8C84-A9B100DED63C}" destId="{4EAC49EF-68A5-4E82-8884-3C9CE46B8ABE}" srcOrd="0" destOrd="0" presId="urn:microsoft.com/office/officeart/2018/2/layout/IconVerticalSolidList"/>
    <dgm:cxn modelId="{1A7085C3-7E59-4123-A017-F068594279AB}" type="presParOf" srcId="{3983FFFF-8B29-4E7B-8C84-A9B100DED63C}" destId="{9D099B08-3E24-48B9-97E0-B600CC678390}" srcOrd="1" destOrd="0" presId="urn:microsoft.com/office/officeart/2018/2/layout/IconVerticalSolidList"/>
    <dgm:cxn modelId="{CD2B437D-7DDE-4BC7-AD7B-DC0EC7279254}" type="presParOf" srcId="{3983FFFF-8B29-4E7B-8C84-A9B100DED63C}" destId="{83087231-5309-468F-962A-B88EE8F8DBF2}" srcOrd="2" destOrd="0" presId="urn:microsoft.com/office/officeart/2018/2/layout/IconVerticalSolidList"/>
    <dgm:cxn modelId="{2B79D4BB-5D86-43D1-A1D2-7C477655E8C5}" type="presParOf" srcId="{3983FFFF-8B29-4E7B-8C84-A9B100DED63C}" destId="{FBFA6611-5133-42EF-9B4A-15E50C38CF72}" srcOrd="3" destOrd="0" presId="urn:microsoft.com/office/officeart/2018/2/layout/IconVerticalSolidList"/>
    <dgm:cxn modelId="{40281885-1626-4B46-B45B-16439EDCF312}" type="presParOf" srcId="{3983FFFF-8B29-4E7B-8C84-A9B100DED63C}" destId="{E067FB79-C0A2-4340-A1A0-DD767784C45C}" srcOrd="4" destOrd="0" presId="urn:microsoft.com/office/officeart/2018/2/layout/IconVerticalSolidList"/>
    <dgm:cxn modelId="{DB745265-D40B-4130-8A39-6273D42CAB3F}" type="presParOf" srcId="{FB1A14DE-2FD5-457E-9528-09A51AEC1F42}" destId="{D143E36C-0DEC-4F88-AF29-A5DDF260DD35}" srcOrd="5" destOrd="0" presId="urn:microsoft.com/office/officeart/2018/2/layout/IconVerticalSolidList"/>
    <dgm:cxn modelId="{257C6100-392E-4F11-83C8-F8F87F85E123}" type="presParOf" srcId="{FB1A14DE-2FD5-457E-9528-09A51AEC1F42}" destId="{00D58466-1ABF-45DB-AF8A-6775CEAA3BE3}" srcOrd="6" destOrd="0" presId="urn:microsoft.com/office/officeart/2018/2/layout/IconVerticalSolidList"/>
    <dgm:cxn modelId="{F00B96D8-1F5E-4592-BC3A-2C6CF2D23EFB}" type="presParOf" srcId="{00D58466-1ABF-45DB-AF8A-6775CEAA3BE3}" destId="{03623D69-3FD2-4D92-9546-7F20B3F30F9D}" srcOrd="0" destOrd="0" presId="urn:microsoft.com/office/officeart/2018/2/layout/IconVerticalSolidList"/>
    <dgm:cxn modelId="{82C7542F-C6BF-4D0A-A6F5-BC32C8FD8DA2}" type="presParOf" srcId="{00D58466-1ABF-45DB-AF8A-6775CEAA3BE3}" destId="{0DAAD98F-BD2E-4DF1-975E-A2D4A19A71A2}" srcOrd="1" destOrd="0" presId="urn:microsoft.com/office/officeart/2018/2/layout/IconVerticalSolidList"/>
    <dgm:cxn modelId="{37D9C7AA-7068-43E5-BAFF-BDFE9AB2E321}" type="presParOf" srcId="{00D58466-1ABF-45DB-AF8A-6775CEAA3BE3}" destId="{85EE5AAD-0BEE-4CB7-AC1A-FB7FB36F0C27}" srcOrd="2" destOrd="0" presId="urn:microsoft.com/office/officeart/2018/2/layout/IconVerticalSolidList"/>
    <dgm:cxn modelId="{A7FCD758-6236-4BA6-8A5D-A21DCB717671}" type="presParOf" srcId="{00D58466-1ABF-45DB-AF8A-6775CEAA3BE3}" destId="{1A569DB2-61C9-4465-8AD8-62FFCBCB38F7}" srcOrd="3" destOrd="0" presId="urn:microsoft.com/office/officeart/2018/2/layout/IconVerticalSolidList"/>
    <dgm:cxn modelId="{D1B483D8-C294-491F-A431-A65B4F9DB841}" type="presParOf" srcId="{00D58466-1ABF-45DB-AF8A-6775CEAA3BE3}" destId="{F748BA35-2A7F-4262-A38C-F9EAE757A43C}" srcOrd="4" destOrd="0" presId="urn:microsoft.com/office/officeart/2018/2/layout/IconVerticalSolidList"/>
    <dgm:cxn modelId="{A9EDFA69-C6B0-415C-B159-91D568E1DECE}" type="presParOf" srcId="{FB1A14DE-2FD5-457E-9528-09A51AEC1F42}" destId="{F69434B2-4341-49A3-918A-3AA0E9B8273A}" srcOrd="7" destOrd="0" presId="urn:microsoft.com/office/officeart/2018/2/layout/IconVerticalSolidList"/>
    <dgm:cxn modelId="{79A41527-972B-42C9-B0E9-5AEA41D79CDD}" type="presParOf" srcId="{FB1A14DE-2FD5-457E-9528-09A51AEC1F42}" destId="{F820EC5D-B074-4AA9-B91E-A56A12995A6D}" srcOrd="8" destOrd="0" presId="urn:microsoft.com/office/officeart/2018/2/layout/IconVerticalSolidList"/>
    <dgm:cxn modelId="{9FA667C0-8958-4BD2-B736-4C0A64C0FBB5}" type="presParOf" srcId="{F820EC5D-B074-4AA9-B91E-A56A12995A6D}" destId="{19850E2C-5E69-40BB-A323-AC36788719A6}" srcOrd="0" destOrd="0" presId="urn:microsoft.com/office/officeart/2018/2/layout/IconVerticalSolidList"/>
    <dgm:cxn modelId="{60FE963A-B18F-4CFC-B696-64AF5A2CA923}" type="presParOf" srcId="{F820EC5D-B074-4AA9-B91E-A56A12995A6D}" destId="{E78BCBC4-1BB9-46BF-B92C-991A4BF5909E}" srcOrd="1" destOrd="0" presId="urn:microsoft.com/office/officeart/2018/2/layout/IconVerticalSolidList"/>
    <dgm:cxn modelId="{93E25A32-18BA-47E8-A181-DC3074873B82}" type="presParOf" srcId="{F820EC5D-B074-4AA9-B91E-A56A12995A6D}" destId="{9A77A539-60E5-450A-8AE3-3773723347E6}" srcOrd="2" destOrd="0" presId="urn:microsoft.com/office/officeart/2018/2/layout/IconVerticalSolidList"/>
    <dgm:cxn modelId="{B910DF40-A37D-4BA3-B706-D7503ABC41D3}" type="presParOf" srcId="{F820EC5D-B074-4AA9-B91E-A56A12995A6D}" destId="{A095E503-4C38-4687-80DB-4851C587784A}" srcOrd="3" destOrd="0" presId="urn:microsoft.com/office/officeart/2018/2/layout/IconVerticalSolidList"/>
    <dgm:cxn modelId="{48ACC3BE-0736-4196-90C4-9BC82BAAA528}" type="presParOf" srcId="{FB1A14DE-2FD5-457E-9528-09A51AEC1F42}" destId="{B31AA7E3-2BB7-41B6-A9C6-D697E1CA620E}" srcOrd="9" destOrd="0" presId="urn:microsoft.com/office/officeart/2018/2/layout/IconVerticalSolidList"/>
    <dgm:cxn modelId="{AA856DA7-9F66-4FCE-A82B-2FCFABC78F50}" type="presParOf" srcId="{FB1A14DE-2FD5-457E-9528-09A51AEC1F42}" destId="{1E643570-7EF6-405D-8EA3-4C92A091B624}" srcOrd="10" destOrd="0" presId="urn:microsoft.com/office/officeart/2018/2/layout/IconVerticalSolidList"/>
    <dgm:cxn modelId="{46507F75-ADE3-4D57-96A2-C058664C0EEC}" type="presParOf" srcId="{1E643570-7EF6-405D-8EA3-4C92A091B624}" destId="{B642FE22-9BD2-4C4D-B238-2A324F439740}" srcOrd="0" destOrd="0" presId="urn:microsoft.com/office/officeart/2018/2/layout/IconVerticalSolidList"/>
    <dgm:cxn modelId="{AFA4D1B9-1014-4102-AC4D-190EEA7F01FE}" type="presParOf" srcId="{1E643570-7EF6-405D-8EA3-4C92A091B624}" destId="{350DDD5A-1329-47E7-8D5A-F1F84C0AD6FF}" srcOrd="1" destOrd="0" presId="urn:microsoft.com/office/officeart/2018/2/layout/IconVerticalSolidList"/>
    <dgm:cxn modelId="{BDCC9D16-CEDE-4769-8360-44D2C8C731C2}" type="presParOf" srcId="{1E643570-7EF6-405D-8EA3-4C92A091B624}" destId="{304FF00D-D54D-4E8C-9DD0-987016F39F53}" srcOrd="2" destOrd="0" presId="urn:microsoft.com/office/officeart/2018/2/layout/IconVerticalSolidList"/>
    <dgm:cxn modelId="{99F5AA25-25B2-4200-B5B4-D001DD15DF9D}" type="presParOf" srcId="{1E643570-7EF6-405D-8EA3-4C92A091B624}" destId="{B59DA5F8-CBEE-4216-B06F-B33C6EC7A00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8DFB87-DD57-4CC9-8FF2-9A929D1304F3}" type="doc">
      <dgm:prSet loTypeId="urn:microsoft.com/office/officeart/2005/8/layout/vProcess5" loCatId="process" qsTypeId="urn:microsoft.com/office/officeart/2005/8/quickstyle/simple2" qsCatId="simple" csTypeId="urn:microsoft.com/office/officeart/2005/8/colors/accent1_2" csCatId="accent1" phldr="1"/>
      <dgm:spPr/>
      <dgm:t>
        <a:bodyPr/>
        <a:lstStyle/>
        <a:p>
          <a:endParaRPr lang="en-US"/>
        </a:p>
      </dgm:t>
    </dgm:pt>
    <dgm:pt modelId="{B02EBA08-82F3-4124-B4E2-47ABF16F8E19}">
      <dgm:prSet/>
      <dgm:spPr>
        <a:solidFill>
          <a:srgbClr val="EB6715"/>
        </a:solidFill>
      </dgm:spPr>
      <dgm:t>
        <a:bodyPr/>
        <a:lstStyle/>
        <a:p>
          <a:r>
            <a:rPr lang="en-US" b="1" dirty="0">
              <a:solidFill>
                <a:srgbClr val="002060"/>
              </a:solidFill>
            </a:rPr>
            <a:t>Develop survey based on your work this evening and the next meeting.</a:t>
          </a:r>
          <a:endParaRPr lang="en-US" dirty="0">
            <a:solidFill>
              <a:srgbClr val="002060"/>
            </a:solidFill>
          </a:endParaRPr>
        </a:p>
      </dgm:t>
    </dgm:pt>
    <dgm:pt modelId="{3C51D08A-6945-48DE-A33F-FA95434A799C}" type="parTrans" cxnId="{14AB61EF-6EEA-4872-9AB5-ED00931D5D74}">
      <dgm:prSet/>
      <dgm:spPr/>
      <dgm:t>
        <a:bodyPr/>
        <a:lstStyle/>
        <a:p>
          <a:endParaRPr lang="en-US"/>
        </a:p>
      </dgm:t>
    </dgm:pt>
    <dgm:pt modelId="{461C9E64-928D-40F0-BE32-80A78FE1B75A}" type="sibTrans" cxnId="{14AB61EF-6EEA-4872-9AB5-ED00931D5D74}">
      <dgm:prSet/>
      <dgm:spPr>
        <a:solidFill>
          <a:schemeClr val="tx1">
            <a:alpha val="90000"/>
          </a:schemeClr>
        </a:solidFill>
      </dgm:spPr>
      <dgm:t>
        <a:bodyPr/>
        <a:lstStyle/>
        <a:p>
          <a:endParaRPr lang="en-US">
            <a:solidFill>
              <a:schemeClr val="tx1"/>
            </a:solidFill>
          </a:endParaRPr>
        </a:p>
      </dgm:t>
    </dgm:pt>
    <dgm:pt modelId="{A58D4C88-00AB-4FDF-A8D1-418F367D8E75}">
      <dgm:prSet/>
      <dgm:spPr>
        <a:solidFill>
          <a:srgbClr val="EB6715"/>
        </a:solidFill>
      </dgm:spPr>
      <dgm:t>
        <a:bodyPr/>
        <a:lstStyle/>
        <a:p>
          <a:r>
            <a:rPr lang="en-US" b="1" dirty="0">
              <a:solidFill>
                <a:srgbClr val="002060"/>
              </a:solidFill>
            </a:rPr>
            <a:t>How will we get there? </a:t>
          </a:r>
        </a:p>
        <a:p>
          <a:r>
            <a:rPr lang="en-US" b="1" dirty="0">
              <a:solidFill>
                <a:srgbClr val="002060"/>
              </a:solidFill>
            </a:rPr>
            <a:t>Review data and begin development of goals and objectives– </a:t>
          </a:r>
          <a:r>
            <a:rPr lang="en-US" b="1" dirty="0">
              <a:solidFill>
                <a:srgbClr val="FFC000"/>
              </a:solidFill>
            </a:rPr>
            <a:t>March 6, 2023</a:t>
          </a:r>
          <a:endParaRPr lang="en-US" dirty="0">
            <a:solidFill>
              <a:srgbClr val="002060"/>
            </a:solidFill>
          </a:endParaRPr>
        </a:p>
      </dgm:t>
    </dgm:pt>
    <dgm:pt modelId="{64ADC06B-9213-4491-B1CC-49DE713C91E7}" type="parTrans" cxnId="{D76D0ACF-19A2-4E3F-85BD-8520942811FC}">
      <dgm:prSet/>
      <dgm:spPr/>
      <dgm:t>
        <a:bodyPr/>
        <a:lstStyle/>
        <a:p>
          <a:endParaRPr lang="en-US"/>
        </a:p>
      </dgm:t>
    </dgm:pt>
    <dgm:pt modelId="{E30E7F8E-3CEC-4D3E-A595-8FD7C44E9AE3}" type="sibTrans" cxnId="{D76D0ACF-19A2-4E3F-85BD-8520942811FC}">
      <dgm:prSet/>
      <dgm:spPr>
        <a:solidFill>
          <a:schemeClr val="tx1">
            <a:alpha val="90000"/>
          </a:schemeClr>
        </a:solidFill>
      </dgm:spPr>
      <dgm:t>
        <a:bodyPr/>
        <a:lstStyle/>
        <a:p>
          <a:endParaRPr lang="en-US"/>
        </a:p>
      </dgm:t>
    </dgm:pt>
    <dgm:pt modelId="{AB9CB25C-603E-4587-9516-E0DC5B99E465}">
      <dgm:prSet/>
      <dgm:spPr>
        <a:solidFill>
          <a:srgbClr val="EB6715"/>
        </a:solidFill>
      </dgm:spPr>
      <dgm:t>
        <a:bodyPr/>
        <a:lstStyle/>
        <a:p>
          <a:r>
            <a:rPr lang="en-US" b="1" dirty="0">
              <a:solidFill>
                <a:srgbClr val="002060"/>
              </a:solidFill>
            </a:rPr>
            <a:t>Finalize goals and objectives – </a:t>
          </a:r>
          <a:r>
            <a:rPr lang="en-US" b="1" dirty="0">
              <a:solidFill>
                <a:srgbClr val="FFC000"/>
              </a:solidFill>
            </a:rPr>
            <a:t>March 27, 2023</a:t>
          </a:r>
          <a:endParaRPr lang="en-US" dirty="0">
            <a:solidFill>
              <a:srgbClr val="FFC000"/>
            </a:solidFill>
          </a:endParaRPr>
        </a:p>
      </dgm:t>
    </dgm:pt>
    <dgm:pt modelId="{2D3B7718-66D2-475A-B645-3E6BC0C93555}" type="parTrans" cxnId="{AA6F1132-9FE8-4592-8478-DC85F576A47C}">
      <dgm:prSet/>
      <dgm:spPr/>
      <dgm:t>
        <a:bodyPr/>
        <a:lstStyle/>
        <a:p>
          <a:endParaRPr lang="en-US"/>
        </a:p>
      </dgm:t>
    </dgm:pt>
    <dgm:pt modelId="{07AC7DD3-F928-4FF5-84D1-2EBE7CE177E0}" type="sibTrans" cxnId="{AA6F1132-9FE8-4592-8478-DC85F576A47C}">
      <dgm:prSet/>
      <dgm:spPr>
        <a:solidFill>
          <a:schemeClr val="tx1">
            <a:alpha val="90000"/>
          </a:schemeClr>
        </a:solidFill>
      </dgm:spPr>
      <dgm:t>
        <a:bodyPr/>
        <a:lstStyle/>
        <a:p>
          <a:endParaRPr lang="en-US"/>
        </a:p>
      </dgm:t>
    </dgm:pt>
    <dgm:pt modelId="{CE03F909-F7C2-4CF3-B8F5-FA30905CAF8A}">
      <dgm:prSet/>
      <dgm:spPr>
        <a:solidFill>
          <a:srgbClr val="EB6715"/>
        </a:solidFill>
      </dgm:spPr>
      <dgm:t>
        <a:bodyPr/>
        <a:lstStyle/>
        <a:p>
          <a:r>
            <a:rPr lang="en-US" b="1" dirty="0">
              <a:solidFill>
                <a:srgbClr val="002060"/>
              </a:solidFill>
            </a:rPr>
            <a:t>Plan presented and adopted by BOE.</a:t>
          </a:r>
          <a:endParaRPr lang="en-US" dirty="0">
            <a:solidFill>
              <a:srgbClr val="FFC000"/>
            </a:solidFill>
          </a:endParaRPr>
        </a:p>
      </dgm:t>
    </dgm:pt>
    <dgm:pt modelId="{C4C011A4-01DC-4C35-8D4F-16B6F43AD928}" type="parTrans" cxnId="{FCB4E370-2F6F-4B13-B212-C76D96CF5F3C}">
      <dgm:prSet/>
      <dgm:spPr/>
      <dgm:t>
        <a:bodyPr/>
        <a:lstStyle/>
        <a:p>
          <a:endParaRPr lang="en-US"/>
        </a:p>
      </dgm:t>
    </dgm:pt>
    <dgm:pt modelId="{F39239B3-0909-47AA-9598-4F46019AE9BE}" type="sibTrans" cxnId="{FCB4E370-2F6F-4B13-B212-C76D96CF5F3C}">
      <dgm:prSet/>
      <dgm:spPr/>
      <dgm:t>
        <a:bodyPr/>
        <a:lstStyle/>
        <a:p>
          <a:endParaRPr lang="en-US"/>
        </a:p>
      </dgm:t>
    </dgm:pt>
    <dgm:pt modelId="{05DE42D3-6B38-4C20-9FAA-54596DC72049}">
      <dgm:prSet/>
      <dgm:spPr/>
      <dgm:t>
        <a:bodyPr/>
        <a:lstStyle/>
        <a:p>
          <a:r>
            <a:rPr lang="en-US" b="1">
              <a:solidFill>
                <a:srgbClr val="002060"/>
              </a:solidFill>
            </a:rPr>
            <a:t>Survey disseminated </a:t>
          </a:r>
          <a:r>
            <a:rPr lang="en-US" b="1">
              <a:solidFill>
                <a:srgbClr val="FFC000"/>
              </a:solidFill>
            </a:rPr>
            <a:t>February 15 through 28</a:t>
          </a:r>
          <a:endParaRPr lang="en-US" dirty="0">
            <a:solidFill>
              <a:srgbClr val="FFC000"/>
            </a:solidFill>
          </a:endParaRPr>
        </a:p>
      </dgm:t>
    </dgm:pt>
    <dgm:pt modelId="{ED406A9C-25DF-4739-96A8-85AEC339D18D}" type="parTrans" cxnId="{21CA3634-AA76-4898-90E8-5B39C137BAD1}">
      <dgm:prSet/>
      <dgm:spPr/>
      <dgm:t>
        <a:bodyPr/>
        <a:lstStyle/>
        <a:p>
          <a:endParaRPr lang="en-US"/>
        </a:p>
      </dgm:t>
    </dgm:pt>
    <dgm:pt modelId="{6CB1051D-FBC4-499A-AFF0-5679EABB871B}" type="sibTrans" cxnId="{21CA3634-AA76-4898-90E8-5B39C137BAD1}">
      <dgm:prSet/>
      <dgm:spPr/>
      <dgm:t>
        <a:bodyPr/>
        <a:lstStyle/>
        <a:p>
          <a:endParaRPr lang="en-US"/>
        </a:p>
      </dgm:t>
    </dgm:pt>
    <dgm:pt modelId="{8B4F3CFC-3D82-41C1-8985-4225468BFC92}" type="pres">
      <dgm:prSet presAssocID="{4F8DFB87-DD57-4CC9-8FF2-9A929D1304F3}" presName="outerComposite" presStyleCnt="0">
        <dgm:presLayoutVars>
          <dgm:chMax val="5"/>
          <dgm:dir/>
          <dgm:resizeHandles val="exact"/>
        </dgm:presLayoutVars>
      </dgm:prSet>
      <dgm:spPr/>
    </dgm:pt>
    <dgm:pt modelId="{F38A4E31-CC0F-4F2E-9144-CB3878CD3C42}" type="pres">
      <dgm:prSet presAssocID="{4F8DFB87-DD57-4CC9-8FF2-9A929D1304F3}" presName="dummyMaxCanvas" presStyleCnt="0">
        <dgm:presLayoutVars/>
      </dgm:prSet>
      <dgm:spPr/>
    </dgm:pt>
    <dgm:pt modelId="{1F71E040-F657-450F-96BA-E02B9E9151DA}" type="pres">
      <dgm:prSet presAssocID="{4F8DFB87-DD57-4CC9-8FF2-9A929D1304F3}" presName="FourNodes_1" presStyleLbl="node1" presStyleIdx="0" presStyleCnt="4">
        <dgm:presLayoutVars>
          <dgm:bulletEnabled val="1"/>
        </dgm:presLayoutVars>
      </dgm:prSet>
      <dgm:spPr/>
    </dgm:pt>
    <dgm:pt modelId="{1FE23B18-5B37-42CC-9202-39CA12D6A5B3}" type="pres">
      <dgm:prSet presAssocID="{4F8DFB87-DD57-4CC9-8FF2-9A929D1304F3}" presName="FourNodes_2" presStyleLbl="node1" presStyleIdx="1" presStyleCnt="4">
        <dgm:presLayoutVars>
          <dgm:bulletEnabled val="1"/>
        </dgm:presLayoutVars>
      </dgm:prSet>
      <dgm:spPr/>
    </dgm:pt>
    <dgm:pt modelId="{9EC098DD-691D-4EA7-A45A-D8B7F510924E}" type="pres">
      <dgm:prSet presAssocID="{4F8DFB87-DD57-4CC9-8FF2-9A929D1304F3}" presName="FourNodes_3" presStyleLbl="node1" presStyleIdx="2" presStyleCnt="4">
        <dgm:presLayoutVars>
          <dgm:bulletEnabled val="1"/>
        </dgm:presLayoutVars>
      </dgm:prSet>
      <dgm:spPr/>
    </dgm:pt>
    <dgm:pt modelId="{E246CD62-C7B9-42F7-8554-F1E24F794FBF}" type="pres">
      <dgm:prSet presAssocID="{4F8DFB87-DD57-4CC9-8FF2-9A929D1304F3}" presName="FourNodes_4" presStyleLbl="node1" presStyleIdx="3" presStyleCnt="4">
        <dgm:presLayoutVars>
          <dgm:bulletEnabled val="1"/>
        </dgm:presLayoutVars>
      </dgm:prSet>
      <dgm:spPr/>
    </dgm:pt>
    <dgm:pt modelId="{65A6D2AC-C844-4ABF-98B3-2EE1EBAD2745}" type="pres">
      <dgm:prSet presAssocID="{4F8DFB87-DD57-4CC9-8FF2-9A929D1304F3}" presName="FourConn_1-2" presStyleLbl="fgAccFollowNode1" presStyleIdx="0" presStyleCnt="3">
        <dgm:presLayoutVars>
          <dgm:bulletEnabled val="1"/>
        </dgm:presLayoutVars>
      </dgm:prSet>
      <dgm:spPr/>
    </dgm:pt>
    <dgm:pt modelId="{B5FC22D9-648D-451D-B2E1-17F3203FF488}" type="pres">
      <dgm:prSet presAssocID="{4F8DFB87-DD57-4CC9-8FF2-9A929D1304F3}" presName="FourConn_2-3" presStyleLbl="fgAccFollowNode1" presStyleIdx="1" presStyleCnt="3">
        <dgm:presLayoutVars>
          <dgm:bulletEnabled val="1"/>
        </dgm:presLayoutVars>
      </dgm:prSet>
      <dgm:spPr/>
    </dgm:pt>
    <dgm:pt modelId="{1091252B-D9FE-481C-9A95-40C080769830}" type="pres">
      <dgm:prSet presAssocID="{4F8DFB87-DD57-4CC9-8FF2-9A929D1304F3}" presName="FourConn_3-4" presStyleLbl="fgAccFollowNode1" presStyleIdx="2" presStyleCnt="3">
        <dgm:presLayoutVars>
          <dgm:bulletEnabled val="1"/>
        </dgm:presLayoutVars>
      </dgm:prSet>
      <dgm:spPr/>
    </dgm:pt>
    <dgm:pt modelId="{651537BB-7B56-4E79-870D-02A407EEBC70}" type="pres">
      <dgm:prSet presAssocID="{4F8DFB87-DD57-4CC9-8FF2-9A929D1304F3}" presName="FourNodes_1_text" presStyleLbl="node1" presStyleIdx="3" presStyleCnt="4">
        <dgm:presLayoutVars>
          <dgm:bulletEnabled val="1"/>
        </dgm:presLayoutVars>
      </dgm:prSet>
      <dgm:spPr/>
    </dgm:pt>
    <dgm:pt modelId="{C7DFCC23-9472-4E47-A6DD-C2743DE31FD0}" type="pres">
      <dgm:prSet presAssocID="{4F8DFB87-DD57-4CC9-8FF2-9A929D1304F3}" presName="FourNodes_2_text" presStyleLbl="node1" presStyleIdx="3" presStyleCnt="4">
        <dgm:presLayoutVars>
          <dgm:bulletEnabled val="1"/>
        </dgm:presLayoutVars>
      </dgm:prSet>
      <dgm:spPr/>
    </dgm:pt>
    <dgm:pt modelId="{DB71FDD0-4CEF-42C5-B018-67C9C6401141}" type="pres">
      <dgm:prSet presAssocID="{4F8DFB87-DD57-4CC9-8FF2-9A929D1304F3}" presName="FourNodes_3_text" presStyleLbl="node1" presStyleIdx="3" presStyleCnt="4">
        <dgm:presLayoutVars>
          <dgm:bulletEnabled val="1"/>
        </dgm:presLayoutVars>
      </dgm:prSet>
      <dgm:spPr/>
    </dgm:pt>
    <dgm:pt modelId="{701A8A94-C77C-4AED-AC18-6807336FC864}" type="pres">
      <dgm:prSet presAssocID="{4F8DFB87-DD57-4CC9-8FF2-9A929D1304F3}" presName="FourNodes_4_text" presStyleLbl="node1" presStyleIdx="3" presStyleCnt="4">
        <dgm:presLayoutVars>
          <dgm:bulletEnabled val="1"/>
        </dgm:presLayoutVars>
      </dgm:prSet>
      <dgm:spPr/>
    </dgm:pt>
  </dgm:ptLst>
  <dgm:cxnLst>
    <dgm:cxn modelId="{44F1EB13-BE71-48A2-817E-07B87F90F283}" type="presOf" srcId="{A58D4C88-00AB-4FDF-A8D1-418F367D8E75}" destId="{1FE23B18-5B37-42CC-9202-39CA12D6A5B3}" srcOrd="0" destOrd="0" presId="urn:microsoft.com/office/officeart/2005/8/layout/vProcess5"/>
    <dgm:cxn modelId="{16C11F1A-569A-425C-978D-4A1BF6DE569B}" type="presOf" srcId="{AB9CB25C-603E-4587-9516-E0DC5B99E465}" destId="{DB71FDD0-4CEF-42C5-B018-67C9C6401141}" srcOrd="1" destOrd="0" presId="urn:microsoft.com/office/officeart/2005/8/layout/vProcess5"/>
    <dgm:cxn modelId="{F94F731C-F7AB-4570-8948-FDE6585FCDFE}" type="presOf" srcId="{CE03F909-F7C2-4CF3-B8F5-FA30905CAF8A}" destId="{701A8A94-C77C-4AED-AC18-6807336FC864}" srcOrd="1" destOrd="0" presId="urn:microsoft.com/office/officeart/2005/8/layout/vProcess5"/>
    <dgm:cxn modelId="{AA6F1132-9FE8-4592-8478-DC85F576A47C}" srcId="{4F8DFB87-DD57-4CC9-8FF2-9A929D1304F3}" destId="{AB9CB25C-603E-4587-9516-E0DC5B99E465}" srcOrd="2" destOrd="0" parTransId="{2D3B7718-66D2-475A-B645-3E6BC0C93555}" sibTransId="{07AC7DD3-F928-4FF5-84D1-2EBE7CE177E0}"/>
    <dgm:cxn modelId="{21CA3634-AA76-4898-90E8-5B39C137BAD1}" srcId="{B02EBA08-82F3-4124-B4E2-47ABF16F8E19}" destId="{05DE42D3-6B38-4C20-9FAA-54596DC72049}" srcOrd="0" destOrd="0" parTransId="{ED406A9C-25DF-4739-96A8-85AEC339D18D}" sibTransId="{6CB1051D-FBC4-499A-AFF0-5679EABB871B}"/>
    <dgm:cxn modelId="{1589F441-C799-43CC-A219-694BF270C05E}" type="presOf" srcId="{B02EBA08-82F3-4124-B4E2-47ABF16F8E19}" destId="{651537BB-7B56-4E79-870D-02A407EEBC70}" srcOrd="1" destOrd="0" presId="urn:microsoft.com/office/officeart/2005/8/layout/vProcess5"/>
    <dgm:cxn modelId="{375A456D-7A87-4B61-8AB9-9246180D5A3D}" type="presOf" srcId="{461C9E64-928D-40F0-BE32-80A78FE1B75A}" destId="{65A6D2AC-C844-4ABF-98B3-2EE1EBAD2745}" srcOrd="0" destOrd="0" presId="urn:microsoft.com/office/officeart/2005/8/layout/vProcess5"/>
    <dgm:cxn modelId="{FCB4E370-2F6F-4B13-B212-C76D96CF5F3C}" srcId="{4F8DFB87-DD57-4CC9-8FF2-9A929D1304F3}" destId="{CE03F909-F7C2-4CF3-B8F5-FA30905CAF8A}" srcOrd="3" destOrd="0" parTransId="{C4C011A4-01DC-4C35-8D4F-16B6F43AD928}" sibTransId="{F39239B3-0909-47AA-9598-4F46019AE9BE}"/>
    <dgm:cxn modelId="{57B9D959-90FA-4D8E-B939-7717D0BEEA19}" type="presOf" srcId="{AB9CB25C-603E-4587-9516-E0DC5B99E465}" destId="{9EC098DD-691D-4EA7-A45A-D8B7F510924E}" srcOrd="0" destOrd="0" presId="urn:microsoft.com/office/officeart/2005/8/layout/vProcess5"/>
    <dgm:cxn modelId="{5E2E8E98-FF8C-4346-A18C-994A97BC715B}" type="presOf" srcId="{A58D4C88-00AB-4FDF-A8D1-418F367D8E75}" destId="{C7DFCC23-9472-4E47-A6DD-C2743DE31FD0}" srcOrd="1" destOrd="0" presId="urn:microsoft.com/office/officeart/2005/8/layout/vProcess5"/>
    <dgm:cxn modelId="{E97094A5-51DE-49EC-98CF-70BE701DA5D6}" type="presOf" srcId="{07AC7DD3-F928-4FF5-84D1-2EBE7CE177E0}" destId="{1091252B-D9FE-481C-9A95-40C080769830}" srcOrd="0" destOrd="0" presId="urn:microsoft.com/office/officeart/2005/8/layout/vProcess5"/>
    <dgm:cxn modelId="{11A0F1A8-0DC4-45F1-89EB-FBB1C9C8EB8F}" type="presOf" srcId="{05DE42D3-6B38-4C20-9FAA-54596DC72049}" destId="{651537BB-7B56-4E79-870D-02A407EEBC70}" srcOrd="1" destOrd="1" presId="urn:microsoft.com/office/officeart/2005/8/layout/vProcess5"/>
    <dgm:cxn modelId="{E07519AF-5478-4101-9D1D-0EDD8F5D50A4}" type="presOf" srcId="{CE03F909-F7C2-4CF3-B8F5-FA30905CAF8A}" destId="{E246CD62-C7B9-42F7-8554-F1E24F794FBF}" srcOrd="0" destOrd="0" presId="urn:microsoft.com/office/officeart/2005/8/layout/vProcess5"/>
    <dgm:cxn modelId="{73CEA3B3-8EB9-4253-91F5-3E319D6FFBCC}" type="presOf" srcId="{B02EBA08-82F3-4124-B4E2-47ABF16F8E19}" destId="{1F71E040-F657-450F-96BA-E02B9E9151DA}" srcOrd="0" destOrd="0" presId="urn:microsoft.com/office/officeart/2005/8/layout/vProcess5"/>
    <dgm:cxn modelId="{869B74B7-CDAF-4C56-8D23-33853C097051}" type="presOf" srcId="{4F8DFB87-DD57-4CC9-8FF2-9A929D1304F3}" destId="{8B4F3CFC-3D82-41C1-8985-4225468BFC92}" srcOrd="0" destOrd="0" presId="urn:microsoft.com/office/officeart/2005/8/layout/vProcess5"/>
    <dgm:cxn modelId="{93FB14BC-93BB-4E97-8A92-275CB01D4B49}" type="presOf" srcId="{05DE42D3-6B38-4C20-9FAA-54596DC72049}" destId="{1F71E040-F657-450F-96BA-E02B9E9151DA}" srcOrd="0" destOrd="1" presId="urn:microsoft.com/office/officeart/2005/8/layout/vProcess5"/>
    <dgm:cxn modelId="{D76D0ACF-19A2-4E3F-85BD-8520942811FC}" srcId="{4F8DFB87-DD57-4CC9-8FF2-9A929D1304F3}" destId="{A58D4C88-00AB-4FDF-A8D1-418F367D8E75}" srcOrd="1" destOrd="0" parTransId="{64ADC06B-9213-4491-B1CC-49DE713C91E7}" sibTransId="{E30E7F8E-3CEC-4D3E-A595-8FD7C44E9AE3}"/>
    <dgm:cxn modelId="{14AB61EF-6EEA-4872-9AB5-ED00931D5D74}" srcId="{4F8DFB87-DD57-4CC9-8FF2-9A929D1304F3}" destId="{B02EBA08-82F3-4124-B4E2-47ABF16F8E19}" srcOrd="0" destOrd="0" parTransId="{3C51D08A-6945-48DE-A33F-FA95434A799C}" sibTransId="{461C9E64-928D-40F0-BE32-80A78FE1B75A}"/>
    <dgm:cxn modelId="{FC4521F1-C3CC-4A12-B47F-D634FBFD6077}" type="presOf" srcId="{E30E7F8E-3CEC-4D3E-A595-8FD7C44E9AE3}" destId="{B5FC22D9-648D-451D-B2E1-17F3203FF488}" srcOrd="0" destOrd="0" presId="urn:microsoft.com/office/officeart/2005/8/layout/vProcess5"/>
    <dgm:cxn modelId="{932CDA0E-13A7-40B9-84A4-8D9994062DE8}" type="presParOf" srcId="{8B4F3CFC-3D82-41C1-8985-4225468BFC92}" destId="{F38A4E31-CC0F-4F2E-9144-CB3878CD3C42}" srcOrd="0" destOrd="0" presId="urn:microsoft.com/office/officeart/2005/8/layout/vProcess5"/>
    <dgm:cxn modelId="{559F86A5-EBC4-4CB3-A8A2-D4684E9A69A4}" type="presParOf" srcId="{8B4F3CFC-3D82-41C1-8985-4225468BFC92}" destId="{1F71E040-F657-450F-96BA-E02B9E9151DA}" srcOrd="1" destOrd="0" presId="urn:microsoft.com/office/officeart/2005/8/layout/vProcess5"/>
    <dgm:cxn modelId="{1491567D-3921-451A-BE15-7B5A3CD40B63}" type="presParOf" srcId="{8B4F3CFC-3D82-41C1-8985-4225468BFC92}" destId="{1FE23B18-5B37-42CC-9202-39CA12D6A5B3}" srcOrd="2" destOrd="0" presId="urn:microsoft.com/office/officeart/2005/8/layout/vProcess5"/>
    <dgm:cxn modelId="{D5894574-7BFA-4391-AC3E-9BA94DCD32E9}" type="presParOf" srcId="{8B4F3CFC-3D82-41C1-8985-4225468BFC92}" destId="{9EC098DD-691D-4EA7-A45A-D8B7F510924E}" srcOrd="3" destOrd="0" presId="urn:microsoft.com/office/officeart/2005/8/layout/vProcess5"/>
    <dgm:cxn modelId="{F3C5B3F8-501E-4F93-BACA-0A55935CD9EF}" type="presParOf" srcId="{8B4F3CFC-3D82-41C1-8985-4225468BFC92}" destId="{E246CD62-C7B9-42F7-8554-F1E24F794FBF}" srcOrd="4" destOrd="0" presId="urn:microsoft.com/office/officeart/2005/8/layout/vProcess5"/>
    <dgm:cxn modelId="{37161475-C181-4115-B7A2-27BBED8D309E}" type="presParOf" srcId="{8B4F3CFC-3D82-41C1-8985-4225468BFC92}" destId="{65A6D2AC-C844-4ABF-98B3-2EE1EBAD2745}" srcOrd="5" destOrd="0" presId="urn:microsoft.com/office/officeart/2005/8/layout/vProcess5"/>
    <dgm:cxn modelId="{A258411D-8B8D-4AD4-9064-76C891337891}" type="presParOf" srcId="{8B4F3CFC-3D82-41C1-8985-4225468BFC92}" destId="{B5FC22D9-648D-451D-B2E1-17F3203FF488}" srcOrd="6" destOrd="0" presId="urn:microsoft.com/office/officeart/2005/8/layout/vProcess5"/>
    <dgm:cxn modelId="{FA59DFAC-2B2A-439B-B05F-41D9BD246AB3}" type="presParOf" srcId="{8B4F3CFC-3D82-41C1-8985-4225468BFC92}" destId="{1091252B-D9FE-481C-9A95-40C080769830}" srcOrd="7" destOrd="0" presId="urn:microsoft.com/office/officeart/2005/8/layout/vProcess5"/>
    <dgm:cxn modelId="{95AA3DA5-AED4-4793-B87F-82B6C089DB64}" type="presParOf" srcId="{8B4F3CFC-3D82-41C1-8985-4225468BFC92}" destId="{651537BB-7B56-4E79-870D-02A407EEBC70}" srcOrd="8" destOrd="0" presId="urn:microsoft.com/office/officeart/2005/8/layout/vProcess5"/>
    <dgm:cxn modelId="{98DC76A2-4359-4655-8788-AB33E98AAEF0}" type="presParOf" srcId="{8B4F3CFC-3D82-41C1-8985-4225468BFC92}" destId="{C7DFCC23-9472-4E47-A6DD-C2743DE31FD0}" srcOrd="9" destOrd="0" presId="urn:microsoft.com/office/officeart/2005/8/layout/vProcess5"/>
    <dgm:cxn modelId="{3F5A7022-B3B9-4657-9E43-B27FCBD93B60}" type="presParOf" srcId="{8B4F3CFC-3D82-41C1-8985-4225468BFC92}" destId="{DB71FDD0-4CEF-42C5-B018-67C9C6401141}" srcOrd="10" destOrd="0" presId="urn:microsoft.com/office/officeart/2005/8/layout/vProcess5"/>
    <dgm:cxn modelId="{229973E6-15E0-4EC1-82C5-9EE1B5786CEC}" type="presParOf" srcId="{8B4F3CFC-3D82-41C1-8985-4225468BFC92}" destId="{701A8A94-C77C-4AED-AC18-6807336FC864}"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3840BD-E4C3-4E8A-8AAB-4B95B75CAEAD}"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4FA04F26-D0A5-4C2C-9EC9-49AF343385E6}">
      <dgm:prSet phldrT="[Text]"/>
      <dgm:spPr>
        <a:solidFill>
          <a:srgbClr val="0070C0"/>
        </a:solidFill>
      </dgm:spPr>
      <dgm:t>
        <a:bodyPr/>
        <a:lstStyle/>
        <a:p>
          <a:r>
            <a:rPr lang="en-US" dirty="0"/>
            <a:t>Strengths</a:t>
          </a:r>
        </a:p>
      </dgm:t>
    </dgm:pt>
    <dgm:pt modelId="{6A23C31C-5FB3-434F-898C-CEC046D37F4D}" type="parTrans" cxnId="{B92753B1-2189-4AE3-BFC5-143A46ABE2A1}">
      <dgm:prSet/>
      <dgm:spPr/>
      <dgm:t>
        <a:bodyPr/>
        <a:lstStyle/>
        <a:p>
          <a:endParaRPr lang="en-US"/>
        </a:p>
      </dgm:t>
    </dgm:pt>
    <dgm:pt modelId="{C27703AA-E09D-40AB-B205-9FD62C24F310}" type="sibTrans" cxnId="{B92753B1-2189-4AE3-BFC5-143A46ABE2A1}">
      <dgm:prSet/>
      <dgm:spPr/>
      <dgm:t>
        <a:bodyPr/>
        <a:lstStyle/>
        <a:p>
          <a:endParaRPr lang="en-US"/>
        </a:p>
      </dgm:t>
    </dgm:pt>
    <dgm:pt modelId="{4816B7C8-CABF-4350-BA01-43F178BA3E44}">
      <dgm:prSet phldrT="[Text]" phldr="1"/>
      <dgm:spPr/>
      <dgm:t>
        <a:bodyPr/>
        <a:lstStyle/>
        <a:p>
          <a:endParaRPr lang="en-US"/>
        </a:p>
      </dgm:t>
    </dgm:pt>
    <dgm:pt modelId="{91859F79-C4BC-4701-8EB9-A95A5B0652EA}" type="parTrans" cxnId="{74E09430-2B1C-400E-B1A5-25D13D9B6338}">
      <dgm:prSet/>
      <dgm:spPr/>
      <dgm:t>
        <a:bodyPr/>
        <a:lstStyle/>
        <a:p>
          <a:endParaRPr lang="en-US"/>
        </a:p>
      </dgm:t>
    </dgm:pt>
    <dgm:pt modelId="{C2581F66-8746-4369-98FC-4D62BB3C9954}" type="sibTrans" cxnId="{74E09430-2B1C-400E-B1A5-25D13D9B6338}">
      <dgm:prSet/>
      <dgm:spPr/>
      <dgm:t>
        <a:bodyPr/>
        <a:lstStyle/>
        <a:p>
          <a:endParaRPr lang="en-US"/>
        </a:p>
      </dgm:t>
    </dgm:pt>
    <dgm:pt modelId="{F315C3C9-9692-4A5F-8B2E-80F7C9ABBB6D}">
      <dgm:prSet phldrT="[Text]" phldr="1"/>
      <dgm:spPr/>
      <dgm:t>
        <a:bodyPr/>
        <a:lstStyle/>
        <a:p>
          <a:endParaRPr lang="en-US"/>
        </a:p>
      </dgm:t>
    </dgm:pt>
    <dgm:pt modelId="{D6BB95DE-4D88-4DC9-8E95-D97D9722C4E5}" type="parTrans" cxnId="{F4A6F292-9131-475E-B7E3-605A7C97A373}">
      <dgm:prSet/>
      <dgm:spPr/>
      <dgm:t>
        <a:bodyPr/>
        <a:lstStyle/>
        <a:p>
          <a:endParaRPr lang="en-US"/>
        </a:p>
      </dgm:t>
    </dgm:pt>
    <dgm:pt modelId="{1D9D9A53-830A-40EB-84DC-4F672971E7D0}" type="sibTrans" cxnId="{F4A6F292-9131-475E-B7E3-605A7C97A373}">
      <dgm:prSet/>
      <dgm:spPr/>
      <dgm:t>
        <a:bodyPr/>
        <a:lstStyle/>
        <a:p>
          <a:endParaRPr lang="en-US"/>
        </a:p>
      </dgm:t>
    </dgm:pt>
    <dgm:pt modelId="{FD6967A8-8F75-49AA-B8B2-EE262343948C}">
      <dgm:prSet phldrT="[Text]" phldr="1"/>
      <dgm:spPr/>
      <dgm:t>
        <a:bodyPr/>
        <a:lstStyle/>
        <a:p>
          <a:endParaRPr lang="en-US"/>
        </a:p>
      </dgm:t>
    </dgm:pt>
    <dgm:pt modelId="{82732FFB-7FE4-4E38-8719-70CD8C4B5231}" type="parTrans" cxnId="{E964552C-F5DF-4D88-A0D9-D0ED29BABC46}">
      <dgm:prSet/>
      <dgm:spPr/>
      <dgm:t>
        <a:bodyPr/>
        <a:lstStyle/>
        <a:p>
          <a:endParaRPr lang="en-US"/>
        </a:p>
      </dgm:t>
    </dgm:pt>
    <dgm:pt modelId="{1528B5BA-6E70-4A62-9B80-445589262CC5}" type="sibTrans" cxnId="{E964552C-F5DF-4D88-A0D9-D0ED29BABC46}">
      <dgm:prSet/>
      <dgm:spPr/>
      <dgm:t>
        <a:bodyPr/>
        <a:lstStyle/>
        <a:p>
          <a:endParaRPr lang="en-US"/>
        </a:p>
      </dgm:t>
    </dgm:pt>
    <dgm:pt modelId="{2EB3EAF2-0152-4A59-B323-A272F211CB45}">
      <dgm:prSet phldrT="[Text]"/>
      <dgm:spPr>
        <a:solidFill>
          <a:srgbClr val="7030A0"/>
        </a:solidFill>
      </dgm:spPr>
      <dgm:t>
        <a:bodyPr/>
        <a:lstStyle/>
        <a:p>
          <a:r>
            <a:rPr lang="en-US" dirty="0"/>
            <a:t>Challenges</a:t>
          </a:r>
        </a:p>
      </dgm:t>
    </dgm:pt>
    <dgm:pt modelId="{F6F86462-1F0B-4061-9753-4BBE4DD7AF87}" type="parTrans" cxnId="{59307E64-578D-4E01-B9FB-1ED3B36BDC9C}">
      <dgm:prSet/>
      <dgm:spPr/>
      <dgm:t>
        <a:bodyPr/>
        <a:lstStyle/>
        <a:p>
          <a:endParaRPr lang="en-US"/>
        </a:p>
      </dgm:t>
    </dgm:pt>
    <dgm:pt modelId="{9CAC030B-AE27-4FAA-A166-5B46A805C4F9}" type="sibTrans" cxnId="{59307E64-578D-4E01-B9FB-1ED3B36BDC9C}">
      <dgm:prSet/>
      <dgm:spPr/>
      <dgm:t>
        <a:bodyPr/>
        <a:lstStyle/>
        <a:p>
          <a:endParaRPr lang="en-US"/>
        </a:p>
      </dgm:t>
    </dgm:pt>
    <dgm:pt modelId="{3A31D2C5-6E90-404C-A0D6-7886D88811F5}">
      <dgm:prSet phldrT="[Text]"/>
      <dgm:spPr>
        <a:solidFill>
          <a:srgbClr val="FF0000"/>
        </a:solidFill>
      </dgm:spPr>
      <dgm:t>
        <a:bodyPr/>
        <a:lstStyle/>
        <a:p>
          <a:r>
            <a:rPr lang="en-US" dirty="0"/>
            <a:t>Vision</a:t>
          </a:r>
        </a:p>
      </dgm:t>
    </dgm:pt>
    <dgm:pt modelId="{67FDF433-C386-43A6-AD9B-4B45FDD623A3}" type="parTrans" cxnId="{66CAFEA6-21C9-4277-B756-4648EA4C2A2C}">
      <dgm:prSet/>
      <dgm:spPr/>
      <dgm:t>
        <a:bodyPr/>
        <a:lstStyle/>
        <a:p>
          <a:endParaRPr lang="en-US"/>
        </a:p>
      </dgm:t>
    </dgm:pt>
    <dgm:pt modelId="{53367785-6C05-438C-A4E8-525F749DB355}" type="sibTrans" cxnId="{66CAFEA6-21C9-4277-B756-4648EA4C2A2C}">
      <dgm:prSet/>
      <dgm:spPr/>
      <dgm:t>
        <a:bodyPr/>
        <a:lstStyle/>
        <a:p>
          <a:endParaRPr lang="en-US"/>
        </a:p>
      </dgm:t>
    </dgm:pt>
    <dgm:pt modelId="{5BA49EAF-1551-4C95-8482-58C9C142A2CF}">
      <dgm:prSet phldrT="[Text]" custT="1"/>
      <dgm:spPr/>
      <dgm:t>
        <a:bodyPr/>
        <a:lstStyle/>
        <a:p>
          <a:endParaRPr lang="en-US" sz="6000" dirty="0">
            <a:solidFill>
              <a:srgbClr val="0000FF"/>
            </a:solidFill>
          </a:endParaRPr>
        </a:p>
      </dgm:t>
    </dgm:pt>
    <dgm:pt modelId="{1E744DC2-E2E0-47F3-8995-028DD48095CB}" type="parTrans" cxnId="{3D26B5C7-B4B4-4376-8D77-4655BB6239C4}">
      <dgm:prSet/>
      <dgm:spPr/>
      <dgm:t>
        <a:bodyPr/>
        <a:lstStyle/>
        <a:p>
          <a:endParaRPr lang="en-US"/>
        </a:p>
      </dgm:t>
    </dgm:pt>
    <dgm:pt modelId="{9B02A500-8910-4BB5-A401-1A1975C1F8F9}" type="sibTrans" cxnId="{3D26B5C7-B4B4-4376-8D77-4655BB6239C4}">
      <dgm:prSet/>
      <dgm:spPr/>
      <dgm:t>
        <a:bodyPr/>
        <a:lstStyle/>
        <a:p>
          <a:endParaRPr lang="en-US"/>
        </a:p>
      </dgm:t>
    </dgm:pt>
    <dgm:pt modelId="{77B67887-590F-42C1-87A9-C34901B7DCA0}" type="pres">
      <dgm:prSet presAssocID="{EB3840BD-E4C3-4E8A-8AAB-4B95B75CAEAD}" presName="Name0" presStyleCnt="0">
        <dgm:presLayoutVars>
          <dgm:chMax val="4"/>
          <dgm:resizeHandles val="exact"/>
        </dgm:presLayoutVars>
      </dgm:prSet>
      <dgm:spPr/>
    </dgm:pt>
    <dgm:pt modelId="{FCF4D365-D1B0-42B0-894C-AA205B0E10D3}" type="pres">
      <dgm:prSet presAssocID="{EB3840BD-E4C3-4E8A-8AAB-4B95B75CAEAD}" presName="ellipse" presStyleLbl="trBgShp" presStyleIdx="0" presStyleCnt="1"/>
      <dgm:spPr>
        <a:solidFill>
          <a:srgbClr val="FFFF00">
            <a:alpha val="40000"/>
          </a:srgbClr>
        </a:solidFill>
      </dgm:spPr>
    </dgm:pt>
    <dgm:pt modelId="{53776B2F-0791-47C4-B178-29B4A5903D95}" type="pres">
      <dgm:prSet presAssocID="{EB3840BD-E4C3-4E8A-8AAB-4B95B75CAEAD}" presName="arrow1" presStyleLbl="fgShp" presStyleIdx="0" presStyleCnt="1"/>
      <dgm:spPr>
        <a:solidFill>
          <a:srgbClr val="FABE00"/>
        </a:solidFill>
      </dgm:spPr>
    </dgm:pt>
    <dgm:pt modelId="{35C143A8-4EDE-406A-B473-335AB2DE2217}" type="pres">
      <dgm:prSet presAssocID="{EB3840BD-E4C3-4E8A-8AAB-4B95B75CAEAD}" presName="rectangle" presStyleLbl="revTx" presStyleIdx="0" presStyleCnt="1" custScaleX="187316">
        <dgm:presLayoutVars>
          <dgm:bulletEnabled val="1"/>
        </dgm:presLayoutVars>
      </dgm:prSet>
      <dgm:spPr/>
    </dgm:pt>
    <dgm:pt modelId="{97883B8B-DF47-4565-B519-248A427477D9}" type="pres">
      <dgm:prSet presAssocID="{2EB3EAF2-0152-4A59-B323-A272F211CB45}" presName="item1" presStyleLbl="node1" presStyleIdx="0" presStyleCnt="3">
        <dgm:presLayoutVars>
          <dgm:bulletEnabled val="1"/>
        </dgm:presLayoutVars>
      </dgm:prSet>
      <dgm:spPr/>
    </dgm:pt>
    <dgm:pt modelId="{751DB1DB-ABBF-4B50-82D2-C485077113BA}" type="pres">
      <dgm:prSet presAssocID="{3A31D2C5-6E90-404C-A0D6-7886D88811F5}" presName="item2" presStyleLbl="node1" presStyleIdx="1" presStyleCnt="3">
        <dgm:presLayoutVars>
          <dgm:bulletEnabled val="1"/>
        </dgm:presLayoutVars>
      </dgm:prSet>
      <dgm:spPr/>
    </dgm:pt>
    <dgm:pt modelId="{6F2E86BE-3659-4301-A06A-6213C077999D}" type="pres">
      <dgm:prSet presAssocID="{5BA49EAF-1551-4C95-8482-58C9C142A2CF}" presName="item3" presStyleLbl="node1" presStyleIdx="2" presStyleCnt="3">
        <dgm:presLayoutVars>
          <dgm:bulletEnabled val="1"/>
        </dgm:presLayoutVars>
      </dgm:prSet>
      <dgm:spPr/>
    </dgm:pt>
    <dgm:pt modelId="{F23C7E7D-E2A4-47A2-A3F3-5577934FBD41}" type="pres">
      <dgm:prSet presAssocID="{EB3840BD-E4C3-4E8A-8AAB-4B95B75CAEAD}" presName="funnel" presStyleLbl="trAlignAcc1" presStyleIdx="0" presStyleCnt="1"/>
      <dgm:spPr>
        <a:solidFill>
          <a:srgbClr val="92D050">
            <a:alpha val="40000"/>
          </a:srgbClr>
        </a:solidFill>
      </dgm:spPr>
    </dgm:pt>
  </dgm:ptLst>
  <dgm:cxnLst>
    <dgm:cxn modelId="{28D0F905-067E-4DA7-9A8F-0131C0E103F5}" type="presOf" srcId="{4FA04F26-D0A5-4C2C-9EC9-49AF343385E6}" destId="{6F2E86BE-3659-4301-A06A-6213C077999D}" srcOrd="0" destOrd="0" presId="urn:microsoft.com/office/officeart/2005/8/layout/funnel1"/>
    <dgm:cxn modelId="{E964552C-F5DF-4D88-A0D9-D0ED29BABC46}" srcId="{EB3840BD-E4C3-4E8A-8AAB-4B95B75CAEAD}" destId="{FD6967A8-8F75-49AA-B8B2-EE262343948C}" srcOrd="6" destOrd="0" parTransId="{82732FFB-7FE4-4E38-8719-70CD8C4B5231}" sibTransId="{1528B5BA-6E70-4A62-9B80-445589262CC5}"/>
    <dgm:cxn modelId="{74E09430-2B1C-400E-B1A5-25D13D9B6338}" srcId="{EB3840BD-E4C3-4E8A-8AAB-4B95B75CAEAD}" destId="{4816B7C8-CABF-4350-BA01-43F178BA3E44}" srcOrd="4" destOrd="0" parTransId="{91859F79-C4BC-4701-8EB9-A95A5B0652EA}" sibTransId="{C2581F66-8746-4369-98FC-4D62BB3C9954}"/>
    <dgm:cxn modelId="{59307E64-578D-4E01-B9FB-1ED3B36BDC9C}" srcId="{EB3840BD-E4C3-4E8A-8AAB-4B95B75CAEAD}" destId="{2EB3EAF2-0152-4A59-B323-A272F211CB45}" srcOrd="1" destOrd="0" parTransId="{F6F86462-1F0B-4061-9753-4BBE4DD7AF87}" sibTransId="{9CAC030B-AE27-4FAA-A166-5B46A805C4F9}"/>
    <dgm:cxn modelId="{71CB5989-A0A8-4E08-AFD1-B08D3F605641}" type="presOf" srcId="{3A31D2C5-6E90-404C-A0D6-7886D88811F5}" destId="{97883B8B-DF47-4565-B519-248A427477D9}" srcOrd="0" destOrd="0" presId="urn:microsoft.com/office/officeart/2005/8/layout/funnel1"/>
    <dgm:cxn modelId="{F4A6F292-9131-475E-B7E3-605A7C97A373}" srcId="{EB3840BD-E4C3-4E8A-8AAB-4B95B75CAEAD}" destId="{F315C3C9-9692-4A5F-8B2E-80F7C9ABBB6D}" srcOrd="5" destOrd="0" parTransId="{D6BB95DE-4D88-4DC9-8E95-D97D9722C4E5}" sibTransId="{1D9D9A53-830A-40EB-84DC-4F672971E7D0}"/>
    <dgm:cxn modelId="{66CAFEA6-21C9-4277-B756-4648EA4C2A2C}" srcId="{EB3840BD-E4C3-4E8A-8AAB-4B95B75CAEAD}" destId="{3A31D2C5-6E90-404C-A0D6-7886D88811F5}" srcOrd="2" destOrd="0" parTransId="{67FDF433-C386-43A6-AD9B-4B45FDD623A3}" sibTransId="{53367785-6C05-438C-A4E8-525F749DB355}"/>
    <dgm:cxn modelId="{24DDCEAF-8FF3-4659-8D68-35F75D82759E}" type="presOf" srcId="{EB3840BD-E4C3-4E8A-8AAB-4B95B75CAEAD}" destId="{77B67887-590F-42C1-87A9-C34901B7DCA0}" srcOrd="0" destOrd="0" presId="urn:microsoft.com/office/officeart/2005/8/layout/funnel1"/>
    <dgm:cxn modelId="{B92753B1-2189-4AE3-BFC5-143A46ABE2A1}" srcId="{EB3840BD-E4C3-4E8A-8AAB-4B95B75CAEAD}" destId="{4FA04F26-D0A5-4C2C-9EC9-49AF343385E6}" srcOrd="0" destOrd="0" parTransId="{6A23C31C-5FB3-434F-898C-CEC046D37F4D}" sibTransId="{C27703AA-E09D-40AB-B205-9FD62C24F310}"/>
    <dgm:cxn modelId="{1A30CCB2-9F8D-465B-9966-D2531D7F5453}" type="presOf" srcId="{5BA49EAF-1551-4C95-8482-58C9C142A2CF}" destId="{35C143A8-4EDE-406A-B473-335AB2DE2217}" srcOrd="0" destOrd="0" presId="urn:microsoft.com/office/officeart/2005/8/layout/funnel1"/>
    <dgm:cxn modelId="{C72B54BF-7BAE-40FA-9DB2-422E034B3560}" type="presOf" srcId="{2EB3EAF2-0152-4A59-B323-A272F211CB45}" destId="{751DB1DB-ABBF-4B50-82D2-C485077113BA}" srcOrd="0" destOrd="0" presId="urn:microsoft.com/office/officeart/2005/8/layout/funnel1"/>
    <dgm:cxn modelId="{3D26B5C7-B4B4-4376-8D77-4655BB6239C4}" srcId="{EB3840BD-E4C3-4E8A-8AAB-4B95B75CAEAD}" destId="{5BA49EAF-1551-4C95-8482-58C9C142A2CF}" srcOrd="3" destOrd="0" parTransId="{1E744DC2-E2E0-47F3-8995-028DD48095CB}" sibTransId="{9B02A500-8910-4BB5-A401-1A1975C1F8F9}"/>
    <dgm:cxn modelId="{4EEE1AD3-0483-43CF-BD3F-8C42BE4E89F5}" type="presParOf" srcId="{77B67887-590F-42C1-87A9-C34901B7DCA0}" destId="{FCF4D365-D1B0-42B0-894C-AA205B0E10D3}" srcOrd="0" destOrd="0" presId="urn:microsoft.com/office/officeart/2005/8/layout/funnel1"/>
    <dgm:cxn modelId="{15BA6F93-F156-488E-999D-8A50EBD69EB6}" type="presParOf" srcId="{77B67887-590F-42C1-87A9-C34901B7DCA0}" destId="{53776B2F-0791-47C4-B178-29B4A5903D95}" srcOrd="1" destOrd="0" presId="urn:microsoft.com/office/officeart/2005/8/layout/funnel1"/>
    <dgm:cxn modelId="{42280DF8-E912-4D34-9205-5EE656EA14DD}" type="presParOf" srcId="{77B67887-590F-42C1-87A9-C34901B7DCA0}" destId="{35C143A8-4EDE-406A-B473-335AB2DE2217}" srcOrd="2" destOrd="0" presId="urn:microsoft.com/office/officeart/2005/8/layout/funnel1"/>
    <dgm:cxn modelId="{7B04E0F0-28E2-4191-9C2A-B2378373173C}" type="presParOf" srcId="{77B67887-590F-42C1-87A9-C34901B7DCA0}" destId="{97883B8B-DF47-4565-B519-248A427477D9}" srcOrd="3" destOrd="0" presId="urn:microsoft.com/office/officeart/2005/8/layout/funnel1"/>
    <dgm:cxn modelId="{7520FD8E-BD1C-48E4-887B-4D38920E1E78}" type="presParOf" srcId="{77B67887-590F-42C1-87A9-C34901B7DCA0}" destId="{751DB1DB-ABBF-4B50-82D2-C485077113BA}" srcOrd="4" destOrd="0" presId="urn:microsoft.com/office/officeart/2005/8/layout/funnel1"/>
    <dgm:cxn modelId="{12BDBB37-DA73-4576-9321-FADD8DE718A7}" type="presParOf" srcId="{77B67887-590F-42C1-87A9-C34901B7DCA0}" destId="{6F2E86BE-3659-4301-A06A-6213C077999D}" srcOrd="5" destOrd="0" presId="urn:microsoft.com/office/officeart/2005/8/layout/funnel1"/>
    <dgm:cxn modelId="{2CAFE238-E650-48F7-95B9-C4EAA829A655}" type="presParOf" srcId="{77B67887-590F-42C1-87A9-C34901B7DCA0}" destId="{F23C7E7D-E2A4-47A2-A3F3-5577934FBD41}"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89BE5-4656-4418-8EBD-1F70803F5119}">
      <dsp:nvSpPr>
        <dsp:cNvPr id="0" name=""/>
        <dsp:cNvSpPr/>
      </dsp:nvSpPr>
      <dsp:spPr>
        <a:xfrm>
          <a:off x="0" y="1893"/>
          <a:ext cx="5111749" cy="806803"/>
        </a:xfrm>
        <a:prstGeom prst="roundRect">
          <a:avLst>
            <a:gd name="adj" fmla="val 10000"/>
          </a:avLst>
        </a:prstGeom>
        <a:solidFill>
          <a:srgbClr val="EB6715"/>
        </a:solidFill>
        <a:ln>
          <a:noFill/>
        </a:ln>
        <a:effectLst/>
      </dsp:spPr>
      <dsp:style>
        <a:lnRef idx="0">
          <a:scrgbClr r="0" g="0" b="0"/>
        </a:lnRef>
        <a:fillRef idx="1">
          <a:scrgbClr r="0" g="0" b="0"/>
        </a:fillRef>
        <a:effectRef idx="0">
          <a:scrgbClr r="0" g="0" b="0"/>
        </a:effectRef>
        <a:fontRef idx="minor"/>
      </dsp:style>
    </dsp:sp>
    <dsp:sp modelId="{50D475D4-6AD7-4057-8038-6882CC32D74A}">
      <dsp:nvSpPr>
        <dsp:cNvPr id="0" name=""/>
        <dsp:cNvSpPr/>
      </dsp:nvSpPr>
      <dsp:spPr>
        <a:xfrm>
          <a:off x="244058" y="183424"/>
          <a:ext cx="443741" cy="4437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E1ECC6-E1EF-4F28-9959-0B5C0F5ED70B}">
      <dsp:nvSpPr>
        <dsp:cNvPr id="0" name=""/>
        <dsp:cNvSpPr/>
      </dsp:nvSpPr>
      <dsp:spPr>
        <a:xfrm>
          <a:off x="931858" y="1893"/>
          <a:ext cx="4179891" cy="806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87" tIns="85387" rIns="85387" bIns="85387" numCol="1" spcCol="1270" anchor="ctr" anchorCtr="0">
          <a:noAutofit/>
        </a:bodyPr>
        <a:lstStyle/>
        <a:p>
          <a:pPr marL="0" lvl="0" indent="0" algn="l" defTabSz="844550">
            <a:lnSpc>
              <a:spcPct val="100000"/>
            </a:lnSpc>
            <a:spcBef>
              <a:spcPct val="0"/>
            </a:spcBef>
            <a:spcAft>
              <a:spcPct val="35000"/>
            </a:spcAft>
            <a:buNone/>
          </a:pPr>
          <a:r>
            <a:rPr lang="en-US" sz="1900" kern="1200"/>
            <a:t>Welcome</a:t>
          </a:r>
        </a:p>
      </dsp:txBody>
      <dsp:txXfrm>
        <a:off x="931858" y="1893"/>
        <a:ext cx="4179891" cy="806803"/>
      </dsp:txXfrm>
    </dsp:sp>
    <dsp:sp modelId="{3D2256A8-CE04-4FB7-A383-EA698C282494}">
      <dsp:nvSpPr>
        <dsp:cNvPr id="0" name=""/>
        <dsp:cNvSpPr/>
      </dsp:nvSpPr>
      <dsp:spPr>
        <a:xfrm>
          <a:off x="0" y="1010397"/>
          <a:ext cx="5111749" cy="806803"/>
        </a:xfrm>
        <a:prstGeom prst="roundRect">
          <a:avLst>
            <a:gd name="adj" fmla="val 10000"/>
          </a:avLst>
        </a:prstGeom>
        <a:solidFill>
          <a:srgbClr val="EB6715"/>
        </a:solidFill>
        <a:ln>
          <a:noFill/>
        </a:ln>
        <a:effectLst/>
      </dsp:spPr>
      <dsp:style>
        <a:lnRef idx="0">
          <a:scrgbClr r="0" g="0" b="0"/>
        </a:lnRef>
        <a:fillRef idx="1">
          <a:scrgbClr r="0" g="0" b="0"/>
        </a:fillRef>
        <a:effectRef idx="0">
          <a:scrgbClr r="0" g="0" b="0"/>
        </a:effectRef>
        <a:fontRef idx="minor"/>
      </dsp:style>
    </dsp:sp>
    <dsp:sp modelId="{B2073D7B-3676-4206-98EE-2B0A3F91A7D2}">
      <dsp:nvSpPr>
        <dsp:cNvPr id="0" name=""/>
        <dsp:cNvSpPr/>
      </dsp:nvSpPr>
      <dsp:spPr>
        <a:xfrm>
          <a:off x="244058" y="1191928"/>
          <a:ext cx="443741" cy="4437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200ACC-CDE7-4F07-AA74-8E4DC476910C}">
      <dsp:nvSpPr>
        <dsp:cNvPr id="0" name=""/>
        <dsp:cNvSpPr/>
      </dsp:nvSpPr>
      <dsp:spPr>
        <a:xfrm>
          <a:off x="931858" y="1010397"/>
          <a:ext cx="4179891" cy="806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87" tIns="85387" rIns="85387" bIns="85387" numCol="1" spcCol="1270" anchor="ctr" anchorCtr="0">
          <a:noAutofit/>
        </a:bodyPr>
        <a:lstStyle/>
        <a:p>
          <a:pPr marL="0" lvl="0" indent="0" algn="l" defTabSz="844550">
            <a:lnSpc>
              <a:spcPct val="100000"/>
            </a:lnSpc>
            <a:spcBef>
              <a:spcPct val="0"/>
            </a:spcBef>
            <a:spcAft>
              <a:spcPct val="35000"/>
            </a:spcAft>
            <a:buNone/>
          </a:pPr>
          <a:r>
            <a:rPr lang="en-US" sz="1900" kern="1200" dirty="0"/>
            <a:t>Recap</a:t>
          </a:r>
        </a:p>
      </dsp:txBody>
      <dsp:txXfrm>
        <a:off x="931858" y="1010397"/>
        <a:ext cx="4179891" cy="806803"/>
      </dsp:txXfrm>
    </dsp:sp>
    <dsp:sp modelId="{4EAC49EF-68A5-4E82-8884-3C9CE46B8ABE}">
      <dsp:nvSpPr>
        <dsp:cNvPr id="0" name=""/>
        <dsp:cNvSpPr/>
      </dsp:nvSpPr>
      <dsp:spPr>
        <a:xfrm>
          <a:off x="0" y="2018902"/>
          <a:ext cx="5111749" cy="806803"/>
        </a:xfrm>
        <a:prstGeom prst="roundRect">
          <a:avLst>
            <a:gd name="adj" fmla="val 10000"/>
          </a:avLst>
        </a:prstGeom>
        <a:solidFill>
          <a:srgbClr val="EB6715"/>
        </a:solidFill>
        <a:ln>
          <a:noFill/>
        </a:ln>
        <a:effectLst/>
      </dsp:spPr>
      <dsp:style>
        <a:lnRef idx="0">
          <a:scrgbClr r="0" g="0" b="0"/>
        </a:lnRef>
        <a:fillRef idx="1">
          <a:scrgbClr r="0" g="0" b="0"/>
        </a:fillRef>
        <a:effectRef idx="0">
          <a:scrgbClr r="0" g="0" b="0"/>
        </a:effectRef>
        <a:fontRef idx="minor"/>
      </dsp:style>
    </dsp:sp>
    <dsp:sp modelId="{9D099B08-3E24-48B9-97E0-B600CC678390}">
      <dsp:nvSpPr>
        <dsp:cNvPr id="0" name=""/>
        <dsp:cNvSpPr/>
      </dsp:nvSpPr>
      <dsp:spPr>
        <a:xfrm>
          <a:off x="244058" y="2200433"/>
          <a:ext cx="443741" cy="4437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FA6611-5133-42EF-9B4A-15E50C38CF72}">
      <dsp:nvSpPr>
        <dsp:cNvPr id="0" name=""/>
        <dsp:cNvSpPr/>
      </dsp:nvSpPr>
      <dsp:spPr>
        <a:xfrm>
          <a:off x="931858" y="2018902"/>
          <a:ext cx="2300287" cy="806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87" tIns="85387" rIns="85387" bIns="85387" numCol="1" spcCol="1270" anchor="ctr" anchorCtr="0">
          <a:noAutofit/>
        </a:bodyPr>
        <a:lstStyle/>
        <a:p>
          <a:pPr marL="0" lvl="0" indent="0" algn="l" defTabSz="844550">
            <a:lnSpc>
              <a:spcPct val="100000"/>
            </a:lnSpc>
            <a:spcBef>
              <a:spcPct val="0"/>
            </a:spcBef>
            <a:spcAft>
              <a:spcPct val="35000"/>
            </a:spcAft>
            <a:buNone/>
          </a:pPr>
          <a:r>
            <a:rPr lang="en-US" sz="1900" kern="1200" dirty="0"/>
            <a:t>Small Group Work</a:t>
          </a:r>
        </a:p>
      </dsp:txBody>
      <dsp:txXfrm>
        <a:off x="931858" y="2018902"/>
        <a:ext cx="2300287" cy="806803"/>
      </dsp:txXfrm>
    </dsp:sp>
    <dsp:sp modelId="{E067FB79-C0A2-4340-A1A0-DD767784C45C}">
      <dsp:nvSpPr>
        <dsp:cNvPr id="0" name=""/>
        <dsp:cNvSpPr/>
      </dsp:nvSpPr>
      <dsp:spPr>
        <a:xfrm>
          <a:off x="3232145" y="2018902"/>
          <a:ext cx="1879604" cy="806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87" tIns="85387" rIns="85387" bIns="85387" numCol="1" spcCol="1270" anchor="ctr" anchorCtr="0">
          <a:noAutofit/>
        </a:bodyPr>
        <a:lstStyle/>
        <a:p>
          <a:pPr marL="0" lvl="0" indent="0" algn="l" defTabSz="488950">
            <a:lnSpc>
              <a:spcPct val="100000"/>
            </a:lnSpc>
            <a:spcBef>
              <a:spcPct val="0"/>
            </a:spcBef>
            <a:spcAft>
              <a:spcPct val="35000"/>
            </a:spcAft>
            <a:buNone/>
          </a:pPr>
          <a:r>
            <a:rPr lang="en-US" sz="1100" kern="1200"/>
            <a:t>Strengths and Challenges</a:t>
          </a:r>
        </a:p>
      </dsp:txBody>
      <dsp:txXfrm>
        <a:off x="3232145" y="2018902"/>
        <a:ext cx="1879604" cy="806803"/>
      </dsp:txXfrm>
    </dsp:sp>
    <dsp:sp modelId="{03623D69-3FD2-4D92-9546-7F20B3F30F9D}">
      <dsp:nvSpPr>
        <dsp:cNvPr id="0" name=""/>
        <dsp:cNvSpPr/>
      </dsp:nvSpPr>
      <dsp:spPr>
        <a:xfrm>
          <a:off x="0" y="3037064"/>
          <a:ext cx="5111749" cy="806803"/>
        </a:xfrm>
        <a:prstGeom prst="roundRect">
          <a:avLst>
            <a:gd name="adj" fmla="val 10000"/>
          </a:avLst>
        </a:prstGeom>
        <a:solidFill>
          <a:srgbClr val="EB6715"/>
        </a:solidFill>
        <a:ln>
          <a:noFill/>
        </a:ln>
        <a:effectLst/>
      </dsp:spPr>
      <dsp:style>
        <a:lnRef idx="0">
          <a:scrgbClr r="0" g="0" b="0"/>
        </a:lnRef>
        <a:fillRef idx="1">
          <a:scrgbClr r="0" g="0" b="0"/>
        </a:fillRef>
        <a:effectRef idx="0">
          <a:scrgbClr r="0" g="0" b="0"/>
        </a:effectRef>
        <a:fontRef idx="minor"/>
      </dsp:style>
    </dsp:sp>
    <dsp:sp modelId="{0DAAD98F-BD2E-4DF1-975E-A2D4A19A71A2}">
      <dsp:nvSpPr>
        <dsp:cNvPr id="0" name=""/>
        <dsp:cNvSpPr/>
      </dsp:nvSpPr>
      <dsp:spPr>
        <a:xfrm>
          <a:off x="244058" y="3208937"/>
          <a:ext cx="443741" cy="44374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569DB2-61C9-4465-8AD8-62FFCBCB38F7}">
      <dsp:nvSpPr>
        <dsp:cNvPr id="0" name=""/>
        <dsp:cNvSpPr/>
      </dsp:nvSpPr>
      <dsp:spPr>
        <a:xfrm>
          <a:off x="931858" y="3027406"/>
          <a:ext cx="2300287" cy="806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87" tIns="85387" rIns="85387" bIns="85387" numCol="1" spcCol="1270" anchor="ctr" anchorCtr="0">
          <a:noAutofit/>
        </a:bodyPr>
        <a:lstStyle/>
        <a:p>
          <a:pPr marL="0" lvl="0" indent="0" algn="l" defTabSz="844550">
            <a:lnSpc>
              <a:spcPct val="100000"/>
            </a:lnSpc>
            <a:spcBef>
              <a:spcPct val="0"/>
            </a:spcBef>
            <a:spcAft>
              <a:spcPct val="35000"/>
            </a:spcAft>
            <a:buNone/>
          </a:pPr>
          <a:r>
            <a:rPr lang="en-US" sz="1900" kern="1200"/>
            <a:t>Report Out</a:t>
          </a:r>
        </a:p>
      </dsp:txBody>
      <dsp:txXfrm>
        <a:off x="931858" y="3027406"/>
        <a:ext cx="2300287" cy="806803"/>
      </dsp:txXfrm>
    </dsp:sp>
    <dsp:sp modelId="{F748BA35-2A7F-4262-A38C-F9EAE757A43C}">
      <dsp:nvSpPr>
        <dsp:cNvPr id="0" name=""/>
        <dsp:cNvSpPr/>
      </dsp:nvSpPr>
      <dsp:spPr>
        <a:xfrm>
          <a:off x="3232145" y="3027406"/>
          <a:ext cx="1879604" cy="806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87" tIns="85387" rIns="85387" bIns="85387" numCol="1" spcCol="1270" anchor="ctr" anchorCtr="0">
          <a:noAutofit/>
        </a:bodyPr>
        <a:lstStyle/>
        <a:p>
          <a:pPr marL="0" lvl="0" indent="0" algn="l" defTabSz="488950">
            <a:lnSpc>
              <a:spcPct val="100000"/>
            </a:lnSpc>
            <a:spcBef>
              <a:spcPct val="0"/>
            </a:spcBef>
            <a:spcAft>
              <a:spcPct val="35000"/>
            </a:spcAft>
            <a:buNone/>
          </a:pPr>
          <a:r>
            <a:rPr lang="en-US" sz="1100" kern="1200"/>
            <a:t>Common themes</a:t>
          </a:r>
        </a:p>
      </dsp:txBody>
      <dsp:txXfrm>
        <a:off x="3232145" y="3027406"/>
        <a:ext cx="1879604" cy="806803"/>
      </dsp:txXfrm>
    </dsp:sp>
    <dsp:sp modelId="{19850E2C-5E69-40BB-A323-AC36788719A6}">
      <dsp:nvSpPr>
        <dsp:cNvPr id="0" name=""/>
        <dsp:cNvSpPr/>
      </dsp:nvSpPr>
      <dsp:spPr>
        <a:xfrm>
          <a:off x="0" y="4035911"/>
          <a:ext cx="5111749" cy="806803"/>
        </a:xfrm>
        <a:prstGeom prst="roundRect">
          <a:avLst>
            <a:gd name="adj" fmla="val 10000"/>
          </a:avLst>
        </a:prstGeom>
        <a:solidFill>
          <a:srgbClr val="EB6715"/>
        </a:solidFill>
        <a:ln>
          <a:noFill/>
        </a:ln>
        <a:effectLst/>
      </dsp:spPr>
      <dsp:style>
        <a:lnRef idx="0">
          <a:scrgbClr r="0" g="0" b="0"/>
        </a:lnRef>
        <a:fillRef idx="1">
          <a:scrgbClr r="0" g="0" b="0"/>
        </a:fillRef>
        <a:effectRef idx="0">
          <a:scrgbClr r="0" g="0" b="0"/>
        </a:effectRef>
        <a:fontRef idx="minor"/>
      </dsp:style>
    </dsp:sp>
    <dsp:sp modelId="{E78BCBC4-1BB9-46BF-B92C-991A4BF5909E}">
      <dsp:nvSpPr>
        <dsp:cNvPr id="0" name=""/>
        <dsp:cNvSpPr/>
      </dsp:nvSpPr>
      <dsp:spPr>
        <a:xfrm>
          <a:off x="244058" y="4217442"/>
          <a:ext cx="443741" cy="44374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95E503-4C38-4687-80DB-4851C587784A}">
      <dsp:nvSpPr>
        <dsp:cNvPr id="0" name=""/>
        <dsp:cNvSpPr/>
      </dsp:nvSpPr>
      <dsp:spPr>
        <a:xfrm>
          <a:off x="931858" y="4035911"/>
          <a:ext cx="4179891" cy="806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87" tIns="85387" rIns="85387" bIns="85387" numCol="1" spcCol="1270" anchor="ctr" anchorCtr="0">
          <a:noAutofit/>
        </a:bodyPr>
        <a:lstStyle/>
        <a:p>
          <a:pPr marL="0" lvl="0" indent="0" algn="l" defTabSz="844550">
            <a:lnSpc>
              <a:spcPct val="100000"/>
            </a:lnSpc>
            <a:spcBef>
              <a:spcPct val="0"/>
            </a:spcBef>
            <a:spcAft>
              <a:spcPct val="35000"/>
            </a:spcAft>
            <a:buNone/>
          </a:pPr>
          <a:r>
            <a:rPr lang="en-US" sz="1900" kern="1200"/>
            <a:t>Common Themes</a:t>
          </a:r>
        </a:p>
      </dsp:txBody>
      <dsp:txXfrm>
        <a:off x="931858" y="4035911"/>
        <a:ext cx="4179891" cy="806803"/>
      </dsp:txXfrm>
    </dsp:sp>
    <dsp:sp modelId="{B642FE22-9BD2-4C4D-B238-2A324F439740}">
      <dsp:nvSpPr>
        <dsp:cNvPr id="0" name=""/>
        <dsp:cNvSpPr/>
      </dsp:nvSpPr>
      <dsp:spPr>
        <a:xfrm>
          <a:off x="0" y="5044415"/>
          <a:ext cx="5111749" cy="806803"/>
        </a:xfrm>
        <a:prstGeom prst="roundRect">
          <a:avLst>
            <a:gd name="adj" fmla="val 10000"/>
          </a:avLst>
        </a:prstGeom>
        <a:solidFill>
          <a:srgbClr val="EB6715"/>
        </a:solidFill>
        <a:ln>
          <a:noFill/>
        </a:ln>
        <a:effectLst/>
      </dsp:spPr>
      <dsp:style>
        <a:lnRef idx="0">
          <a:scrgbClr r="0" g="0" b="0"/>
        </a:lnRef>
        <a:fillRef idx="1">
          <a:scrgbClr r="0" g="0" b="0"/>
        </a:fillRef>
        <a:effectRef idx="0">
          <a:scrgbClr r="0" g="0" b="0"/>
        </a:effectRef>
        <a:fontRef idx="minor"/>
      </dsp:style>
    </dsp:sp>
    <dsp:sp modelId="{350DDD5A-1329-47E7-8D5A-F1F84C0AD6FF}">
      <dsp:nvSpPr>
        <dsp:cNvPr id="0" name=""/>
        <dsp:cNvSpPr/>
      </dsp:nvSpPr>
      <dsp:spPr>
        <a:xfrm>
          <a:off x="244058" y="5225946"/>
          <a:ext cx="443741" cy="443741"/>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9DA5F8-CBEE-4216-B06F-B33C6EC7A002}">
      <dsp:nvSpPr>
        <dsp:cNvPr id="0" name=""/>
        <dsp:cNvSpPr/>
      </dsp:nvSpPr>
      <dsp:spPr>
        <a:xfrm>
          <a:off x="931858" y="5044415"/>
          <a:ext cx="4179891" cy="806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87" tIns="85387" rIns="85387" bIns="85387" numCol="1" spcCol="1270" anchor="ctr" anchorCtr="0">
          <a:noAutofit/>
        </a:bodyPr>
        <a:lstStyle/>
        <a:p>
          <a:pPr marL="0" lvl="0" indent="0" algn="l" defTabSz="844550">
            <a:lnSpc>
              <a:spcPct val="100000"/>
            </a:lnSpc>
            <a:spcBef>
              <a:spcPct val="0"/>
            </a:spcBef>
            <a:spcAft>
              <a:spcPct val="35000"/>
            </a:spcAft>
            <a:buNone/>
          </a:pPr>
          <a:r>
            <a:rPr lang="en-US" sz="1900" kern="1200"/>
            <a:t>Next Steps</a:t>
          </a:r>
        </a:p>
      </dsp:txBody>
      <dsp:txXfrm>
        <a:off x="931858" y="5044415"/>
        <a:ext cx="4179891" cy="806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1E040-F657-450F-96BA-E02B9E9151DA}">
      <dsp:nvSpPr>
        <dsp:cNvPr id="0" name=""/>
        <dsp:cNvSpPr/>
      </dsp:nvSpPr>
      <dsp:spPr>
        <a:xfrm>
          <a:off x="0" y="0"/>
          <a:ext cx="6583680" cy="1062767"/>
        </a:xfrm>
        <a:prstGeom prst="roundRect">
          <a:avLst>
            <a:gd name="adj" fmla="val 10000"/>
          </a:avLst>
        </a:prstGeom>
        <a:solidFill>
          <a:srgbClr val="EB671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rgbClr val="002060"/>
              </a:solidFill>
            </a:rPr>
            <a:t>Develop survey based on your work this evening and the next meeting.</a:t>
          </a:r>
          <a:endParaRPr lang="en-US" sz="1900" kern="1200" dirty="0">
            <a:solidFill>
              <a:srgbClr val="002060"/>
            </a:solidFill>
          </a:endParaRPr>
        </a:p>
        <a:p>
          <a:pPr marL="114300" lvl="1" indent="-114300" algn="l" defTabSz="666750">
            <a:lnSpc>
              <a:spcPct val="90000"/>
            </a:lnSpc>
            <a:spcBef>
              <a:spcPct val="0"/>
            </a:spcBef>
            <a:spcAft>
              <a:spcPct val="15000"/>
            </a:spcAft>
            <a:buChar char="•"/>
          </a:pPr>
          <a:r>
            <a:rPr lang="en-US" sz="1500" b="1" kern="1200">
              <a:solidFill>
                <a:srgbClr val="002060"/>
              </a:solidFill>
            </a:rPr>
            <a:t>Survey disseminated </a:t>
          </a:r>
          <a:r>
            <a:rPr lang="en-US" sz="1500" b="1" kern="1200">
              <a:solidFill>
                <a:srgbClr val="FFC000"/>
              </a:solidFill>
            </a:rPr>
            <a:t>February 15 through 28</a:t>
          </a:r>
          <a:endParaRPr lang="en-US" sz="1500" kern="1200" dirty="0">
            <a:solidFill>
              <a:srgbClr val="FFC000"/>
            </a:solidFill>
          </a:endParaRPr>
        </a:p>
      </dsp:txBody>
      <dsp:txXfrm>
        <a:off x="31127" y="31127"/>
        <a:ext cx="5347067" cy="1000513"/>
      </dsp:txXfrm>
    </dsp:sp>
    <dsp:sp modelId="{1FE23B18-5B37-42CC-9202-39CA12D6A5B3}">
      <dsp:nvSpPr>
        <dsp:cNvPr id="0" name=""/>
        <dsp:cNvSpPr/>
      </dsp:nvSpPr>
      <dsp:spPr>
        <a:xfrm>
          <a:off x="551383" y="1255998"/>
          <a:ext cx="6583680" cy="1062767"/>
        </a:xfrm>
        <a:prstGeom prst="roundRect">
          <a:avLst>
            <a:gd name="adj" fmla="val 10000"/>
          </a:avLst>
        </a:prstGeom>
        <a:solidFill>
          <a:srgbClr val="EB671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rgbClr val="002060"/>
              </a:solidFill>
            </a:rPr>
            <a:t>How will we get there? </a:t>
          </a:r>
        </a:p>
        <a:p>
          <a:pPr marL="0" lvl="0" indent="0" algn="l" defTabSz="844550">
            <a:lnSpc>
              <a:spcPct val="90000"/>
            </a:lnSpc>
            <a:spcBef>
              <a:spcPct val="0"/>
            </a:spcBef>
            <a:spcAft>
              <a:spcPct val="35000"/>
            </a:spcAft>
            <a:buNone/>
          </a:pPr>
          <a:r>
            <a:rPr lang="en-US" sz="1900" b="1" kern="1200" dirty="0">
              <a:solidFill>
                <a:srgbClr val="002060"/>
              </a:solidFill>
            </a:rPr>
            <a:t>Review data and begin development of goals and objectives– </a:t>
          </a:r>
          <a:r>
            <a:rPr lang="en-US" sz="1900" b="1" kern="1200" dirty="0">
              <a:solidFill>
                <a:srgbClr val="FFC000"/>
              </a:solidFill>
            </a:rPr>
            <a:t>March 6, 2023</a:t>
          </a:r>
          <a:endParaRPr lang="en-US" sz="1900" kern="1200" dirty="0">
            <a:solidFill>
              <a:srgbClr val="002060"/>
            </a:solidFill>
          </a:endParaRPr>
        </a:p>
      </dsp:txBody>
      <dsp:txXfrm>
        <a:off x="582510" y="1287125"/>
        <a:ext cx="5279243" cy="1000513"/>
      </dsp:txXfrm>
    </dsp:sp>
    <dsp:sp modelId="{9EC098DD-691D-4EA7-A45A-D8B7F510924E}">
      <dsp:nvSpPr>
        <dsp:cNvPr id="0" name=""/>
        <dsp:cNvSpPr/>
      </dsp:nvSpPr>
      <dsp:spPr>
        <a:xfrm>
          <a:off x="1094536" y="2511996"/>
          <a:ext cx="6583680" cy="1062767"/>
        </a:xfrm>
        <a:prstGeom prst="roundRect">
          <a:avLst>
            <a:gd name="adj" fmla="val 10000"/>
          </a:avLst>
        </a:prstGeom>
        <a:solidFill>
          <a:srgbClr val="EB671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rgbClr val="002060"/>
              </a:solidFill>
            </a:rPr>
            <a:t>Finalize goals and objectives – </a:t>
          </a:r>
          <a:r>
            <a:rPr lang="en-US" sz="1900" b="1" kern="1200" dirty="0">
              <a:solidFill>
                <a:srgbClr val="FFC000"/>
              </a:solidFill>
            </a:rPr>
            <a:t>March 27, 2023</a:t>
          </a:r>
          <a:endParaRPr lang="en-US" sz="1900" kern="1200" dirty="0">
            <a:solidFill>
              <a:srgbClr val="FFC000"/>
            </a:solidFill>
          </a:endParaRPr>
        </a:p>
      </dsp:txBody>
      <dsp:txXfrm>
        <a:off x="1125663" y="2543123"/>
        <a:ext cx="5287473" cy="1000513"/>
      </dsp:txXfrm>
    </dsp:sp>
    <dsp:sp modelId="{E246CD62-C7B9-42F7-8554-F1E24F794FBF}">
      <dsp:nvSpPr>
        <dsp:cNvPr id="0" name=""/>
        <dsp:cNvSpPr/>
      </dsp:nvSpPr>
      <dsp:spPr>
        <a:xfrm>
          <a:off x="1645920" y="3767995"/>
          <a:ext cx="6583680" cy="1062767"/>
        </a:xfrm>
        <a:prstGeom prst="roundRect">
          <a:avLst>
            <a:gd name="adj" fmla="val 10000"/>
          </a:avLst>
        </a:prstGeom>
        <a:solidFill>
          <a:srgbClr val="EB671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rgbClr val="002060"/>
              </a:solidFill>
            </a:rPr>
            <a:t>Plan presented and adopted by BOE.</a:t>
          </a:r>
          <a:endParaRPr lang="en-US" sz="1900" kern="1200" dirty="0">
            <a:solidFill>
              <a:srgbClr val="FFC000"/>
            </a:solidFill>
          </a:endParaRPr>
        </a:p>
      </dsp:txBody>
      <dsp:txXfrm>
        <a:off x="1677047" y="3799122"/>
        <a:ext cx="5279243" cy="1000513"/>
      </dsp:txXfrm>
    </dsp:sp>
    <dsp:sp modelId="{65A6D2AC-C844-4ABF-98B3-2EE1EBAD2745}">
      <dsp:nvSpPr>
        <dsp:cNvPr id="0" name=""/>
        <dsp:cNvSpPr/>
      </dsp:nvSpPr>
      <dsp:spPr>
        <a:xfrm>
          <a:off x="5892880" y="813983"/>
          <a:ext cx="690799" cy="690799"/>
        </a:xfrm>
        <a:prstGeom prst="downArrow">
          <a:avLst>
            <a:gd name="adj1" fmla="val 55000"/>
            <a:gd name="adj2" fmla="val 45000"/>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solidFill>
              <a:schemeClr val="tx1"/>
            </a:solidFill>
          </a:endParaRPr>
        </a:p>
      </dsp:txBody>
      <dsp:txXfrm>
        <a:off x="6048310" y="813983"/>
        <a:ext cx="379939" cy="519826"/>
      </dsp:txXfrm>
    </dsp:sp>
    <dsp:sp modelId="{B5FC22D9-648D-451D-B2E1-17F3203FF488}">
      <dsp:nvSpPr>
        <dsp:cNvPr id="0" name=""/>
        <dsp:cNvSpPr/>
      </dsp:nvSpPr>
      <dsp:spPr>
        <a:xfrm>
          <a:off x="6444264" y="2069981"/>
          <a:ext cx="690799" cy="690799"/>
        </a:xfrm>
        <a:prstGeom prst="downArrow">
          <a:avLst>
            <a:gd name="adj1" fmla="val 55000"/>
            <a:gd name="adj2" fmla="val 45000"/>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6599694" y="2069981"/>
        <a:ext cx="379939" cy="519826"/>
      </dsp:txXfrm>
    </dsp:sp>
    <dsp:sp modelId="{1091252B-D9FE-481C-9A95-40C080769830}">
      <dsp:nvSpPr>
        <dsp:cNvPr id="0" name=""/>
        <dsp:cNvSpPr/>
      </dsp:nvSpPr>
      <dsp:spPr>
        <a:xfrm>
          <a:off x="6987417" y="3325980"/>
          <a:ext cx="690799" cy="690799"/>
        </a:xfrm>
        <a:prstGeom prst="downArrow">
          <a:avLst>
            <a:gd name="adj1" fmla="val 55000"/>
            <a:gd name="adj2" fmla="val 45000"/>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7142847" y="3325980"/>
        <a:ext cx="379939" cy="5198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4D365-D1B0-42B0-894C-AA205B0E10D3}">
      <dsp:nvSpPr>
        <dsp:cNvPr id="0" name=""/>
        <dsp:cNvSpPr/>
      </dsp:nvSpPr>
      <dsp:spPr>
        <a:xfrm>
          <a:off x="2276181" y="184714"/>
          <a:ext cx="3665867" cy="1273107"/>
        </a:xfrm>
        <a:prstGeom prst="ellipse">
          <a:avLst/>
        </a:prstGeom>
        <a:solidFill>
          <a:srgbClr val="FFFF00">
            <a:alpha val="40000"/>
          </a:srgbClr>
        </a:solidFill>
        <a:ln>
          <a:noFill/>
        </a:ln>
        <a:effectLst/>
      </dsp:spPr>
      <dsp:style>
        <a:lnRef idx="0">
          <a:scrgbClr r="0" g="0" b="0"/>
        </a:lnRef>
        <a:fillRef idx="1">
          <a:scrgbClr r="0" g="0" b="0"/>
        </a:fillRef>
        <a:effectRef idx="0">
          <a:scrgbClr r="0" g="0" b="0"/>
        </a:effectRef>
        <a:fontRef idx="minor"/>
      </dsp:style>
    </dsp:sp>
    <dsp:sp modelId="{53776B2F-0791-47C4-B178-29B4A5903D95}">
      <dsp:nvSpPr>
        <dsp:cNvPr id="0" name=""/>
        <dsp:cNvSpPr/>
      </dsp:nvSpPr>
      <dsp:spPr>
        <a:xfrm>
          <a:off x="3759579" y="3302122"/>
          <a:ext cx="710439" cy="454681"/>
        </a:xfrm>
        <a:prstGeom prst="downArrow">
          <a:avLst/>
        </a:prstGeom>
        <a:solidFill>
          <a:srgbClr val="FABE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C143A8-4EDE-406A-B473-335AB2DE2217}">
      <dsp:nvSpPr>
        <dsp:cNvPr id="0" name=""/>
        <dsp:cNvSpPr/>
      </dsp:nvSpPr>
      <dsp:spPr>
        <a:xfrm>
          <a:off x="920958" y="3665867"/>
          <a:ext cx="6387681" cy="852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0" tIns="426720" rIns="426720" bIns="426720" numCol="1" spcCol="1270" anchor="ctr" anchorCtr="0">
          <a:noAutofit/>
        </a:bodyPr>
        <a:lstStyle/>
        <a:p>
          <a:pPr marL="0" lvl="0" indent="0" algn="ctr" defTabSz="2667000">
            <a:lnSpc>
              <a:spcPct val="90000"/>
            </a:lnSpc>
            <a:spcBef>
              <a:spcPct val="0"/>
            </a:spcBef>
            <a:spcAft>
              <a:spcPct val="35000"/>
            </a:spcAft>
            <a:buNone/>
          </a:pPr>
          <a:endParaRPr lang="en-US" sz="6000" kern="1200" dirty="0">
            <a:solidFill>
              <a:srgbClr val="0000FF"/>
            </a:solidFill>
          </a:endParaRPr>
        </a:p>
      </dsp:txBody>
      <dsp:txXfrm>
        <a:off x="920958" y="3665867"/>
        <a:ext cx="6387681" cy="852527"/>
      </dsp:txXfrm>
    </dsp:sp>
    <dsp:sp modelId="{97883B8B-DF47-4565-B519-248A427477D9}">
      <dsp:nvSpPr>
        <dsp:cNvPr id="0" name=""/>
        <dsp:cNvSpPr/>
      </dsp:nvSpPr>
      <dsp:spPr>
        <a:xfrm>
          <a:off x="3608966" y="1556146"/>
          <a:ext cx="1278791" cy="1278791"/>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Vision</a:t>
          </a:r>
        </a:p>
      </dsp:txBody>
      <dsp:txXfrm>
        <a:off x="3796241" y="1743421"/>
        <a:ext cx="904241" cy="904241"/>
      </dsp:txXfrm>
    </dsp:sp>
    <dsp:sp modelId="{751DB1DB-ABBF-4B50-82D2-C485077113BA}">
      <dsp:nvSpPr>
        <dsp:cNvPr id="0" name=""/>
        <dsp:cNvSpPr/>
      </dsp:nvSpPr>
      <dsp:spPr>
        <a:xfrm>
          <a:off x="2693920" y="596769"/>
          <a:ext cx="1278791" cy="1278791"/>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Challenges</a:t>
          </a:r>
        </a:p>
      </dsp:txBody>
      <dsp:txXfrm>
        <a:off x="2881195" y="784044"/>
        <a:ext cx="904241" cy="904241"/>
      </dsp:txXfrm>
    </dsp:sp>
    <dsp:sp modelId="{6F2E86BE-3659-4301-A06A-6213C077999D}">
      <dsp:nvSpPr>
        <dsp:cNvPr id="0" name=""/>
        <dsp:cNvSpPr/>
      </dsp:nvSpPr>
      <dsp:spPr>
        <a:xfrm>
          <a:off x="4001129" y="287585"/>
          <a:ext cx="1278791" cy="1278791"/>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Strengths</a:t>
          </a:r>
        </a:p>
      </dsp:txBody>
      <dsp:txXfrm>
        <a:off x="4188404" y="474860"/>
        <a:ext cx="904241" cy="904241"/>
      </dsp:txXfrm>
    </dsp:sp>
    <dsp:sp modelId="{F23C7E7D-E2A4-47A2-A3F3-5577934FBD41}">
      <dsp:nvSpPr>
        <dsp:cNvPr id="0" name=""/>
        <dsp:cNvSpPr/>
      </dsp:nvSpPr>
      <dsp:spPr>
        <a:xfrm>
          <a:off x="2125568" y="28417"/>
          <a:ext cx="3978461" cy="3182769"/>
        </a:xfrm>
        <a:prstGeom prst="funnel">
          <a:avLst/>
        </a:prstGeom>
        <a:solidFill>
          <a:srgbClr val="92D050">
            <a:alpha val="4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9" tIns="46590" rIns="93179" bIns="46590" numCol="1" anchor="t" anchorCtr="0" compatLnSpc="1">
            <a:prstTxWarp prst="textNoShape">
              <a:avLst/>
            </a:prstTxWarp>
          </a:bodyPr>
          <a:lstStyle>
            <a:lvl1pPr>
              <a:defRPr sz="1200">
                <a:latin typeface="Arial" charset="0"/>
              </a:defRPr>
            </a:lvl1pPr>
          </a:lstStyle>
          <a:p>
            <a:pPr>
              <a:defRPr/>
            </a:pPr>
            <a:endParaRPr lang="en-US" dirty="0"/>
          </a:p>
        </p:txBody>
      </p:sp>
      <p:sp>
        <p:nvSpPr>
          <p:cNvPr id="81923" name="Rectangle 3"/>
          <p:cNvSpPr>
            <a:spLocks noGrp="1" noChangeArrowheads="1"/>
          </p:cNvSpPr>
          <p:nvPr>
            <p:ph type="dt" sz="quarter"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9" tIns="46590" rIns="93179" bIns="46590" numCol="1" anchor="t" anchorCtr="0" compatLnSpc="1">
            <a:prstTxWarp prst="textNoShape">
              <a:avLst/>
            </a:prstTxWarp>
          </a:bodyPr>
          <a:lstStyle>
            <a:lvl1pPr algn="r">
              <a:defRPr sz="1200">
                <a:latin typeface="Arial" charset="0"/>
              </a:defRPr>
            </a:lvl1pPr>
          </a:lstStyle>
          <a:p>
            <a:pPr>
              <a:defRPr/>
            </a:pPr>
            <a:endParaRPr lang="en-US" dirty="0"/>
          </a:p>
        </p:txBody>
      </p:sp>
      <p:sp>
        <p:nvSpPr>
          <p:cNvPr id="81924"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9" tIns="46590" rIns="93179" bIns="46590" numCol="1" anchor="b" anchorCtr="0" compatLnSpc="1">
            <a:prstTxWarp prst="textNoShape">
              <a:avLst/>
            </a:prstTxWarp>
          </a:bodyPr>
          <a:lstStyle>
            <a:lvl1pPr>
              <a:defRPr sz="1200">
                <a:latin typeface="Arial" charset="0"/>
              </a:defRPr>
            </a:lvl1pPr>
          </a:lstStyle>
          <a:p>
            <a:pPr>
              <a:defRPr/>
            </a:pPr>
            <a:endParaRPr lang="en-US" dirty="0"/>
          </a:p>
        </p:txBody>
      </p:sp>
      <p:sp>
        <p:nvSpPr>
          <p:cNvPr id="81925" name="Rectangle 5"/>
          <p:cNvSpPr>
            <a:spLocks noGrp="1" noChangeArrowheads="1"/>
          </p:cNvSpPr>
          <p:nvPr>
            <p:ph type="sldNum" sz="quarter" idx="3"/>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9" tIns="46590" rIns="93179" bIns="46590" numCol="1" anchor="b" anchorCtr="0" compatLnSpc="1">
            <a:prstTxWarp prst="textNoShape">
              <a:avLst/>
            </a:prstTxWarp>
          </a:bodyPr>
          <a:lstStyle>
            <a:lvl1pPr algn="r">
              <a:defRPr sz="1200">
                <a:latin typeface="Arial" charset="0"/>
              </a:defRPr>
            </a:lvl1pPr>
          </a:lstStyle>
          <a:p>
            <a:pPr>
              <a:defRPr/>
            </a:pPr>
            <a:fld id="{4CC150CB-52D7-4A71-9B4A-5A9928A8802C}" type="slidenum">
              <a:rPr lang="en-US"/>
              <a:pPr>
                <a:defRPr/>
              </a:pPr>
              <a:t>‹#›</a:t>
            </a:fld>
            <a:endParaRPr lang="en-US" dirty="0"/>
          </a:p>
        </p:txBody>
      </p:sp>
    </p:spTree>
    <p:extLst>
      <p:ext uri="{BB962C8B-B14F-4D97-AF65-F5344CB8AC3E}">
        <p14:creationId xmlns:p14="http://schemas.microsoft.com/office/powerpoint/2010/main" val="1980098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9" tIns="46590" rIns="93179" bIns="46590" numCol="1" anchor="t" anchorCtr="0" compatLnSpc="1">
            <a:prstTxWarp prst="textNoShape">
              <a:avLst/>
            </a:prstTxWarp>
          </a:bodyPr>
          <a:lstStyle>
            <a:lvl1pPr>
              <a:defRPr sz="1200">
                <a:latin typeface="Arial" charset="0"/>
              </a:defRPr>
            </a:lvl1pPr>
          </a:lstStyle>
          <a:p>
            <a:pPr>
              <a:defRPr/>
            </a:pPr>
            <a:endParaRPr lang="en-US" dirty="0"/>
          </a:p>
        </p:txBody>
      </p:sp>
      <p:sp>
        <p:nvSpPr>
          <p:cNvPr id="14339"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9" tIns="46590" rIns="93179" bIns="46590" numCol="1" anchor="t" anchorCtr="0" compatLnSpc="1">
            <a:prstTxWarp prst="textNoShape">
              <a:avLst/>
            </a:prstTxWarp>
          </a:bodyPr>
          <a:lstStyle>
            <a:lvl1pPr algn="r">
              <a:defRPr sz="1200">
                <a:latin typeface="Arial" charset="0"/>
              </a:defRPr>
            </a:lvl1pPr>
          </a:lstStyle>
          <a:p>
            <a:pPr>
              <a:defRPr/>
            </a:pPr>
            <a:endParaRPr lang="en-US" dirty="0"/>
          </a:p>
        </p:txBody>
      </p:sp>
      <p:sp>
        <p:nvSpPr>
          <p:cNvPr id="11268" name="Rectangle 4"/>
          <p:cNvSpPr>
            <a:spLocks noGrp="1" noRot="1" noChangeAspect="1" noChangeArrowheads="1" noTextEdit="1"/>
          </p:cNvSpPr>
          <p:nvPr>
            <p:ph type="sldImg" idx="2"/>
          </p:nvPr>
        </p:nvSpPr>
        <p:spPr bwMode="auto">
          <a:xfrm>
            <a:off x="1182688" y="696913"/>
            <a:ext cx="4646612"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01040" y="4415791"/>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9" tIns="46590" rIns="93179" bIns="465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9" tIns="46590" rIns="93179" bIns="46590" numCol="1" anchor="b" anchorCtr="0" compatLnSpc="1">
            <a:prstTxWarp prst="textNoShape">
              <a:avLst/>
            </a:prstTxWarp>
          </a:bodyPr>
          <a:lstStyle>
            <a:lvl1pPr>
              <a:defRPr sz="1200">
                <a:latin typeface="Arial" charset="0"/>
              </a:defRPr>
            </a:lvl1pPr>
          </a:lstStyle>
          <a:p>
            <a:pPr>
              <a:defRPr/>
            </a:pPr>
            <a:endParaRPr lang="en-US" dirty="0"/>
          </a:p>
        </p:txBody>
      </p:sp>
      <p:sp>
        <p:nvSpPr>
          <p:cNvPr id="14343"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9" tIns="46590" rIns="93179" bIns="46590" numCol="1" anchor="b" anchorCtr="0" compatLnSpc="1">
            <a:prstTxWarp prst="textNoShape">
              <a:avLst/>
            </a:prstTxWarp>
          </a:bodyPr>
          <a:lstStyle>
            <a:lvl1pPr algn="r">
              <a:defRPr sz="1200">
                <a:latin typeface="Arial" charset="0"/>
              </a:defRPr>
            </a:lvl1pPr>
          </a:lstStyle>
          <a:p>
            <a:pPr>
              <a:defRPr/>
            </a:pPr>
            <a:fld id="{EBFC483F-6DC3-4FE9-B885-649EB8BB4BD4}" type="slidenum">
              <a:rPr lang="en-US"/>
              <a:pPr>
                <a:defRPr/>
              </a:pPr>
              <a:t>‹#›</a:t>
            </a:fld>
            <a:endParaRPr lang="en-US" dirty="0"/>
          </a:p>
        </p:txBody>
      </p:sp>
    </p:spTree>
    <p:extLst>
      <p:ext uri="{BB962C8B-B14F-4D97-AF65-F5344CB8AC3E}">
        <p14:creationId xmlns:p14="http://schemas.microsoft.com/office/powerpoint/2010/main" val="23506158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resentat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9"/>
          <p:cNvSpPr>
            <a:spLocks noGrp="1" noChangeArrowheads="1"/>
          </p:cNvSpPr>
          <p:nvPr>
            <p:ph type="ctrTitle"/>
          </p:nvPr>
        </p:nvSpPr>
        <p:spPr>
          <a:xfrm>
            <a:off x="685800" y="2511425"/>
            <a:ext cx="7772400" cy="993775"/>
          </a:xfrm>
        </p:spPr>
        <p:txBody>
          <a:bodyPr/>
          <a:lstStyle>
            <a:lvl1pPr>
              <a:defRPr sz="4000">
                <a:solidFill>
                  <a:srgbClr val="003366"/>
                </a:solidFill>
              </a:defRPr>
            </a:lvl1pPr>
          </a:lstStyle>
          <a:p>
            <a:pPr lvl="0"/>
            <a:r>
              <a:rPr lang="en-US" noProof="0"/>
              <a:t>Click to edit Master title style</a:t>
            </a:r>
          </a:p>
        </p:txBody>
      </p:sp>
      <p:sp>
        <p:nvSpPr>
          <p:cNvPr id="3082" name="Rectangle 10"/>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104839973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373287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293397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35699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982019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39334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563718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621846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55400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1209638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109715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presentation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3"/>
          <p:cNvSpPr>
            <a:spLocks noGrp="1" noChangeArrowheads="1"/>
          </p:cNvSpPr>
          <p:nvPr>
            <p:ph type="body" idx="1"/>
          </p:nvPr>
        </p:nvSpPr>
        <p:spPr bwMode="auto">
          <a:xfrm>
            <a:off x="457200" y="1295400"/>
            <a:ext cx="82296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14"/>
          <p:cNvSpPr>
            <a:spLocks noGrp="1" noChangeArrowheads="1"/>
          </p:cNvSpPr>
          <p:nvPr>
            <p:ph type="title"/>
          </p:nvPr>
        </p:nvSpPr>
        <p:spPr bwMode="auto">
          <a:xfrm>
            <a:off x="990600" y="152400"/>
            <a:ext cx="76962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875"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ransition/>
  <p:txStyles>
    <p:titleStyle>
      <a:lvl1pPr algn="ctr" rtl="0" eaLnBrk="0" fontAlgn="base" hangingPunct="0">
        <a:spcBef>
          <a:spcPct val="0"/>
        </a:spcBef>
        <a:spcAft>
          <a:spcPct val="0"/>
        </a:spcAft>
        <a:defRPr sz="3600" b="1">
          <a:solidFill>
            <a:srgbClr val="993333"/>
          </a:solidFill>
          <a:latin typeface="+mj-lt"/>
          <a:ea typeface="+mj-ea"/>
          <a:cs typeface="+mj-cs"/>
        </a:defRPr>
      </a:lvl1pPr>
      <a:lvl2pPr algn="ctr" rtl="0" eaLnBrk="0" fontAlgn="base" hangingPunct="0">
        <a:spcBef>
          <a:spcPct val="0"/>
        </a:spcBef>
        <a:spcAft>
          <a:spcPct val="0"/>
        </a:spcAft>
        <a:defRPr sz="3600" b="1">
          <a:solidFill>
            <a:srgbClr val="993333"/>
          </a:solidFill>
          <a:latin typeface="Arial" charset="0"/>
        </a:defRPr>
      </a:lvl2pPr>
      <a:lvl3pPr algn="ctr" rtl="0" eaLnBrk="0" fontAlgn="base" hangingPunct="0">
        <a:spcBef>
          <a:spcPct val="0"/>
        </a:spcBef>
        <a:spcAft>
          <a:spcPct val="0"/>
        </a:spcAft>
        <a:defRPr sz="3600" b="1">
          <a:solidFill>
            <a:srgbClr val="993333"/>
          </a:solidFill>
          <a:latin typeface="Arial" charset="0"/>
        </a:defRPr>
      </a:lvl3pPr>
      <a:lvl4pPr algn="ctr" rtl="0" eaLnBrk="0" fontAlgn="base" hangingPunct="0">
        <a:spcBef>
          <a:spcPct val="0"/>
        </a:spcBef>
        <a:spcAft>
          <a:spcPct val="0"/>
        </a:spcAft>
        <a:defRPr sz="3600" b="1">
          <a:solidFill>
            <a:srgbClr val="993333"/>
          </a:solidFill>
          <a:latin typeface="Arial" charset="0"/>
        </a:defRPr>
      </a:lvl4pPr>
      <a:lvl5pPr algn="ctr" rtl="0" eaLnBrk="0" fontAlgn="base" hangingPunct="0">
        <a:spcBef>
          <a:spcPct val="0"/>
        </a:spcBef>
        <a:spcAft>
          <a:spcPct val="0"/>
        </a:spcAft>
        <a:defRPr sz="3600" b="1">
          <a:solidFill>
            <a:srgbClr val="993333"/>
          </a:solidFill>
          <a:latin typeface="Arial" charset="0"/>
        </a:defRPr>
      </a:lvl5pPr>
      <a:lvl6pPr marL="457200" algn="ctr" rtl="0" fontAlgn="base">
        <a:spcBef>
          <a:spcPct val="0"/>
        </a:spcBef>
        <a:spcAft>
          <a:spcPct val="0"/>
        </a:spcAft>
        <a:defRPr sz="3600" b="1">
          <a:solidFill>
            <a:srgbClr val="993333"/>
          </a:solidFill>
          <a:latin typeface="Arial" charset="0"/>
        </a:defRPr>
      </a:lvl6pPr>
      <a:lvl7pPr marL="914400" algn="ctr" rtl="0" fontAlgn="base">
        <a:spcBef>
          <a:spcPct val="0"/>
        </a:spcBef>
        <a:spcAft>
          <a:spcPct val="0"/>
        </a:spcAft>
        <a:defRPr sz="3600" b="1">
          <a:solidFill>
            <a:srgbClr val="993333"/>
          </a:solidFill>
          <a:latin typeface="Arial" charset="0"/>
        </a:defRPr>
      </a:lvl7pPr>
      <a:lvl8pPr marL="1371600" algn="ctr" rtl="0" fontAlgn="base">
        <a:spcBef>
          <a:spcPct val="0"/>
        </a:spcBef>
        <a:spcAft>
          <a:spcPct val="0"/>
        </a:spcAft>
        <a:defRPr sz="3600" b="1">
          <a:solidFill>
            <a:srgbClr val="993333"/>
          </a:solidFill>
          <a:latin typeface="Arial" charset="0"/>
        </a:defRPr>
      </a:lvl8pPr>
      <a:lvl9pPr marL="1828800" algn="ctr" rtl="0" fontAlgn="base">
        <a:spcBef>
          <a:spcPct val="0"/>
        </a:spcBef>
        <a:spcAft>
          <a:spcPct val="0"/>
        </a:spcAft>
        <a:defRPr sz="3600" b="1">
          <a:solidFill>
            <a:srgbClr val="993333"/>
          </a:solidFill>
          <a:latin typeface="Arial" charset="0"/>
        </a:defRPr>
      </a:lvl9pPr>
    </p:titleStyle>
    <p:bodyStyle>
      <a:lvl1pPr marL="342900" indent="-342900" algn="l" rtl="0" eaLnBrk="0" fontAlgn="base" hangingPunct="0">
        <a:spcBef>
          <a:spcPct val="20000"/>
        </a:spcBef>
        <a:spcAft>
          <a:spcPct val="0"/>
        </a:spcAft>
        <a:buClr>
          <a:srgbClr val="993333"/>
        </a:buClr>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lr>
          <a:srgbClr val="993333"/>
        </a:buClr>
        <a:buChar char="–"/>
        <a:defRPr sz="2800">
          <a:solidFill>
            <a:srgbClr val="003366"/>
          </a:solidFill>
          <a:latin typeface="+mn-lt"/>
        </a:defRPr>
      </a:lvl2pPr>
      <a:lvl3pPr marL="1143000" indent="-228600" algn="l" rtl="0" eaLnBrk="0" fontAlgn="base" hangingPunct="0">
        <a:spcBef>
          <a:spcPct val="20000"/>
        </a:spcBef>
        <a:spcAft>
          <a:spcPct val="0"/>
        </a:spcAft>
        <a:buClr>
          <a:srgbClr val="993333"/>
        </a:buClr>
        <a:buChar char="•"/>
        <a:defRPr sz="2400">
          <a:solidFill>
            <a:srgbClr val="003366"/>
          </a:solidFill>
          <a:latin typeface="+mn-lt"/>
        </a:defRPr>
      </a:lvl3pPr>
      <a:lvl4pPr marL="1600200" indent="-228600" algn="l" rtl="0" eaLnBrk="0" fontAlgn="base" hangingPunct="0">
        <a:spcBef>
          <a:spcPct val="20000"/>
        </a:spcBef>
        <a:spcAft>
          <a:spcPct val="0"/>
        </a:spcAft>
        <a:buClr>
          <a:srgbClr val="993333"/>
        </a:buClr>
        <a:buChar char="–"/>
        <a:defRPr sz="2000">
          <a:solidFill>
            <a:srgbClr val="003366"/>
          </a:solidFill>
          <a:latin typeface="+mn-lt"/>
        </a:defRPr>
      </a:lvl4pPr>
      <a:lvl5pPr marL="2057400" indent="-228600" algn="l" rtl="0" eaLnBrk="0" fontAlgn="base" hangingPunct="0">
        <a:spcBef>
          <a:spcPct val="20000"/>
        </a:spcBef>
        <a:spcAft>
          <a:spcPct val="0"/>
        </a:spcAft>
        <a:buClr>
          <a:srgbClr val="993333"/>
        </a:buClr>
        <a:buChar char="»"/>
        <a:defRPr sz="2000">
          <a:solidFill>
            <a:srgbClr val="003366"/>
          </a:solidFill>
          <a:latin typeface="+mn-lt"/>
        </a:defRPr>
      </a:lvl5pPr>
      <a:lvl6pPr marL="2514600" indent="-228600" algn="l" rtl="0" fontAlgn="base">
        <a:spcBef>
          <a:spcPct val="20000"/>
        </a:spcBef>
        <a:spcAft>
          <a:spcPct val="0"/>
        </a:spcAft>
        <a:buClr>
          <a:srgbClr val="993333"/>
        </a:buClr>
        <a:buChar char="»"/>
        <a:defRPr sz="2000">
          <a:solidFill>
            <a:srgbClr val="003366"/>
          </a:solidFill>
          <a:latin typeface="+mn-lt"/>
        </a:defRPr>
      </a:lvl6pPr>
      <a:lvl7pPr marL="2971800" indent="-228600" algn="l" rtl="0" fontAlgn="base">
        <a:spcBef>
          <a:spcPct val="20000"/>
        </a:spcBef>
        <a:spcAft>
          <a:spcPct val="0"/>
        </a:spcAft>
        <a:buClr>
          <a:srgbClr val="993333"/>
        </a:buClr>
        <a:buChar char="»"/>
        <a:defRPr sz="2000">
          <a:solidFill>
            <a:srgbClr val="003366"/>
          </a:solidFill>
          <a:latin typeface="+mn-lt"/>
        </a:defRPr>
      </a:lvl7pPr>
      <a:lvl8pPr marL="3429000" indent="-228600" algn="l" rtl="0" fontAlgn="base">
        <a:spcBef>
          <a:spcPct val="20000"/>
        </a:spcBef>
        <a:spcAft>
          <a:spcPct val="0"/>
        </a:spcAft>
        <a:buClr>
          <a:srgbClr val="993333"/>
        </a:buClr>
        <a:buChar char="»"/>
        <a:defRPr sz="2000">
          <a:solidFill>
            <a:srgbClr val="003366"/>
          </a:solidFill>
          <a:latin typeface="+mn-lt"/>
        </a:defRPr>
      </a:lvl8pPr>
      <a:lvl9pPr marL="3886200" indent="-228600" algn="l" rtl="0" fontAlgn="base">
        <a:spcBef>
          <a:spcPct val="20000"/>
        </a:spcBef>
        <a:spcAft>
          <a:spcPct val="0"/>
        </a:spcAft>
        <a:buClr>
          <a:srgbClr val="993333"/>
        </a:buClr>
        <a:buChar char="»"/>
        <a:defRPr sz="20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hyperlink" Target="https://www.pitman.k12.nj.us/hom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Layout" Target="../diagrams/layout2.xml"/><Relationship Id="rId7" Type="http://schemas.openxmlformats.org/officeDocument/2006/relationships/image" Target="../media/image4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0.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4.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2839056"/>
            <a:ext cx="7772400" cy="2895600"/>
          </a:xfrm>
        </p:spPr>
        <p:txBody>
          <a:bodyPr/>
          <a:lstStyle/>
          <a:p>
            <a:pPr eaLnBrk="1" hangingPunct="1">
              <a:spcBef>
                <a:spcPts val="1200"/>
              </a:spcBef>
              <a:spcAft>
                <a:spcPts val="0"/>
              </a:spcAft>
            </a:pPr>
            <a:r>
              <a:rPr lang="en-US" altLang="en-US" sz="3200" dirty="0"/>
              <a:t>		</a:t>
            </a:r>
            <a:br>
              <a:rPr lang="en-US" altLang="en-US" sz="3200" dirty="0"/>
            </a:br>
            <a:br>
              <a:rPr lang="en-US" altLang="en-US" sz="3200" dirty="0"/>
            </a:br>
            <a:r>
              <a:rPr lang="en-US" altLang="en-US" sz="3200" dirty="0">
                <a:solidFill>
                  <a:srgbClr val="002060"/>
                </a:solidFill>
              </a:rPr>
              <a:t>Strategic Planning</a:t>
            </a:r>
            <a:br>
              <a:rPr lang="en-US" altLang="en-US" sz="3200" dirty="0">
                <a:solidFill>
                  <a:srgbClr val="002060"/>
                </a:solidFill>
              </a:rPr>
            </a:br>
            <a:r>
              <a:rPr lang="en-US" altLang="en-US" sz="2600" dirty="0">
                <a:solidFill>
                  <a:srgbClr val="002060"/>
                </a:solidFill>
              </a:rPr>
              <a:t>Determination, Dreams and Destiny</a:t>
            </a:r>
            <a:br>
              <a:rPr lang="en-US" altLang="en-US" sz="2800" dirty="0">
                <a:solidFill>
                  <a:srgbClr val="993333"/>
                </a:solidFill>
              </a:rPr>
            </a:br>
            <a:br>
              <a:rPr lang="en-US" altLang="en-US" sz="2800" dirty="0">
                <a:solidFill>
                  <a:srgbClr val="993333"/>
                </a:solidFill>
              </a:rPr>
            </a:br>
            <a:endParaRPr lang="en-US" altLang="en-US" sz="2800" dirty="0">
              <a:solidFill>
                <a:srgbClr val="993333"/>
              </a:solidFill>
            </a:endParaRPr>
          </a:p>
        </p:txBody>
      </p:sp>
      <p:sp>
        <p:nvSpPr>
          <p:cNvPr id="3075" name="Rectangle 3"/>
          <p:cNvSpPr>
            <a:spLocks noGrp="1" noChangeArrowheads="1"/>
          </p:cNvSpPr>
          <p:nvPr>
            <p:ph type="subTitle" idx="1"/>
          </p:nvPr>
        </p:nvSpPr>
        <p:spPr>
          <a:xfrm>
            <a:off x="952500" y="5125056"/>
            <a:ext cx="7543800" cy="1143000"/>
          </a:xfrm>
        </p:spPr>
        <p:txBody>
          <a:bodyPr/>
          <a:lstStyle/>
          <a:p>
            <a:pPr eaLnBrk="1" hangingPunct="1"/>
            <a:r>
              <a:rPr lang="en-US" altLang="en-US" sz="1800" b="1" dirty="0"/>
              <a:t>Facilitated by NJSBA Field Services Department</a:t>
            </a:r>
          </a:p>
          <a:p>
            <a:pPr eaLnBrk="1" hangingPunct="1"/>
            <a:r>
              <a:rPr lang="en-US" altLang="en-US" sz="1800" b="1" dirty="0"/>
              <a:t>Terri Lewis  and Jesse Adams Jr. </a:t>
            </a:r>
          </a:p>
        </p:txBody>
      </p:sp>
      <p:pic>
        <p:nvPicPr>
          <p:cNvPr id="1025" name="Picture 1" descr="http://www.burlingtoncountyscholasticleague.org/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575" cy="285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32B813F-6060-1C96-ED86-17C3798F17D3}"/>
              </a:ext>
            </a:extLst>
          </p:cNvPr>
          <p:cNvPicPr>
            <a:picLocks noChangeAspect="1"/>
          </p:cNvPicPr>
          <p:nvPr/>
        </p:nvPicPr>
        <p:blipFill>
          <a:blip r:embed="rId3"/>
          <a:stretch>
            <a:fillRect/>
          </a:stretch>
        </p:blipFill>
        <p:spPr>
          <a:xfrm>
            <a:off x="1721708" y="1511781"/>
            <a:ext cx="2397210" cy="2011644"/>
          </a:xfrm>
          <a:prstGeom prst="rect">
            <a:avLst/>
          </a:prstGeom>
        </p:spPr>
      </p:pic>
      <p:sp>
        <p:nvSpPr>
          <p:cNvPr id="5" name="TextBox 4">
            <a:extLst>
              <a:ext uri="{FF2B5EF4-FFF2-40B4-BE49-F238E27FC236}">
                <a16:creationId xmlns:a16="http://schemas.microsoft.com/office/drawing/2014/main" id="{025A9CFF-E84B-0EBB-7AAA-A86A63CFB683}"/>
              </a:ext>
            </a:extLst>
          </p:cNvPr>
          <p:cNvSpPr txBox="1"/>
          <p:nvPr/>
        </p:nvSpPr>
        <p:spPr>
          <a:xfrm>
            <a:off x="4724400" y="2481476"/>
            <a:ext cx="4572000" cy="830997"/>
          </a:xfrm>
          <a:prstGeom prst="rect">
            <a:avLst/>
          </a:prstGeom>
          <a:noFill/>
        </p:spPr>
        <p:txBody>
          <a:bodyPr wrap="square">
            <a:spAutoFit/>
          </a:bodyPr>
          <a:lstStyle/>
          <a:p>
            <a:pPr algn="l"/>
            <a:r>
              <a:rPr lang="en-US" sz="2400" b="0" u="none" strike="noStrike" dirty="0">
                <a:solidFill>
                  <a:srgbClr val="D36427"/>
                </a:solidFill>
                <a:effectLst/>
                <a:latin typeface="Neuton"/>
                <a:hlinkClick r:id="rId4" tooltip="Pitman Public Schools">
                  <a:extLst>
                    <a:ext uri="{A12FA001-AC4F-418D-AE19-62706E023703}">
                      <ahyp:hlinkClr xmlns:ahyp="http://schemas.microsoft.com/office/drawing/2018/hyperlinkcolor" val="tx"/>
                    </a:ext>
                  </a:extLst>
                </a:hlinkClick>
              </a:rPr>
              <a:t>Pitman Public Schools</a:t>
            </a:r>
            <a:endParaRPr lang="en-US" sz="2400" b="0" dirty="0">
              <a:solidFill>
                <a:srgbClr val="D36427"/>
              </a:solidFill>
              <a:effectLst/>
              <a:latin typeface="Neuton"/>
            </a:endParaRPr>
          </a:p>
          <a:p>
            <a:pPr algn="l"/>
            <a:r>
              <a:rPr lang="en-US" sz="2400" b="1" u="none" strike="noStrike" dirty="0">
                <a:solidFill>
                  <a:srgbClr val="D36427"/>
                </a:solidFill>
                <a:effectLst/>
                <a:latin typeface="Source Sans Pro" panose="020B0503030403020204" pitchFamily="34" charset="0"/>
                <a:hlinkClick r:id="rId4" tooltip="A Tradition of Excellence">
                  <a:extLst>
                    <a:ext uri="{A12FA001-AC4F-418D-AE19-62706E023703}">
                      <ahyp:hlinkClr xmlns:ahyp="http://schemas.microsoft.com/office/drawing/2018/hyperlinkcolor" val="tx"/>
                    </a:ext>
                  </a:extLst>
                </a:hlinkClick>
              </a:rPr>
              <a:t>A Tradition of Excellence</a:t>
            </a:r>
            <a:endParaRPr lang="en-US" sz="2400" b="1" dirty="0">
              <a:solidFill>
                <a:srgbClr val="D36427"/>
              </a:solidFill>
              <a:effectLst/>
              <a:latin typeface="Source Sans Pro" panose="020B0503030403020204" pitchFamily="34" charset="0"/>
            </a:endParaRPr>
          </a:p>
        </p:txBody>
      </p:sp>
    </p:spTree>
    <p:extLst>
      <p:ext uri="{BB962C8B-B14F-4D97-AF65-F5344CB8AC3E}">
        <p14:creationId xmlns:p14="http://schemas.microsoft.com/office/powerpoint/2010/main" val="148729679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7F2242D-EC49-46B4-A9A7-7B3BB849AEB8}"/>
              </a:ext>
            </a:extLst>
          </p:cNvPr>
          <p:cNvSpPr>
            <a:spLocks noGrp="1" noChangeArrowheads="1"/>
          </p:cNvSpPr>
          <p:nvPr>
            <p:ph type="title"/>
          </p:nvPr>
        </p:nvSpPr>
        <p:spPr/>
        <p:txBody>
          <a:bodyPr/>
          <a:lstStyle/>
          <a:p>
            <a:r>
              <a:rPr lang="en-US" altLang="en-US"/>
              <a:t>Visioning Exercise Example</a:t>
            </a:r>
          </a:p>
        </p:txBody>
      </p:sp>
      <p:sp>
        <p:nvSpPr>
          <p:cNvPr id="3" name="Content Placeholder 2">
            <a:extLst>
              <a:ext uri="{FF2B5EF4-FFF2-40B4-BE49-F238E27FC236}">
                <a16:creationId xmlns:a16="http://schemas.microsoft.com/office/drawing/2014/main" id="{857C7665-D709-412F-9EDF-97F46C12373A}"/>
              </a:ext>
            </a:extLst>
          </p:cNvPr>
          <p:cNvSpPr>
            <a:spLocks noGrp="1"/>
          </p:cNvSpPr>
          <p:nvPr>
            <p:ph idx="1"/>
          </p:nvPr>
        </p:nvSpPr>
        <p:spPr>
          <a:xfrm>
            <a:off x="457200" y="1295400"/>
            <a:ext cx="8305800" cy="5029200"/>
          </a:xfrm>
          <a:solidFill>
            <a:schemeClr val="bg1">
              <a:lumMod val="95000"/>
            </a:schemeClr>
          </a:solidFill>
        </p:spPr>
        <p:txBody>
          <a:bodyPr/>
          <a:lstStyle/>
          <a:p>
            <a:pPr marL="0" indent="0">
              <a:buFontTx/>
              <a:buNone/>
              <a:defRPr/>
            </a:pPr>
            <a:r>
              <a:rPr lang="en-US" altLang="en-US" b="1" dirty="0">
                <a:solidFill>
                  <a:srgbClr val="993333"/>
                </a:solidFill>
              </a:rPr>
              <a:t>Title:</a:t>
            </a:r>
            <a:r>
              <a:rPr lang="en-US" altLang="en-US" dirty="0"/>
              <a:t> </a:t>
            </a:r>
            <a:r>
              <a:rPr lang="en-US" altLang="en-US" sz="2800" b="1" dirty="0"/>
              <a:t>Leading for the Future</a:t>
            </a:r>
          </a:p>
          <a:p>
            <a:pPr marL="0" indent="0">
              <a:buFontTx/>
              <a:buNone/>
              <a:defRPr/>
            </a:pPr>
            <a:r>
              <a:rPr lang="en-US" altLang="en-US" b="1" dirty="0">
                <a:solidFill>
                  <a:srgbClr val="6B6BCF"/>
                </a:solidFill>
              </a:rPr>
              <a:t>Speech highlights:</a:t>
            </a:r>
          </a:p>
          <a:p>
            <a:pPr marL="0" indent="0">
              <a:buFontTx/>
              <a:buAutoNum type="arabicPeriod"/>
              <a:defRPr/>
            </a:pPr>
            <a:r>
              <a:rPr lang="en-US" altLang="en-US" dirty="0"/>
              <a:t>Service learning</a:t>
            </a:r>
          </a:p>
          <a:p>
            <a:pPr marL="0" indent="0">
              <a:buFontTx/>
              <a:buAutoNum type="arabicPeriod"/>
              <a:defRPr/>
            </a:pPr>
            <a:r>
              <a:rPr lang="en-US" altLang="en-US" dirty="0"/>
              <a:t>School is community hub</a:t>
            </a:r>
          </a:p>
          <a:p>
            <a:pPr marL="0" indent="0">
              <a:buFontTx/>
              <a:buAutoNum type="arabicPeriod"/>
              <a:defRPr/>
            </a:pPr>
            <a:r>
              <a:rPr lang="en-US" altLang="en-US" dirty="0"/>
              <a:t>Cross-disciplinary projects</a:t>
            </a:r>
          </a:p>
          <a:p>
            <a:pPr marL="0" indent="0">
              <a:buFontTx/>
              <a:buAutoNum type="arabicPeriod"/>
              <a:defRPr/>
            </a:pPr>
            <a:r>
              <a:rPr lang="en-US" altLang="en-US" dirty="0"/>
              <a:t>Flexible spaces</a:t>
            </a:r>
          </a:p>
          <a:p>
            <a:pPr marL="0" indent="0">
              <a:buFontTx/>
              <a:buAutoNum type="arabicPeriod"/>
              <a:defRPr/>
            </a:pPr>
            <a:r>
              <a:rPr lang="en-US" altLang="en-US" dirty="0"/>
              <a:t>Community partnerships</a:t>
            </a:r>
          </a:p>
          <a:p>
            <a:pPr marL="0" indent="0">
              <a:buFontTx/>
              <a:buAutoNum type="arabicPeriod"/>
              <a:defRPr/>
            </a:pPr>
            <a:r>
              <a:rPr lang="en-US" altLang="en-US" dirty="0"/>
              <a:t> </a:t>
            </a:r>
            <a:r>
              <a:rPr lang="en-US" altLang="en-US" dirty="0">
                <a:solidFill>
                  <a:srgbClr val="993333"/>
                </a:solidFill>
              </a:rPr>
              <a:t>through 10 </a:t>
            </a:r>
            <a:r>
              <a:rPr lang="en-US" altLang="en-US" dirty="0"/>
              <a:t>….</a:t>
            </a:r>
          </a:p>
          <a:p>
            <a:pPr marL="0" indent="0">
              <a:buFontTx/>
              <a:buNone/>
              <a:defRPr/>
            </a:pPr>
            <a:r>
              <a:rPr lang="en-US" altLang="en-US" dirty="0"/>
              <a:t> </a:t>
            </a:r>
          </a:p>
        </p:txBody>
      </p:sp>
      <p:cxnSp>
        <p:nvCxnSpPr>
          <p:cNvPr id="5" name="Straight Connector 4">
            <a:extLst>
              <a:ext uri="{FF2B5EF4-FFF2-40B4-BE49-F238E27FC236}">
                <a16:creationId xmlns:a16="http://schemas.microsoft.com/office/drawing/2014/main" id="{C6DD42EC-F033-4B3E-B881-B298AB8AE012}"/>
              </a:ext>
            </a:extLst>
          </p:cNvPr>
          <p:cNvCxnSpPr/>
          <p:nvPr/>
        </p:nvCxnSpPr>
        <p:spPr>
          <a:xfrm>
            <a:off x="457200" y="1884363"/>
            <a:ext cx="8229600" cy="20637"/>
          </a:xfrm>
          <a:prstGeom prst="line">
            <a:avLst/>
          </a:prstGeom>
          <a:ln w="31750">
            <a:solidFill>
              <a:srgbClr val="99333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90600" y="152400"/>
            <a:ext cx="7696200" cy="647700"/>
          </a:xfrm>
        </p:spPr>
        <p:txBody>
          <a:bodyPr wrap="square" anchor="ctr">
            <a:normAutofit/>
          </a:bodyPr>
          <a:lstStyle/>
          <a:p>
            <a:r>
              <a:rPr lang="en-US" altLang="en-US" dirty="0"/>
              <a:t>Next Steps</a:t>
            </a:r>
          </a:p>
        </p:txBody>
      </p:sp>
      <p:graphicFrame>
        <p:nvGraphicFramePr>
          <p:cNvPr id="10245" name="Content Placeholder 2">
            <a:extLst>
              <a:ext uri="{FF2B5EF4-FFF2-40B4-BE49-F238E27FC236}">
                <a16:creationId xmlns:a16="http://schemas.microsoft.com/office/drawing/2014/main" id="{6B48F63B-F04F-2542-33A2-C8D6799682ED}"/>
              </a:ext>
            </a:extLst>
          </p:cNvPr>
          <p:cNvGraphicFramePr>
            <a:graphicFrameLocks noGrp="1"/>
          </p:cNvGraphicFramePr>
          <p:nvPr>
            <p:ph idx="1"/>
            <p:extLst>
              <p:ext uri="{D42A27DB-BD31-4B8C-83A1-F6EECF244321}">
                <p14:modId xmlns:p14="http://schemas.microsoft.com/office/powerpoint/2010/main" val="2140989752"/>
              </p:ext>
            </p:extLst>
          </p:nvPr>
        </p:nvGraphicFramePr>
        <p:xfrm>
          <a:off x="284206" y="1287163"/>
          <a:ext cx="82296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18F72C41-904C-A98C-1451-AF147D3DC022}"/>
              </a:ext>
            </a:extLst>
          </p:cNvPr>
          <p:cNvPicPr>
            <a:picLocks noChangeAspect="1"/>
          </p:cNvPicPr>
          <p:nvPr/>
        </p:nvPicPr>
        <p:blipFill>
          <a:blip r:embed="rId7"/>
          <a:stretch>
            <a:fillRect/>
          </a:stretch>
        </p:blipFill>
        <p:spPr>
          <a:xfrm>
            <a:off x="5574152" y="1499286"/>
            <a:ext cx="1071206" cy="505800"/>
          </a:xfrm>
          <a:prstGeom prst="rect">
            <a:avLst/>
          </a:prstGeom>
        </p:spPr>
      </p:pic>
      <p:pic>
        <p:nvPicPr>
          <p:cNvPr id="3" name="Picture 2">
            <a:extLst>
              <a:ext uri="{FF2B5EF4-FFF2-40B4-BE49-F238E27FC236}">
                <a16:creationId xmlns:a16="http://schemas.microsoft.com/office/drawing/2014/main" id="{65F315F2-D770-BEDB-0701-CB7FE37193ED}"/>
              </a:ext>
            </a:extLst>
          </p:cNvPr>
          <p:cNvPicPr>
            <a:picLocks noChangeAspect="1"/>
          </p:cNvPicPr>
          <p:nvPr/>
        </p:nvPicPr>
        <p:blipFill>
          <a:blip r:embed="rId8"/>
          <a:stretch>
            <a:fillRect/>
          </a:stretch>
        </p:blipFill>
        <p:spPr>
          <a:xfrm flipH="1">
            <a:off x="7215383" y="5379308"/>
            <a:ext cx="919410" cy="644366"/>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37E9D904-C4AE-492A-B0FC-50EBA171AD18}"/>
              </a:ext>
            </a:extLst>
          </p:cNvPr>
          <p:cNvPicPr>
            <a:picLocks noGrp="1" noChangeAspect="1"/>
          </p:cNvPicPr>
          <p:nvPr>
            <p:ph idx="1"/>
          </p:nvPr>
        </p:nvPicPr>
        <p:blipFill>
          <a:blip r:embed="rId2"/>
          <a:stretch>
            <a:fillRect/>
          </a:stretch>
        </p:blipFill>
        <p:spPr>
          <a:xfrm>
            <a:off x="990600" y="1013618"/>
            <a:ext cx="7242523" cy="4830763"/>
          </a:xfrm>
          <a:prstGeom prst="rect">
            <a:avLst/>
          </a:prstGeom>
        </p:spPr>
      </p:pic>
    </p:spTree>
    <p:extLst>
      <p:ext uri="{BB962C8B-B14F-4D97-AF65-F5344CB8AC3E}">
        <p14:creationId xmlns:p14="http://schemas.microsoft.com/office/powerpoint/2010/main" val="109268901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D435B0F0-597D-4DA4-89FC-89E3827C00A5}"/>
              </a:ext>
            </a:extLst>
          </p:cNvPr>
          <p:cNvGraphicFramePr/>
          <p:nvPr/>
        </p:nvGraphicFramePr>
        <p:xfrm>
          <a:off x="457200" y="133675"/>
          <a:ext cx="8229599" cy="4546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8">
            <a:extLst>
              <a:ext uri="{FF2B5EF4-FFF2-40B4-BE49-F238E27FC236}">
                <a16:creationId xmlns:a16="http://schemas.microsoft.com/office/drawing/2014/main" id="{B5F40CBA-E589-44C4-A811-4E8C0682CE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419600"/>
            <a:ext cx="1982788"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DEE4B3F8-5DDC-42A9-92CD-E2C141E3AD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9211" y="4419599"/>
            <a:ext cx="1982788"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7354A6D6-EC3C-4258-A421-DF6A638EBE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6175" y="4419597"/>
            <a:ext cx="1982788"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4CDB4181-4399-4C85-9FDE-7F1B543BD3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3140" y="4419597"/>
            <a:ext cx="1982788"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935174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0ED5D-C81E-4FB8-A29A-AC5F79DF8E9C}"/>
              </a:ext>
            </a:extLst>
          </p:cNvPr>
          <p:cNvSpPr>
            <a:spLocks noGrp="1"/>
          </p:cNvSpPr>
          <p:nvPr>
            <p:ph type="title"/>
          </p:nvPr>
        </p:nvSpPr>
        <p:spPr>
          <a:xfrm>
            <a:off x="780847" y="389703"/>
            <a:ext cx="2109019" cy="682932"/>
          </a:xfrm>
        </p:spPr>
        <p:txBody>
          <a:bodyPr wrap="square" anchor="b">
            <a:normAutofit/>
          </a:bodyPr>
          <a:lstStyle/>
          <a:p>
            <a:r>
              <a:rPr lang="en-US" sz="3600" dirty="0"/>
              <a:t>Agenda</a:t>
            </a:r>
            <a:endParaRPr lang="en-US" dirty="0"/>
          </a:p>
        </p:txBody>
      </p:sp>
      <p:graphicFrame>
        <p:nvGraphicFramePr>
          <p:cNvPr id="7" name="Content Placeholder 2">
            <a:extLst>
              <a:ext uri="{FF2B5EF4-FFF2-40B4-BE49-F238E27FC236}">
                <a16:creationId xmlns:a16="http://schemas.microsoft.com/office/drawing/2014/main" id="{A362A5EB-C6FB-40D1-B91B-6D960DA8A2E3}"/>
              </a:ext>
            </a:extLst>
          </p:cNvPr>
          <p:cNvGraphicFramePr>
            <a:graphicFrameLocks noGrp="1"/>
          </p:cNvGraphicFramePr>
          <p:nvPr>
            <p:ph idx="1"/>
            <p:extLst>
              <p:ext uri="{D42A27DB-BD31-4B8C-83A1-F6EECF244321}">
                <p14:modId xmlns:p14="http://schemas.microsoft.com/office/powerpoint/2010/main" val="4289539106"/>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62B0E874-4258-E762-21C3-0CEA521C47CB}"/>
              </a:ext>
            </a:extLst>
          </p:cNvPr>
          <p:cNvPicPr>
            <a:picLocks noChangeAspect="1"/>
          </p:cNvPicPr>
          <p:nvPr/>
        </p:nvPicPr>
        <p:blipFill>
          <a:blip r:embed="rId7"/>
          <a:stretch>
            <a:fillRect/>
          </a:stretch>
        </p:blipFill>
        <p:spPr>
          <a:xfrm>
            <a:off x="487834" y="1072635"/>
            <a:ext cx="2402032" cy="2011854"/>
          </a:xfrm>
          <a:prstGeom prst="rect">
            <a:avLst/>
          </a:prstGeom>
        </p:spPr>
      </p:pic>
      <p:sp>
        <p:nvSpPr>
          <p:cNvPr id="5" name="TextBox 4">
            <a:extLst>
              <a:ext uri="{FF2B5EF4-FFF2-40B4-BE49-F238E27FC236}">
                <a16:creationId xmlns:a16="http://schemas.microsoft.com/office/drawing/2014/main" id="{9158F47D-CD8F-1031-7C42-4BFDF0D907D2}"/>
              </a:ext>
            </a:extLst>
          </p:cNvPr>
          <p:cNvSpPr txBox="1"/>
          <p:nvPr/>
        </p:nvSpPr>
        <p:spPr>
          <a:xfrm>
            <a:off x="0" y="3084489"/>
            <a:ext cx="3282950" cy="2848152"/>
          </a:xfrm>
          <a:prstGeom prst="rect">
            <a:avLst/>
          </a:prstGeom>
          <a:noFill/>
        </p:spPr>
        <p:txBody>
          <a:bodyPr wrap="square">
            <a:spAutoFit/>
          </a:bodyPr>
          <a:lstStyle/>
          <a:p>
            <a:pPr marR="0" lvl="0">
              <a:lnSpc>
                <a:spcPct val="107000"/>
              </a:lnSpc>
              <a:spcBef>
                <a:spcPts val="0"/>
              </a:spcBef>
              <a:spcAft>
                <a:spcPts val="0"/>
              </a:spcAft>
              <a:buSzPts val="1000"/>
              <a:tabLst>
                <a:tab pos="457200" algn="l"/>
              </a:tabLst>
            </a:pPr>
            <a:r>
              <a:rPr lang="en-US" sz="1400" b="1" i="1" kern="1800" dirty="0">
                <a:solidFill>
                  <a:srgbClr val="2A2B2C"/>
                </a:solidFill>
                <a:effectLst/>
                <a:latin typeface="Source Sans Pro" panose="020B0503030403020204" pitchFamily="34" charset="0"/>
                <a:ea typeface="Times New Roman" panose="02020603050405020304" pitchFamily="18" charset="0"/>
                <a:cs typeface="Times New Roman" panose="02020603050405020304" pitchFamily="18" charset="0"/>
              </a:rPr>
              <a:t>Mission Statement</a:t>
            </a:r>
            <a:endParaRPr lang="en-US" sz="1400" dirty="0">
              <a:solidFill>
                <a:srgbClr val="2A2B2C"/>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400" i="1" dirty="0">
                <a:solidFill>
                  <a:srgbClr val="2A2B2C"/>
                </a:solidFill>
                <a:effectLst/>
                <a:latin typeface="Source Sans Pro" panose="020B0503030403020204" pitchFamily="34" charset="0"/>
                <a:ea typeface="Times New Roman" panose="02020603050405020304" pitchFamily="18" charset="0"/>
                <a:cs typeface="Times New Roman" panose="02020603050405020304" pitchFamily="18" charset="0"/>
              </a:rPr>
              <a:t>Building on our unique traditions, the mission of the Pitman School District, in partnership with families and our community, is to educate all students through exceptional learning experiences to be discerning, ethical, confident citizens. It is the expectation of this school district that all pupils achieve the New Jersey Student Learning Standards at all grade levels.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959362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E8DFA6-0F60-23AD-B134-2240E472510F}"/>
              </a:ext>
            </a:extLst>
          </p:cNvPr>
          <p:cNvSpPr>
            <a:spLocks noGrp="1"/>
          </p:cNvSpPr>
          <p:nvPr>
            <p:ph type="title"/>
          </p:nvPr>
        </p:nvSpPr>
        <p:spPr/>
        <p:txBody>
          <a:bodyPr/>
          <a:lstStyle/>
          <a:p>
            <a:r>
              <a:rPr lang="en-US" dirty="0"/>
              <a:t>Strategic Planning Process</a:t>
            </a:r>
          </a:p>
        </p:txBody>
      </p:sp>
      <p:pic>
        <p:nvPicPr>
          <p:cNvPr id="6" name="Picture 5">
            <a:extLst>
              <a:ext uri="{FF2B5EF4-FFF2-40B4-BE49-F238E27FC236}">
                <a16:creationId xmlns:a16="http://schemas.microsoft.com/office/drawing/2014/main" id="{31767CCC-ECC9-2FD5-05C8-82F9E287D530}"/>
              </a:ext>
            </a:extLst>
          </p:cNvPr>
          <p:cNvPicPr>
            <a:picLocks noChangeAspect="1"/>
          </p:cNvPicPr>
          <p:nvPr/>
        </p:nvPicPr>
        <p:blipFill>
          <a:blip r:embed="rId2"/>
          <a:stretch>
            <a:fillRect/>
          </a:stretch>
        </p:blipFill>
        <p:spPr>
          <a:xfrm>
            <a:off x="668306" y="719018"/>
            <a:ext cx="7635434" cy="5255207"/>
          </a:xfrm>
          <a:prstGeom prst="rect">
            <a:avLst/>
          </a:prstGeom>
        </p:spPr>
      </p:pic>
      <p:sp>
        <p:nvSpPr>
          <p:cNvPr id="7" name="Arrow: Right 6">
            <a:extLst>
              <a:ext uri="{FF2B5EF4-FFF2-40B4-BE49-F238E27FC236}">
                <a16:creationId xmlns:a16="http://schemas.microsoft.com/office/drawing/2014/main" id="{A416509E-9401-9C4A-4FBD-4278C576A33C}"/>
              </a:ext>
            </a:extLst>
          </p:cNvPr>
          <p:cNvSpPr/>
          <p:nvPr/>
        </p:nvSpPr>
        <p:spPr>
          <a:xfrm rot="12595539">
            <a:off x="5976752" y="5133767"/>
            <a:ext cx="1606379" cy="6477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220051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Placeholder 4"/>
          <p:cNvSpPr>
            <a:spLocks noGrp="1"/>
          </p:cNvSpPr>
          <p:nvPr>
            <p:ph type="body" sz="half" idx="2"/>
          </p:nvPr>
        </p:nvSpPr>
        <p:spPr>
          <a:xfrm>
            <a:off x="1219200" y="4953000"/>
            <a:ext cx="6553200" cy="990600"/>
          </a:xfrm>
        </p:spPr>
        <p:txBody>
          <a:bodyPr/>
          <a:lstStyle/>
          <a:p>
            <a:pPr algn="ctr"/>
            <a:r>
              <a:rPr lang="en-US" altLang="en-US" sz="3200" dirty="0">
                <a:solidFill>
                  <a:srgbClr val="993333"/>
                </a:solidFill>
              </a:rPr>
              <a:t>“</a:t>
            </a:r>
            <a:r>
              <a:rPr lang="en-US" altLang="en-US" sz="3600" dirty="0">
                <a:solidFill>
                  <a:srgbClr val="993333"/>
                </a:solidFill>
              </a:rPr>
              <a:t>Vision is the art of seeing things invisible.” </a:t>
            </a:r>
            <a:r>
              <a:rPr lang="en-US" altLang="en-US" sz="2800" dirty="0">
                <a:solidFill>
                  <a:srgbClr val="993333"/>
                </a:solidFill>
              </a:rPr>
              <a:t>-  Jonathan Swift</a:t>
            </a:r>
            <a:br>
              <a:rPr lang="en-US" altLang="en-US" sz="2800" dirty="0">
                <a:solidFill>
                  <a:srgbClr val="993333"/>
                </a:solidFill>
              </a:rPr>
            </a:br>
            <a:endParaRPr lang="en-US" altLang="en-US" sz="2800" dirty="0">
              <a:solidFill>
                <a:srgbClr val="993333"/>
              </a:solidFill>
            </a:endParaRPr>
          </a:p>
        </p:txBody>
      </p:sp>
      <p:pic>
        <p:nvPicPr>
          <p:cNvPr id="4100" name="Picture 4" descr="vi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244" y="762000"/>
            <a:ext cx="8162555" cy="385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78383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1C2E02AA-4F82-4F22-AD3A-569D8F6FF996}"/>
              </a:ext>
            </a:extLst>
          </p:cNvPr>
          <p:cNvSpPr>
            <a:spLocks noGrp="1" noChangeArrowheads="1"/>
          </p:cNvSpPr>
          <p:nvPr>
            <p:ph type="title"/>
          </p:nvPr>
        </p:nvSpPr>
        <p:spPr/>
        <p:txBody>
          <a:bodyPr/>
          <a:lstStyle/>
          <a:p>
            <a:r>
              <a:rPr lang="en-US" altLang="en-US"/>
              <a:t>Visioning Exercise</a:t>
            </a:r>
          </a:p>
        </p:txBody>
      </p:sp>
      <p:sp>
        <p:nvSpPr>
          <p:cNvPr id="16387" name="Content Placeholder 2">
            <a:extLst>
              <a:ext uri="{FF2B5EF4-FFF2-40B4-BE49-F238E27FC236}">
                <a16:creationId xmlns:a16="http://schemas.microsoft.com/office/drawing/2014/main" id="{88A10650-815E-4D18-A99B-7C28EAB0658F}"/>
              </a:ext>
            </a:extLst>
          </p:cNvPr>
          <p:cNvSpPr>
            <a:spLocks noGrp="1" noChangeArrowheads="1"/>
          </p:cNvSpPr>
          <p:nvPr>
            <p:ph idx="1"/>
          </p:nvPr>
        </p:nvSpPr>
        <p:spPr>
          <a:xfrm>
            <a:off x="621570" y="1558994"/>
            <a:ext cx="8229600" cy="4830763"/>
          </a:xfrm>
        </p:spPr>
        <p:txBody>
          <a:bodyPr/>
          <a:lstStyle/>
          <a:p>
            <a:pPr marL="0" indent="0" algn="ctr">
              <a:buFontTx/>
              <a:buNone/>
            </a:pPr>
            <a:endParaRPr lang="en-US" altLang="en-US" dirty="0"/>
          </a:p>
          <a:p>
            <a:pPr marL="0" indent="0">
              <a:buFontTx/>
              <a:buNone/>
            </a:pPr>
            <a:endParaRPr lang="en-US" altLang="en-US" dirty="0"/>
          </a:p>
        </p:txBody>
      </p:sp>
      <p:pic>
        <p:nvPicPr>
          <p:cNvPr id="1028" name="Picture 4" descr="Vision 2028 - A New Social Value Partnership for a Changing World - YouTube">
            <a:extLst>
              <a:ext uri="{FF2B5EF4-FFF2-40B4-BE49-F238E27FC236}">
                <a16:creationId xmlns:a16="http://schemas.microsoft.com/office/drawing/2014/main" id="{AE6AE98F-0E9F-035F-851C-8192C90DB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011" y="958090"/>
            <a:ext cx="4885037" cy="27356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A6BEDFD-18C6-7628-2D7D-DB5DA896BDA2}"/>
              </a:ext>
            </a:extLst>
          </p:cNvPr>
          <p:cNvPicPr>
            <a:picLocks noChangeAspect="1"/>
          </p:cNvPicPr>
          <p:nvPr/>
        </p:nvPicPr>
        <p:blipFill>
          <a:blip r:embed="rId3"/>
          <a:stretch>
            <a:fillRect/>
          </a:stretch>
        </p:blipFill>
        <p:spPr>
          <a:xfrm>
            <a:off x="5555778" y="1136211"/>
            <a:ext cx="3067050" cy="1485900"/>
          </a:xfrm>
          <a:prstGeom prst="rect">
            <a:avLst/>
          </a:prstGeom>
        </p:spPr>
      </p:pic>
      <p:pic>
        <p:nvPicPr>
          <p:cNvPr id="3" name="Picture 2">
            <a:extLst>
              <a:ext uri="{FF2B5EF4-FFF2-40B4-BE49-F238E27FC236}">
                <a16:creationId xmlns:a16="http://schemas.microsoft.com/office/drawing/2014/main" id="{81C9EFBF-DA1D-E074-D8EC-7BDBE0B21DF4}"/>
              </a:ext>
            </a:extLst>
          </p:cNvPr>
          <p:cNvPicPr>
            <a:picLocks noChangeAspect="1"/>
          </p:cNvPicPr>
          <p:nvPr/>
        </p:nvPicPr>
        <p:blipFill>
          <a:blip r:embed="rId4"/>
          <a:stretch>
            <a:fillRect/>
          </a:stretch>
        </p:blipFill>
        <p:spPr>
          <a:xfrm>
            <a:off x="483105" y="4402545"/>
            <a:ext cx="3034614" cy="1264423"/>
          </a:xfrm>
          <a:prstGeom prst="rect">
            <a:avLst/>
          </a:prstGeom>
        </p:spPr>
      </p:pic>
      <p:pic>
        <p:nvPicPr>
          <p:cNvPr id="5" name="Picture 4">
            <a:extLst>
              <a:ext uri="{FF2B5EF4-FFF2-40B4-BE49-F238E27FC236}">
                <a16:creationId xmlns:a16="http://schemas.microsoft.com/office/drawing/2014/main" id="{A7C9E104-4060-6FC5-AF55-285B808D7C5D}"/>
              </a:ext>
            </a:extLst>
          </p:cNvPr>
          <p:cNvPicPr>
            <a:picLocks noChangeAspect="1"/>
          </p:cNvPicPr>
          <p:nvPr/>
        </p:nvPicPr>
        <p:blipFill>
          <a:blip r:embed="rId5"/>
          <a:stretch>
            <a:fillRect/>
          </a:stretch>
        </p:blipFill>
        <p:spPr>
          <a:xfrm>
            <a:off x="2545878" y="3206209"/>
            <a:ext cx="2960729" cy="1372702"/>
          </a:xfrm>
          <a:prstGeom prst="rect">
            <a:avLst/>
          </a:prstGeom>
        </p:spPr>
      </p:pic>
      <p:pic>
        <p:nvPicPr>
          <p:cNvPr id="6" name="Picture 5">
            <a:extLst>
              <a:ext uri="{FF2B5EF4-FFF2-40B4-BE49-F238E27FC236}">
                <a16:creationId xmlns:a16="http://schemas.microsoft.com/office/drawing/2014/main" id="{BD601F53-C3BC-619A-80A0-ED717B3A86B0}"/>
              </a:ext>
            </a:extLst>
          </p:cNvPr>
          <p:cNvPicPr>
            <a:picLocks noChangeAspect="1"/>
          </p:cNvPicPr>
          <p:nvPr/>
        </p:nvPicPr>
        <p:blipFill>
          <a:blip r:embed="rId6"/>
          <a:stretch>
            <a:fillRect/>
          </a:stretch>
        </p:blipFill>
        <p:spPr>
          <a:xfrm>
            <a:off x="2796635" y="5415391"/>
            <a:ext cx="3314700" cy="1099219"/>
          </a:xfrm>
          <a:prstGeom prst="rect">
            <a:avLst/>
          </a:prstGeom>
        </p:spPr>
      </p:pic>
      <p:pic>
        <p:nvPicPr>
          <p:cNvPr id="7" name="Picture 6">
            <a:extLst>
              <a:ext uri="{FF2B5EF4-FFF2-40B4-BE49-F238E27FC236}">
                <a16:creationId xmlns:a16="http://schemas.microsoft.com/office/drawing/2014/main" id="{2C30A7D3-BF91-C635-02CC-F5A0F133B65A}"/>
              </a:ext>
            </a:extLst>
          </p:cNvPr>
          <p:cNvPicPr>
            <a:picLocks noChangeAspect="1"/>
          </p:cNvPicPr>
          <p:nvPr/>
        </p:nvPicPr>
        <p:blipFill>
          <a:blip r:embed="rId7"/>
          <a:stretch>
            <a:fillRect/>
          </a:stretch>
        </p:blipFill>
        <p:spPr>
          <a:xfrm>
            <a:off x="7642260" y="4807412"/>
            <a:ext cx="1450667" cy="1418714"/>
          </a:xfrm>
          <a:prstGeom prst="rect">
            <a:avLst/>
          </a:prstGeom>
        </p:spPr>
      </p:pic>
      <p:pic>
        <p:nvPicPr>
          <p:cNvPr id="8" name="Picture 7">
            <a:extLst>
              <a:ext uri="{FF2B5EF4-FFF2-40B4-BE49-F238E27FC236}">
                <a16:creationId xmlns:a16="http://schemas.microsoft.com/office/drawing/2014/main" id="{95272982-C9A3-4670-72E9-2DDEBD3B2F66}"/>
              </a:ext>
            </a:extLst>
          </p:cNvPr>
          <p:cNvPicPr>
            <a:picLocks noChangeAspect="1"/>
          </p:cNvPicPr>
          <p:nvPr/>
        </p:nvPicPr>
        <p:blipFill>
          <a:blip r:embed="rId8"/>
          <a:stretch>
            <a:fillRect/>
          </a:stretch>
        </p:blipFill>
        <p:spPr>
          <a:xfrm>
            <a:off x="982638" y="5575825"/>
            <a:ext cx="1813997" cy="1300602"/>
          </a:xfrm>
          <a:prstGeom prst="rect">
            <a:avLst/>
          </a:prstGeom>
        </p:spPr>
      </p:pic>
      <p:pic>
        <p:nvPicPr>
          <p:cNvPr id="9" name="Picture 8">
            <a:extLst>
              <a:ext uri="{FF2B5EF4-FFF2-40B4-BE49-F238E27FC236}">
                <a16:creationId xmlns:a16="http://schemas.microsoft.com/office/drawing/2014/main" id="{6BCA0878-90BD-C66E-26B5-0F0A07C48161}"/>
              </a:ext>
            </a:extLst>
          </p:cNvPr>
          <p:cNvPicPr>
            <a:picLocks noChangeAspect="1"/>
          </p:cNvPicPr>
          <p:nvPr/>
        </p:nvPicPr>
        <p:blipFill>
          <a:blip r:embed="rId9"/>
          <a:stretch>
            <a:fillRect/>
          </a:stretch>
        </p:blipFill>
        <p:spPr>
          <a:xfrm>
            <a:off x="7580088" y="2632159"/>
            <a:ext cx="1350234" cy="1012676"/>
          </a:xfrm>
          <a:prstGeom prst="rect">
            <a:avLst/>
          </a:prstGeom>
        </p:spPr>
      </p:pic>
      <p:pic>
        <p:nvPicPr>
          <p:cNvPr id="11" name="Picture 10">
            <a:extLst>
              <a:ext uri="{FF2B5EF4-FFF2-40B4-BE49-F238E27FC236}">
                <a16:creationId xmlns:a16="http://schemas.microsoft.com/office/drawing/2014/main" id="{FBBDC9DE-8D2A-74E9-A803-B8C5D44B5949}"/>
              </a:ext>
            </a:extLst>
          </p:cNvPr>
          <p:cNvPicPr>
            <a:picLocks noChangeAspect="1"/>
          </p:cNvPicPr>
          <p:nvPr/>
        </p:nvPicPr>
        <p:blipFill>
          <a:blip r:embed="rId10"/>
          <a:stretch>
            <a:fillRect/>
          </a:stretch>
        </p:blipFill>
        <p:spPr>
          <a:xfrm>
            <a:off x="6111335" y="5359786"/>
            <a:ext cx="1530925" cy="1146716"/>
          </a:xfrm>
          <a:prstGeom prst="rect">
            <a:avLst/>
          </a:prstGeom>
        </p:spPr>
      </p:pic>
      <p:pic>
        <p:nvPicPr>
          <p:cNvPr id="12" name="Picture 11">
            <a:extLst>
              <a:ext uri="{FF2B5EF4-FFF2-40B4-BE49-F238E27FC236}">
                <a16:creationId xmlns:a16="http://schemas.microsoft.com/office/drawing/2014/main" id="{454C8436-DBE8-4300-88F2-57705B1CCB6C}"/>
              </a:ext>
            </a:extLst>
          </p:cNvPr>
          <p:cNvPicPr>
            <a:picLocks noChangeAspect="1"/>
          </p:cNvPicPr>
          <p:nvPr/>
        </p:nvPicPr>
        <p:blipFill>
          <a:blip r:embed="rId11"/>
          <a:stretch>
            <a:fillRect/>
          </a:stretch>
        </p:blipFill>
        <p:spPr>
          <a:xfrm>
            <a:off x="7623984" y="3637356"/>
            <a:ext cx="1473599" cy="1180053"/>
          </a:xfrm>
          <a:prstGeom prst="rect">
            <a:avLst/>
          </a:prstGeom>
        </p:spPr>
      </p:pic>
      <p:pic>
        <p:nvPicPr>
          <p:cNvPr id="13" name="Picture 12">
            <a:extLst>
              <a:ext uri="{FF2B5EF4-FFF2-40B4-BE49-F238E27FC236}">
                <a16:creationId xmlns:a16="http://schemas.microsoft.com/office/drawing/2014/main" id="{A062F603-E084-835F-BDC6-19BF1DB444BE}"/>
              </a:ext>
            </a:extLst>
          </p:cNvPr>
          <p:cNvPicPr>
            <a:picLocks noChangeAspect="1"/>
          </p:cNvPicPr>
          <p:nvPr/>
        </p:nvPicPr>
        <p:blipFill>
          <a:blip r:embed="rId12"/>
          <a:stretch>
            <a:fillRect/>
          </a:stretch>
        </p:blipFill>
        <p:spPr>
          <a:xfrm>
            <a:off x="805844" y="3162380"/>
            <a:ext cx="1718748" cy="1240165"/>
          </a:xfrm>
          <a:prstGeom prst="rect">
            <a:avLst/>
          </a:prstGeom>
        </p:spPr>
      </p:pic>
      <p:pic>
        <p:nvPicPr>
          <p:cNvPr id="14" name="Picture 13">
            <a:extLst>
              <a:ext uri="{FF2B5EF4-FFF2-40B4-BE49-F238E27FC236}">
                <a16:creationId xmlns:a16="http://schemas.microsoft.com/office/drawing/2014/main" id="{CED7584D-7070-8729-73AA-27BA8B48C31D}"/>
              </a:ext>
            </a:extLst>
          </p:cNvPr>
          <p:cNvPicPr>
            <a:picLocks noChangeAspect="1"/>
          </p:cNvPicPr>
          <p:nvPr/>
        </p:nvPicPr>
        <p:blipFill>
          <a:blip r:embed="rId13"/>
          <a:stretch>
            <a:fillRect/>
          </a:stretch>
        </p:blipFill>
        <p:spPr>
          <a:xfrm>
            <a:off x="3505549" y="4449595"/>
            <a:ext cx="2019334" cy="1013365"/>
          </a:xfrm>
          <a:prstGeom prst="rect">
            <a:avLst/>
          </a:prstGeom>
        </p:spPr>
      </p:pic>
      <p:pic>
        <p:nvPicPr>
          <p:cNvPr id="15" name="Picture 14">
            <a:extLst>
              <a:ext uri="{FF2B5EF4-FFF2-40B4-BE49-F238E27FC236}">
                <a16:creationId xmlns:a16="http://schemas.microsoft.com/office/drawing/2014/main" id="{7B000284-517F-23C3-28F2-F50C9477BEC7}"/>
              </a:ext>
            </a:extLst>
          </p:cNvPr>
          <p:cNvPicPr>
            <a:picLocks noChangeAspect="1"/>
          </p:cNvPicPr>
          <p:nvPr/>
        </p:nvPicPr>
        <p:blipFill>
          <a:blip r:embed="rId14"/>
          <a:stretch>
            <a:fillRect/>
          </a:stretch>
        </p:blipFill>
        <p:spPr>
          <a:xfrm>
            <a:off x="5584762" y="2547128"/>
            <a:ext cx="1980343" cy="995532"/>
          </a:xfrm>
          <a:prstGeom prst="rect">
            <a:avLst/>
          </a:prstGeom>
        </p:spPr>
      </p:pic>
      <p:pic>
        <p:nvPicPr>
          <p:cNvPr id="16" name="Picture 15">
            <a:extLst>
              <a:ext uri="{FF2B5EF4-FFF2-40B4-BE49-F238E27FC236}">
                <a16:creationId xmlns:a16="http://schemas.microsoft.com/office/drawing/2014/main" id="{1DC601D3-2D5B-681C-0FA9-60122BA368A8}"/>
              </a:ext>
            </a:extLst>
          </p:cNvPr>
          <p:cNvPicPr>
            <a:picLocks noChangeAspect="1"/>
          </p:cNvPicPr>
          <p:nvPr/>
        </p:nvPicPr>
        <p:blipFill>
          <a:blip r:embed="rId15"/>
          <a:stretch>
            <a:fillRect/>
          </a:stretch>
        </p:blipFill>
        <p:spPr>
          <a:xfrm>
            <a:off x="75025" y="5575825"/>
            <a:ext cx="894594" cy="670082"/>
          </a:xfrm>
          <a:prstGeom prst="rect">
            <a:avLst/>
          </a:prstGeom>
        </p:spPr>
      </p:pic>
      <p:pic>
        <p:nvPicPr>
          <p:cNvPr id="17" name="Picture 16">
            <a:extLst>
              <a:ext uri="{FF2B5EF4-FFF2-40B4-BE49-F238E27FC236}">
                <a16:creationId xmlns:a16="http://schemas.microsoft.com/office/drawing/2014/main" id="{B03992C6-8F8C-0312-9B06-94BEA1C382C2}"/>
              </a:ext>
            </a:extLst>
          </p:cNvPr>
          <p:cNvPicPr>
            <a:picLocks noChangeAspect="1"/>
          </p:cNvPicPr>
          <p:nvPr/>
        </p:nvPicPr>
        <p:blipFill>
          <a:blip r:embed="rId16"/>
          <a:stretch>
            <a:fillRect/>
          </a:stretch>
        </p:blipFill>
        <p:spPr>
          <a:xfrm>
            <a:off x="5502871" y="3572218"/>
            <a:ext cx="2143125" cy="2143125"/>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D262E78-B1AE-4065-B79D-CC90464B2EF6}"/>
              </a:ext>
            </a:extLst>
          </p:cNvPr>
          <p:cNvSpPr>
            <a:spLocks noGrp="1" noChangeArrowheads="1"/>
          </p:cNvSpPr>
          <p:nvPr>
            <p:ph type="title"/>
          </p:nvPr>
        </p:nvSpPr>
        <p:spPr/>
        <p:txBody>
          <a:bodyPr/>
          <a:lstStyle/>
          <a:p>
            <a:r>
              <a:rPr lang="en-US" altLang="en-US"/>
              <a:t>Visioning Exercise</a:t>
            </a:r>
          </a:p>
        </p:txBody>
      </p:sp>
      <p:sp>
        <p:nvSpPr>
          <p:cNvPr id="17411" name="Content Placeholder 2">
            <a:extLst>
              <a:ext uri="{FF2B5EF4-FFF2-40B4-BE49-F238E27FC236}">
                <a16:creationId xmlns:a16="http://schemas.microsoft.com/office/drawing/2014/main" id="{1A391789-3346-495A-826D-68AC4B6CE77E}"/>
              </a:ext>
            </a:extLst>
          </p:cNvPr>
          <p:cNvSpPr>
            <a:spLocks noGrp="1" noChangeArrowheads="1"/>
          </p:cNvSpPr>
          <p:nvPr>
            <p:ph idx="1"/>
          </p:nvPr>
        </p:nvSpPr>
        <p:spPr>
          <a:xfrm>
            <a:off x="228600" y="1066800"/>
            <a:ext cx="8686800" cy="5059363"/>
          </a:xfrm>
          <a:solidFill>
            <a:schemeClr val="bg1"/>
          </a:solidFill>
        </p:spPr>
        <p:txBody>
          <a:bodyPr/>
          <a:lstStyle/>
          <a:p>
            <a:pPr marL="0" indent="0">
              <a:buFontTx/>
              <a:buNone/>
            </a:pPr>
            <a:r>
              <a:rPr lang="en-US" altLang="en-US"/>
              <a:t> </a:t>
            </a:r>
          </a:p>
        </p:txBody>
      </p:sp>
      <p:sp>
        <p:nvSpPr>
          <p:cNvPr id="16389" name="TextBox 4">
            <a:extLst>
              <a:ext uri="{FF2B5EF4-FFF2-40B4-BE49-F238E27FC236}">
                <a16:creationId xmlns:a16="http://schemas.microsoft.com/office/drawing/2014/main" id="{8FD59ECD-4D46-45F0-8B80-1EE7D6CDECDF}"/>
              </a:ext>
            </a:extLst>
          </p:cNvPr>
          <p:cNvSpPr txBox="1">
            <a:spLocks noChangeArrowheads="1"/>
          </p:cNvSpPr>
          <p:nvPr/>
        </p:nvSpPr>
        <p:spPr bwMode="auto">
          <a:xfrm>
            <a:off x="340964" y="621880"/>
            <a:ext cx="3545236" cy="4832092"/>
          </a:xfrm>
          <a:prstGeom prst="rect">
            <a:avLst/>
          </a:prstGeom>
          <a:noFill/>
          <a:ln>
            <a:noFill/>
          </a:ln>
        </p:spPr>
        <p:txBody>
          <a:bodyPr wrap="square">
            <a:spAutoFit/>
          </a:bodyPr>
          <a:lstStyle>
            <a:lvl1pPr>
              <a:spcBef>
                <a:spcPct val="20000"/>
              </a:spcBef>
              <a:buClr>
                <a:srgbClr val="993333"/>
              </a:buClr>
              <a:buChar char="•"/>
              <a:defRPr sz="3200">
                <a:solidFill>
                  <a:srgbClr val="003366"/>
                </a:solidFill>
                <a:latin typeface="Arial" panose="020B0604020202020204" pitchFamily="34" charset="0"/>
              </a:defRPr>
            </a:lvl1pPr>
            <a:lvl2pPr marL="742950" indent="-285750">
              <a:spcBef>
                <a:spcPct val="20000"/>
              </a:spcBef>
              <a:buClr>
                <a:srgbClr val="993333"/>
              </a:buClr>
              <a:buChar char="–"/>
              <a:defRPr sz="2800">
                <a:solidFill>
                  <a:srgbClr val="003366"/>
                </a:solidFill>
                <a:latin typeface="Arial" panose="020B0604020202020204" pitchFamily="34" charset="0"/>
              </a:defRPr>
            </a:lvl2pPr>
            <a:lvl3pPr marL="1143000" indent="-228600">
              <a:spcBef>
                <a:spcPct val="20000"/>
              </a:spcBef>
              <a:buClr>
                <a:srgbClr val="993333"/>
              </a:buClr>
              <a:buChar char="•"/>
              <a:defRPr sz="2400">
                <a:solidFill>
                  <a:srgbClr val="003366"/>
                </a:solidFill>
                <a:latin typeface="Arial" panose="020B0604020202020204" pitchFamily="34" charset="0"/>
              </a:defRPr>
            </a:lvl3pPr>
            <a:lvl4pPr marL="1600200" indent="-228600">
              <a:spcBef>
                <a:spcPct val="20000"/>
              </a:spcBef>
              <a:buClr>
                <a:srgbClr val="993333"/>
              </a:buClr>
              <a:buChar char="–"/>
              <a:defRPr sz="2000">
                <a:solidFill>
                  <a:srgbClr val="003366"/>
                </a:solidFill>
                <a:latin typeface="Arial" panose="020B0604020202020204" pitchFamily="34" charset="0"/>
              </a:defRPr>
            </a:lvl4pPr>
            <a:lvl5pPr marL="2057400" indent="-228600">
              <a:spcBef>
                <a:spcPct val="20000"/>
              </a:spcBef>
              <a:buClr>
                <a:srgbClr val="993333"/>
              </a:buClr>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lr>
                <a:srgbClr val="993333"/>
              </a:buClr>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lr>
                <a:srgbClr val="993333"/>
              </a:buClr>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lr>
                <a:srgbClr val="993333"/>
              </a:buClr>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lr>
                <a:srgbClr val="993333"/>
              </a:buClr>
              <a:buChar char="»"/>
              <a:defRPr sz="2000">
                <a:solidFill>
                  <a:srgbClr val="003366"/>
                </a:solidFill>
                <a:latin typeface="Arial" panose="020B0604020202020204" pitchFamily="34" charset="0"/>
              </a:defRPr>
            </a:lvl9pPr>
          </a:lstStyle>
          <a:p>
            <a:pPr>
              <a:spcBef>
                <a:spcPct val="0"/>
              </a:spcBef>
              <a:buClrTx/>
              <a:buFontTx/>
              <a:buNone/>
              <a:defRPr/>
            </a:pPr>
            <a:endParaRPr lang="en-US" altLang="en-US" sz="2800" dirty="0">
              <a:solidFill>
                <a:schemeClr val="accent6">
                  <a:lumMod val="75000"/>
                </a:schemeClr>
              </a:solidFill>
            </a:endParaRPr>
          </a:p>
          <a:p>
            <a:pPr>
              <a:spcBef>
                <a:spcPct val="0"/>
              </a:spcBef>
              <a:buClrTx/>
              <a:buFontTx/>
              <a:buNone/>
              <a:defRPr/>
            </a:pPr>
            <a:r>
              <a:rPr lang="en-US" altLang="en-US" sz="2800" dirty="0">
                <a:solidFill>
                  <a:schemeClr val="accent6">
                    <a:lumMod val="75000"/>
                  </a:schemeClr>
                </a:solidFill>
              </a:rPr>
              <a:t>PITMAN</a:t>
            </a:r>
          </a:p>
          <a:p>
            <a:pPr>
              <a:spcBef>
                <a:spcPct val="0"/>
              </a:spcBef>
              <a:buClrTx/>
              <a:buFontTx/>
              <a:buNone/>
              <a:defRPr/>
            </a:pPr>
            <a:r>
              <a:rPr lang="en-US" altLang="en-US" sz="2800" dirty="0">
                <a:solidFill>
                  <a:schemeClr val="accent6">
                    <a:lumMod val="75000"/>
                  </a:schemeClr>
                </a:solidFill>
              </a:rPr>
              <a:t>is being </a:t>
            </a:r>
          </a:p>
          <a:p>
            <a:pPr>
              <a:spcBef>
                <a:spcPct val="0"/>
              </a:spcBef>
              <a:buClrTx/>
              <a:buFontTx/>
              <a:buNone/>
              <a:defRPr/>
            </a:pPr>
            <a:r>
              <a:rPr lang="en-US" altLang="en-US" sz="2800" dirty="0">
                <a:solidFill>
                  <a:schemeClr val="accent6">
                    <a:lumMod val="75000"/>
                  </a:schemeClr>
                </a:solidFill>
              </a:rPr>
              <a:t>recognized  </a:t>
            </a:r>
          </a:p>
          <a:p>
            <a:pPr>
              <a:spcBef>
                <a:spcPct val="0"/>
              </a:spcBef>
              <a:buClrTx/>
              <a:buFontTx/>
              <a:buNone/>
              <a:defRPr/>
            </a:pPr>
            <a:r>
              <a:rPr lang="en-US" altLang="en-US" sz="2800" dirty="0">
                <a:solidFill>
                  <a:schemeClr val="accent6">
                    <a:lumMod val="75000"/>
                  </a:schemeClr>
                </a:solidFill>
              </a:rPr>
              <a:t>as the </a:t>
            </a:r>
            <a:r>
              <a:rPr lang="en-US" altLang="en-US" sz="2800" dirty="0">
                <a:solidFill>
                  <a:srgbClr val="993333"/>
                </a:solidFill>
              </a:rPr>
              <a:t>model</a:t>
            </a:r>
          </a:p>
          <a:p>
            <a:pPr>
              <a:spcBef>
                <a:spcPct val="0"/>
              </a:spcBef>
              <a:buClrTx/>
              <a:buFontTx/>
              <a:buNone/>
              <a:defRPr/>
            </a:pPr>
            <a:r>
              <a:rPr lang="en-US" altLang="en-US" sz="2800" dirty="0">
                <a:solidFill>
                  <a:srgbClr val="993333"/>
                </a:solidFill>
              </a:rPr>
              <a:t>district</a:t>
            </a:r>
            <a:r>
              <a:rPr lang="en-US" altLang="en-US" sz="2800" dirty="0">
                <a:solidFill>
                  <a:schemeClr val="accent6">
                    <a:lumMod val="75000"/>
                  </a:schemeClr>
                </a:solidFill>
              </a:rPr>
              <a:t> in New Jersey for success in advancing</a:t>
            </a:r>
          </a:p>
          <a:p>
            <a:pPr>
              <a:spcBef>
                <a:spcPct val="0"/>
              </a:spcBef>
              <a:buClrTx/>
              <a:buFontTx/>
              <a:buNone/>
              <a:defRPr/>
            </a:pPr>
            <a:r>
              <a:rPr lang="en-US" altLang="en-US" sz="2800" dirty="0">
                <a:solidFill>
                  <a:schemeClr val="accent6">
                    <a:lumMod val="75000"/>
                  </a:schemeClr>
                </a:solidFill>
              </a:rPr>
              <a:t>student achievement.</a:t>
            </a:r>
          </a:p>
          <a:p>
            <a:pPr>
              <a:spcBef>
                <a:spcPct val="0"/>
              </a:spcBef>
              <a:buClrTx/>
              <a:buFontTx/>
              <a:buNone/>
              <a:defRPr/>
            </a:pPr>
            <a:endParaRPr lang="en-US" altLang="en-US" sz="2800" b="1" dirty="0">
              <a:solidFill>
                <a:schemeClr val="tx1"/>
              </a:solidFill>
            </a:endParaRPr>
          </a:p>
        </p:txBody>
      </p:sp>
      <p:pic>
        <p:nvPicPr>
          <p:cNvPr id="17413" name="Picture 1">
            <a:extLst>
              <a:ext uri="{FF2B5EF4-FFF2-40B4-BE49-F238E27FC236}">
                <a16:creationId xmlns:a16="http://schemas.microsoft.com/office/drawing/2014/main" id="{A394EED8-D9D7-42E8-A294-094FF3D767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6093" y="1676400"/>
            <a:ext cx="5586413"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
            <a:extLst>
              <a:ext uri="{FF2B5EF4-FFF2-40B4-BE49-F238E27FC236}">
                <a16:creationId xmlns:a16="http://schemas.microsoft.com/office/drawing/2014/main" id="{93762802-44BE-4695-8247-7FF1779C7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324100"/>
            <a:ext cx="16002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3">
            <a:extLst>
              <a:ext uri="{FF2B5EF4-FFF2-40B4-BE49-F238E27FC236}">
                <a16:creationId xmlns:a16="http://schemas.microsoft.com/office/drawing/2014/main" id="{F964419A-C52E-42FC-9080-4ECA35142460}"/>
              </a:ext>
            </a:extLst>
          </p:cNvPr>
          <p:cNvSpPr txBox="1">
            <a:spLocks noChangeArrowheads="1"/>
          </p:cNvSpPr>
          <p:nvPr/>
        </p:nvSpPr>
        <p:spPr bwMode="auto">
          <a:xfrm>
            <a:off x="5551488" y="5345113"/>
            <a:ext cx="697627" cy="369332"/>
          </a:xfrm>
          <a:prstGeom prst="rect">
            <a:avLst/>
          </a:prstGeom>
          <a:solidFill>
            <a:schemeClr val="tx1"/>
          </a:solidFill>
          <a:ln w="9525">
            <a:solidFill>
              <a:srgbClr val="FF0000"/>
            </a:solidFill>
            <a:miter lim="800000"/>
            <a:headEnd/>
            <a:tailEnd/>
          </a:ln>
        </p:spPr>
        <p:txBody>
          <a:bodyPr wrap="none">
            <a:spAutoFit/>
          </a:bodyPr>
          <a:lstStyle>
            <a:lvl1pPr>
              <a:spcBef>
                <a:spcPct val="20000"/>
              </a:spcBef>
              <a:buClr>
                <a:srgbClr val="993333"/>
              </a:buClr>
              <a:buChar char="•"/>
              <a:defRPr sz="3200">
                <a:solidFill>
                  <a:srgbClr val="003366"/>
                </a:solidFill>
                <a:latin typeface="Arial" panose="020B0604020202020204" pitchFamily="34" charset="0"/>
              </a:defRPr>
            </a:lvl1pPr>
            <a:lvl2pPr marL="742950" indent="-285750">
              <a:spcBef>
                <a:spcPct val="20000"/>
              </a:spcBef>
              <a:buClr>
                <a:srgbClr val="993333"/>
              </a:buClr>
              <a:buChar char="–"/>
              <a:defRPr sz="2800">
                <a:solidFill>
                  <a:srgbClr val="003366"/>
                </a:solidFill>
                <a:latin typeface="Arial" panose="020B0604020202020204" pitchFamily="34" charset="0"/>
              </a:defRPr>
            </a:lvl2pPr>
            <a:lvl3pPr marL="1143000" indent="-228600">
              <a:spcBef>
                <a:spcPct val="20000"/>
              </a:spcBef>
              <a:buClr>
                <a:srgbClr val="993333"/>
              </a:buClr>
              <a:buChar char="•"/>
              <a:defRPr sz="2400">
                <a:solidFill>
                  <a:srgbClr val="003366"/>
                </a:solidFill>
                <a:latin typeface="Arial" panose="020B0604020202020204" pitchFamily="34" charset="0"/>
              </a:defRPr>
            </a:lvl3pPr>
            <a:lvl4pPr marL="1600200" indent="-228600">
              <a:spcBef>
                <a:spcPct val="20000"/>
              </a:spcBef>
              <a:buClr>
                <a:srgbClr val="993333"/>
              </a:buClr>
              <a:buChar char="–"/>
              <a:defRPr sz="2000">
                <a:solidFill>
                  <a:srgbClr val="003366"/>
                </a:solidFill>
                <a:latin typeface="Arial" panose="020B0604020202020204" pitchFamily="34" charset="0"/>
              </a:defRPr>
            </a:lvl4pPr>
            <a:lvl5pPr marL="2057400" indent="-228600">
              <a:spcBef>
                <a:spcPct val="20000"/>
              </a:spcBef>
              <a:buClr>
                <a:srgbClr val="993333"/>
              </a:buClr>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lr>
                <a:srgbClr val="993333"/>
              </a:buClr>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lr>
                <a:srgbClr val="993333"/>
              </a:buClr>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lr>
                <a:srgbClr val="993333"/>
              </a:buClr>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lr>
                <a:srgbClr val="993333"/>
              </a:buClr>
              <a:buChar char="»"/>
              <a:defRPr sz="2000">
                <a:solidFill>
                  <a:srgbClr val="003366"/>
                </a:solidFill>
                <a:latin typeface="Arial" panose="020B0604020202020204" pitchFamily="34" charset="0"/>
              </a:defRPr>
            </a:lvl9pPr>
          </a:lstStyle>
          <a:p>
            <a:pPr>
              <a:spcBef>
                <a:spcPct val="0"/>
              </a:spcBef>
              <a:buClrTx/>
              <a:buFontTx/>
              <a:buNone/>
            </a:pPr>
            <a:r>
              <a:rPr lang="en-US" altLang="en-US" sz="1800" dirty="0">
                <a:solidFill>
                  <a:srgbClr val="FFC000"/>
                </a:solidFill>
              </a:rPr>
              <a:t>2028</a:t>
            </a:r>
          </a:p>
        </p:txBody>
      </p:sp>
      <p:pic>
        <p:nvPicPr>
          <p:cNvPr id="17416" name="Picture 4">
            <a:extLst>
              <a:ext uri="{FF2B5EF4-FFF2-40B4-BE49-F238E27FC236}">
                <a16:creationId xmlns:a16="http://schemas.microsoft.com/office/drawing/2014/main" id="{CB144A09-D867-4ED4-B238-6EE00C01C6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2728913"/>
            <a:ext cx="471488"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bbon: Tilted Up 7">
            <a:extLst>
              <a:ext uri="{FF2B5EF4-FFF2-40B4-BE49-F238E27FC236}">
                <a16:creationId xmlns:a16="http://schemas.microsoft.com/office/drawing/2014/main" id="{206328C3-9EF9-4458-ABDA-9C9BAC25AE8B}"/>
              </a:ext>
            </a:extLst>
          </p:cNvPr>
          <p:cNvSpPr>
            <a:spLocks noChangeAspect="1"/>
          </p:cNvSpPr>
          <p:nvPr/>
        </p:nvSpPr>
        <p:spPr>
          <a:xfrm>
            <a:off x="4572000" y="1447800"/>
            <a:ext cx="2590800" cy="1057275"/>
          </a:xfrm>
          <a:prstGeom prst="ribbon2">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FFC000"/>
                </a:solidFill>
              </a:rPr>
              <a:t>Student Achievement for All</a:t>
            </a:r>
          </a:p>
        </p:txBody>
      </p:sp>
      <p:sp>
        <p:nvSpPr>
          <p:cNvPr id="9" name="Wave 8">
            <a:extLst>
              <a:ext uri="{FF2B5EF4-FFF2-40B4-BE49-F238E27FC236}">
                <a16:creationId xmlns:a16="http://schemas.microsoft.com/office/drawing/2014/main" id="{EBDB3553-1964-4857-8F7A-AE794DC3D648}"/>
              </a:ext>
            </a:extLst>
          </p:cNvPr>
          <p:cNvSpPr/>
          <p:nvPr/>
        </p:nvSpPr>
        <p:spPr>
          <a:xfrm>
            <a:off x="4426058" y="3596481"/>
            <a:ext cx="2882683" cy="704850"/>
          </a:xfrm>
          <a:prstGeom prst="wave">
            <a:avLst>
              <a:gd name="adj1" fmla="val 12500"/>
              <a:gd name="adj2" fmla="val -1412"/>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C000"/>
                </a:solidFill>
              </a:rPr>
              <a:t>Pitman School District</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6972723C-0AA5-4D30-A134-E585DB02F27C}"/>
              </a:ext>
            </a:extLst>
          </p:cNvPr>
          <p:cNvSpPr>
            <a:spLocks noGrp="1" noChangeArrowheads="1"/>
          </p:cNvSpPr>
          <p:nvPr>
            <p:ph type="title"/>
          </p:nvPr>
        </p:nvSpPr>
        <p:spPr/>
        <p:txBody>
          <a:bodyPr/>
          <a:lstStyle/>
          <a:p>
            <a:r>
              <a:rPr lang="en-US" altLang="en-US"/>
              <a:t>Visioning Exercise</a:t>
            </a:r>
          </a:p>
        </p:txBody>
      </p:sp>
      <p:pic>
        <p:nvPicPr>
          <p:cNvPr id="18435" name="Content Placeholder 3">
            <a:extLst>
              <a:ext uri="{FF2B5EF4-FFF2-40B4-BE49-F238E27FC236}">
                <a16:creationId xmlns:a16="http://schemas.microsoft.com/office/drawing/2014/main" id="{CB30B5B8-64D8-42F3-B2D5-28AA0FCAE84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60174" y="1122362"/>
            <a:ext cx="4564063" cy="4613275"/>
          </a:xfrm>
        </p:spPr>
      </p:pic>
      <p:sp>
        <p:nvSpPr>
          <p:cNvPr id="5" name="TextBox 4">
            <a:extLst>
              <a:ext uri="{FF2B5EF4-FFF2-40B4-BE49-F238E27FC236}">
                <a16:creationId xmlns:a16="http://schemas.microsoft.com/office/drawing/2014/main" id="{C37A0BAD-2A03-4E0E-9561-9F64C7C8C418}"/>
              </a:ext>
            </a:extLst>
          </p:cNvPr>
          <p:cNvSpPr txBox="1"/>
          <p:nvPr/>
        </p:nvSpPr>
        <p:spPr>
          <a:xfrm>
            <a:off x="5626100" y="825579"/>
            <a:ext cx="3254429" cy="5324535"/>
          </a:xfrm>
          <a:prstGeom prst="rect">
            <a:avLst/>
          </a:prstGeom>
          <a:solidFill>
            <a:schemeClr val="bg1">
              <a:lumMod val="95000"/>
            </a:schemeClr>
          </a:solidFill>
        </p:spPr>
        <p:txBody>
          <a:bodyPr wrap="square">
            <a:spAutoFit/>
          </a:bodyPr>
          <a:lstStyle/>
          <a:p>
            <a:pPr>
              <a:defRPr/>
            </a:pPr>
            <a:r>
              <a:rPr lang="en-US" sz="2000" dirty="0">
                <a:solidFill>
                  <a:srgbClr val="002060"/>
                </a:solidFill>
              </a:rPr>
              <a:t>All the top educators and dignitaries in the state are at the awards ceremony, which is taking place in Pitman!</a:t>
            </a:r>
          </a:p>
          <a:p>
            <a:pPr>
              <a:defRPr/>
            </a:pPr>
            <a:endParaRPr lang="en-US" sz="2000" dirty="0">
              <a:solidFill>
                <a:srgbClr val="002060"/>
              </a:solidFill>
            </a:endParaRPr>
          </a:p>
          <a:p>
            <a:pPr>
              <a:defRPr/>
            </a:pPr>
            <a:r>
              <a:rPr lang="en-US" sz="2000" dirty="0">
                <a:solidFill>
                  <a:srgbClr val="002060"/>
                </a:solidFill>
              </a:rPr>
              <a:t>Your group are the guest speakers,</a:t>
            </a:r>
          </a:p>
          <a:p>
            <a:pPr>
              <a:defRPr/>
            </a:pPr>
            <a:r>
              <a:rPr lang="en-US" sz="2000" dirty="0">
                <a:solidFill>
                  <a:srgbClr val="002060"/>
                </a:solidFill>
              </a:rPr>
              <a:t>sharing the Pitman School District story.</a:t>
            </a:r>
          </a:p>
          <a:p>
            <a:pPr>
              <a:defRPr/>
            </a:pPr>
            <a:endParaRPr lang="en-US" sz="2000" dirty="0">
              <a:solidFill>
                <a:srgbClr val="002060"/>
              </a:solidFill>
            </a:endParaRPr>
          </a:p>
          <a:p>
            <a:pPr>
              <a:defRPr/>
            </a:pPr>
            <a:r>
              <a:rPr lang="en-US" sz="2000" dirty="0">
                <a:solidFill>
                  <a:srgbClr val="002060"/>
                </a:solidFill>
              </a:rPr>
              <a:t>What will you say in your speech about what has taken place in the Pitman schools over the past several years to earn this award? </a:t>
            </a:r>
            <a:endParaRPr lang="en-US" sz="2000" b="1" dirty="0">
              <a:solidFill>
                <a:srgbClr val="002060"/>
              </a:solidFill>
            </a:endParaRPr>
          </a:p>
        </p:txBody>
      </p:sp>
      <p:pic>
        <p:nvPicPr>
          <p:cNvPr id="18437" name="Picture 6">
            <a:extLst>
              <a:ext uri="{FF2B5EF4-FFF2-40B4-BE49-F238E27FC236}">
                <a16:creationId xmlns:a16="http://schemas.microsoft.com/office/drawing/2014/main" id="{B884E54B-4C61-49B8-9899-8650540B3D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7050" y="2438400"/>
            <a:ext cx="685800" cy="628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438" name="TextBox 8">
            <a:extLst>
              <a:ext uri="{FF2B5EF4-FFF2-40B4-BE49-F238E27FC236}">
                <a16:creationId xmlns:a16="http://schemas.microsoft.com/office/drawing/2014/main" id="{D55B3355-1870-46B0-877A-A2E4CF19367A}"/>
              </a:ext>
            </a:extLst>
          </p:cNvPr>
          <p:cNvSpPr txBox="1">
            <a:spLocks noChangeAspect="1"/>
          </p:cNvSpPr>
          <p:nvPr/>
        </p:nvSpPr>
        <p:spPr bwMode="auto">
          <a:xfrm>
            <a:off x="2919413" y="2514600"/>
            <a:ext cx="1042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93333"/>
              </a:buClr>
              <a:buChar char="•"/>
              <a:defRPr sz="3200">
                <a:solidFill>
                  <a:srgbClr val="003366"/>
                </a:solidFill>
                <a:latin typeface="Arial" panose="020B0604020202020204" pitchFamily="34" charset="0"/>
              </a:defRPr>
            </a:lvl1pPr>
            <a:lvl2pPr marL="742950" indent="-285750">
              <a:spcBef>
                <a:spcPct val="20000"/>
              </a:spcBef>
              <a:buClr>
                <a:srgbClr val="993333"/>
              </a:buClr>
              <a:buChar char="–"/>
              <a:defRPr sz="2800">
                <a:solidFill>
                  <a:srgbClr val="003366"/>
                </a:solidFill>
                <a:latin typeface="Arial" panose="020B0604020202020204" pitchFamily="34" charset="0"/>
              </a:defRPr>
            </a:lvl2pPr>
            <a:lvl3pPr marL="1143000" indent="-228600">
              <a:spcBef>
                <a:spcPct val="20000"/>
              </a:spcBef>
              <a:buClr>
                <a:srgbClr val="993333"/>
              </a:buClr>
              <a:buChar char="•"/>
              <a:defRPr sz="2400">
                <a:solidFill>
                  <a:srgbClr val="003366"/>
                </a:solidFill>
                <a:latin typeface="Arial" panose="020B0604020202020204" pitchFamily="34" charset="0"/>
              </a:defRPr>
            </a:lvl3pPr>
            <a:lvl4pPr marL="1600200" indent="-228600">
              <a:spcBef>
                <a:spcPct val="20000"/>
              </a:spcBef>
              <a:buClr>
                <a:srgbClr val="993333"/>
              </a:buClr>
              <a:buChar char="–"/>
              <a:defRPr sz="2000">
                <a:solidFill>
                  <a:srgbClr val="003366"/>
                </a:solidFill>
                <a:latin typeface="Arial" panose="020B0604020202020204" pitchFamily="34" charset="0"/>
              </a:defRPr>
            </a:lvl4pPr>
            <a:lvl5pPr marL="2057400" indent="-228600">
              <a:spcBef>
                <a:spcPct val="20000"/>
              </a:spcBef>
              <a:buClr>
                <a:srgbClr val="993333"/>
              </a:buClr>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lr>
                <a:srgbClr val="993333"/>
              </a:buClr>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lr>
                <a:srgbClr val="993333"/>
              </a:buClr>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lr>
                <a:srgbClr val="993333"/>
              </a:buClr>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lr>
                <a:srgbClr val="993333"/>
              </a:buClr>
              <a:buChar char="»"/>
              <a:defRPr sz="2000">
                <a:solidFill>
                  <a:srgbClr val="003366"/>
                </a:solidFill>
                <a:latin typeface="Arial" panose="020B0604020202020204" pitchFamily="34" charset="0"/>
              </a:defRPr>
            </a:lvl9pPr>
          </a:lstStyle>
          <a:p>
            <a:pPr algn="ctr">
              <a:spcBef>
                <a:spcPct val="0"/>
              </a:spcBef>
              <a:buClrTx/>
              <a:buFontTx/>
              <a:buNone/>
            </a:pPr>
            <a:r>
              <a:rPr lang="en-US" altLang="en-US" sz="900" b="1" dirty="0">
                <a:solidFill>
                  <a:schemeClr val="tx1"/>
                </a:solidFill>
              </a:rPr>
              <a:t>Pitman </a:t>
            </a:r>
          </a:p>
          <a:p>
            <a:pPr algn="ctr">
              <a:spcBef>
                <a:spcPct val="0"/>
              </a:spcBef>
              <a:buClrTx/>
              <a:buFontTx/>
              <a:buNone/>
            </a:pPr>
            <a:r>
              <a:rPr lang="en-US" altLang="en-US" sz="900" b="1" dirty="0">
                <a:solidFill>
                  <a:schemeClr val="tx1"/>
                </a:solidFill>
              </a:rPr>
              <a:t>2028</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ltLang="en-US" dirty="0"/>
              <a:t>Small Group Work</a:t>
            </a:r>
            <a:br>
              <a:rPr lang="en-US" altLang="en-US" dirty="0"/>
            </a:br>
            <a:endParaRPr lang="en-US" altLang="en-US" sz="2800" dirty="0"/>
          </a:p>
        </p:txBody>
      </p:sp>
      <p:sp>
        <p:nvSpPr>
          <p:cNvPr id="8195" name="Content Placeholder 2"/>
          <p:cNvSpPr>
            <a:spLocks noGrp="1"/>
          </p:cNvSpPr>
          <p:nvPr>
            <p:ph sz="half" idx="1"/>
          </p:nvPr>
        </p:nvSpPr>
        <p:spPr/>
        <p:txBody>
          <a:bodyPr/>
          <a:lstStyle/>
          <a:p>
            <a:pPr marL="0" indent="0">
              <a:spcAft>
                <a:spcPts val="1200"/>
              </a:spcAft>
              <a:buNone/>
              <a:defRPr/>
            </a:pPr>
            <a:r>
              <a:rPr lang="en-US" altLang="en-US" b="1" i="1" dirty="0"/>
              <a:t>Outline your speech</a:t>
            </a:r>
            <a:r>
              <a:rPr lang="en-US" altLang="en-US" dirty="0"/>
              <a:t>…</a:t>
            </a:r>
          </a:p>
          <a:p>
            <a:r>
              <a:rPr lang="en-US" sz="2800" dirty="0"/>
              <a:t>What did we look like in 2023?</a:t>
            </a:r>
          </a:p>
          <a:p>
            <a:r>
              <a:rPr lang="en-US" sz="2800" dirty="0"/>
              <a:t>What do we look like in 2028?</a:t>
            </a:r>
          </a:p>
          <a:p>
            <a:r>
              <a:rPr lang="en-US" sz="2800" dirty="0"/>
              <a:t>What did we do to get there?</a:t>
            </a:r>
          </a:p>
          <a:p>
            <a:pPr marL="0" indent="0">
              <a:buNone/>
            </a:pPr>
            <a:endParaRPr lang="en-US" sz="2800" dirty="0"/>
          </a:p>
          <a:p>
            <a:pPr marL="0" indent="0">
              <a:spcAft>
                <a:spcPts val="1200"/>
              </a:spcAft>
              <a:buNone/>
              <a:defRPr/>
            </a:pPr>
            <a:endParaRPr lang="en-US" altLang="en-US" dirty="0"/>
          </a:p>
        </p:txBody>
      </p:sp>
      <p:sp>
        <p:nvSpPr>
          <p:cNvPr id="3" name="Content Placeholder 2">
            <a:extLst>
              <a:ext uri="{FF2B5EF4-FFF2-40B4-BE49-F238E27FC236}">
                <a16:creationId xmlns:a16="http://schemas.microsoft.com/office/drawing/2014/main" id="{79F811BC-0925-4372-9BBF-70577A786146}"/>
              </a:ext>
            </a:extLst>
          </p:cNvPr>
          <p:cNvSpPr>
            <a:spLocks noGrp="1"/>
          </p:cNvSpPr>
          <p:nvPr>
            <p:ph sz="half" idx="2"/>
          </p:nvPr>
        </p:nvSpPr>
        <p:spPr/>
        <p:txBody>
          <a:bodyPr/>
          <a:lstStyle/>
          <a:p>
            <a:pPr marL="0" indent="0">
              <a:buNone/>
            </a:pPr>
            <a:r>
              <a:rPr lang="en-US" dirty="0"/>
              <a:t> </a:t>
            </a:r>
          </a:p>
          <a:p>
            <a:pPr marL="0" indent="0">
              <a:buNone/>
            </a:pPr>
            <a:endParaRPr lang="en-US" dirty="0"/>
          </a:p>
        </p:txBody>
      </p:sp>
      <p:pic>
        <p:nvPicPr>
          <p:cNvPr id="6" name="Picture 7">
            <a:extLst>
              <a:ext uri="{FF2B5EF4-FFF2-40B4-BE49-F238E27FC236}">
                <a16:creationId xmlns:a16="http://schemas.microsoft.com/office/drawing/2014/main" id="{ADD05881-AEC8-4700-AA72-7C9CDB1B32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603088">
            <a:off x="4648200" y="1147988"/>
            <a:ext cx="4038599" cy="49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5EB6F927-BDF6-4123-A748-0DF75514E953}"/>
              </a:ext>
            </a:extLst>
          </p:cNvPr>
          <p:cNvSpPr txBox="1"/>
          <p:nvPr/>
        </p:nvSpPr>
        <p:spPr>
          <a:xfrm rot="554313">
            <a:off x="5712091" y="3283482"/>
            <a:ext cx="2133600" cy="1631216"/>
          </a:xfrm>
          <a:prstGeom prst="rect">
            <a:avLst/>
          </a:prstGeom>
          <a:solidFill>
            <a:schemeClr val="bg1">
              <a:lumMod val="95000"/>
            </a:schemeClr>
          </a:solidFill>
        </p:spPr>
        <p:txBody>
          <a:bodyPr>
            <a:spAutoFit/>
          </a:bodyPr>
          <a:lstStyle/>
          <a:p>
            <a:pPr>
              <a:defRPr/>
            </a:pPr>
            <a:r>
              <a:rPr lang="en-US" sz="2000" b="1" dirty="0">
                <a:solidFill>
                  <a:srgbClr val="002060"/>
                </a:solidFill>
              </a:rPr>
              <a:t>Brainstorm </a:t>
            </a:r>
            <a:r>
              <a:rPr lang="en-US" sz="2000" b="1" dirty="0">
                <a:solidFill>
                  <a:srgbClr val="993333"/>
                </a:solidFill>
              </a:rPr>
              <a:t>key highlights</a:t>
            </a:r>
          </a:p>
          <a:p>
            <a:pPr>
              <a:defRPr/>
            </a:pPr>
            <a:r>
              <a:rPr lang="en-US" sz="2000" b="1" dirty="0">
                <a:solidFill>
                  <a:srgbClr val="002060"/>
                </a:solidFill>
              </a:rPr>
              <a:t>contributing to the district’s future success.</a:t>
            </a:r>
          </a:p>
        </p:txBody>
      </p:sp>
      <p:sp>
        <p:nvSpPr>
          <p:cNvPr id="9" name="TextBox 8">
            <a:extLst>
              <a:ext uri="{FF2B5EF4-FFF2-40B4-BE49-F238E27FC236}">
                <a16:creationId xmlns:a16="http://schemas.microsoft.com/office/drawing/2014/main" id="{03E9423E-EA66-4D19-B71B-3DFDF783507D}"/>
              </a:ext>
            </a:extLst>
          </p:cNvPr>
          <p:cNvSpPr txBox="1">
            <a:spLocks noChangeArrowheads="1"/>
          </p:cNvSpPr>
          <p:nvPr/>
        </p:nvSpPr>
        <p:spPr bwMode="auto">
          <a:xfrm rot="478543">
            <a:off x="5929340" y="2161417"/>
            <a:ext cx="2133600" cy="800219"/>
          </a:xfrm>
          <a:prstGeom prst="rect">
            <a:avLst/>
          </a:prstGeom>
          <a:solidFill>
            <a:srgbClr val="ABDB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93333"/>
              </a:buClr>
              <a:buChar char="•"/>
              <a:defRPr sz="3200">
                <a:solidFill>
                  <a:srgbClr val="003366"/>
                </a:solidFill>
                <a:latin typeface="Arial" panose="020B0604020202020204" pitchFamily="34" charset="0"/>
              </a:defRPr>
            </a:lvl1pPr>
            <a:lvl2pPr marL="742950" indent="-285750">
              <a:spcBef>
                <a:spcPct val="20000"/>
              </a:spcBef>
              <a:buClr>
                <a:srgbClr val="993333"/>
              </a:buClr>
              <a:buChar char="–"/>
              <a:defRPr sz="2800">
                <a:solidFill>
                  <a:srgbClr val="003366"/>
                </a:solidFill>
                <a:latin typeface="Arial" panose="020B0604020202020204" pitchFamily="34" charset="0"/>
              </a:defRPr>
            </a:lvl2pPr>
            <a:lvl3pPr marL="1143000" indent="-228600">
              <a:spcBef>
                <a:spcPct val="20000"/>
              </a:spcBef>
              <a:buClr>
                <a:srgbClr val="993333"/>
              </a:buClr>
              <a:buChar char="•"/>
              <a:defRPr sz="2400">
                <a:solidFill>
                  <a:srgbClr val="003366"/>
                </a:solidFill>
                <a:latin typeface="Arial" panose="020B0604020202020204" pitchFamily="34" charset="0"/>
              </a:defRPr>
            </a:lvl3pPr>
            <a:lvl4pPr marL="1600200" indent="-228600">
              <a:spcBef>
                <a:spcPct val="20000"/>
              </a:spcBef>
              <a:buClr>
                <a:srgbClr val="993333"/>
              </a:buClr>
              <a:buChar char="–"/>
              <a:defRPr sz="2000">
                <a:solidFill>
                  <a:srgbClr val="003366"/>
                </a:solidFill>
                <a:latin typeface="Arial" panose="020B0604020202020204" pitchFamily="34" charset="0"/>
              </a:defRPr>
            </a:lvl4pPr>
            <a:lvl5pPr marL="2057400" indent="-228600">
              <a:spcBef>
                <a:spcPct val="20000"/>
              </a:spcBef>
              <a:buClr>
                <a:srgbClr val="993333"/>
              </a:buClr>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lr>
                <a:srgbClr val="993333"/>
              </a:buClr>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lr>
                <a:srgbClr val="993333"/>
              </a:buClr>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lr>
                <a:srgbClr val="993333"/>
              </a:buClr>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lr>
                <a:srgbClr val="993333"/>
              </a:buClr>
              <a:buChar char="»"/>
              <a:defRPr sz="2000">
                <a:solidFill>
                  <a:srgbClr val="003366"/>
                </a:solidFill>
                <a:latin typeface="Arial" panose="020B0604020202020204" pitchFamily="34" charset="0"/>
              </a:defRPr>
            </a:lvl9pPr>
          </a:lstStyle>
          <a:p>
            <a:pPr algn="ctr">
              <a:spcBef>
                <a:spcPct val="0"/>
              </a:spcBef>
              <a:buClrTx/>
              <a:buNone/>
            </a:pPr>
            <a:r>
              <a:rPr lang="en-US" altLang="en-US" sz="2300" b="1" dirty="0">
                <a:solidFill>
                  <a:srgbClr val="002060"/>
                </a:solidFill>
              </a:rPr>
              <a:t>Give your speech a </a:t>
            </a:r>
            <a:r>
              <a:rPr lang="en-US" altLang="en-US" sz="2300" b="1" dirty="0">
                <a:solidFill>
                  <a:srgbClr val="993333"/>
                </a:solidFill>
              </a:rPr>
              <a:t>title</a:t>
            </a:r>
            <a:r>
              <a:rPr lang="en-US" altLang="en-US" sz="2300" b="1" dirty="0">
                <a:solidFill>
                  <a:srgbClr val="002060"/>
                </a:solidFill>
              </a:rPr>
              <a:t>.</a:t>
            </a:r>
          </a:p>
        </p:txBody>
      </p:sp>
    </p:spTree>
    <p:extLst>
      <p:ext uri="{BB962C8B-B14F-4D97-AF65-F5344CB8AC3E}">
        <p14:creationId xmlns:p14="http://schemas.microsoft.com/office/powerpoint/2010/main" val="428081134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92994" y="163029"/>
            <a:ext cx="7696200" cy="647700"/>
          </a:xfrm>
        </p:spPr>
        <p:txBody>
          <a:bodyPr/>
          <a:lstStyle/>
          <a:p>
            <a:r>
              <a:rPr lang="en-US" altLang="en-US" dirty="0"/>
              <a:t>Student Focus</a:t>
            </a:r>
            <a:br>
              <a:rPr lang="en-US" altLang="en-US" dirty="0"/>
            </a:br>
            <a:endParaRPr lang="en-US" altLang="en-US" sz="2800" dirty="0"/>
          </a:p>
        </p:txBody>
      </p:sp>
      <p:sp>
        <p:nvSpPr>
          <p:cNvPr id="3" name="Content Placeholder 2"/>
          <p:cNvSpPr>
            <a:spLocks noGrp="1"/>
          </p:cNvSpPr>
          <p:nvPr>
            <p:ph sz="half" idx="1"/>
          </p:nvPr>
        </p:nvSpPr>
        <p:spPr/>
        <p:txBody>
          <a:bodyPr/>
          <a:lstStyle/>
          <a:p>
            <a:pPr marL="0" indent="0">
              <a:buNone/>
            </a:pPr>
            <a:r>
              <a:rPr lang="en-US" b="1" i="1" dirty="0"/>
              <a:t>Our students…</a:t>
            </a:r>
          </a:p>
          <a:p>
            <a:pPr marL="0" indent="0">
              <a:buNone/>
            </a:pPr>
            <a:endParaRPr lang="en-US" dirty="0"/>
          </a:p>
          <a:p>
            <a:pPr>
              <a:buFont typeface="Wingdings" panose="05000000000000000000" pitchFamily="2" charset="2"/>
              <a:buChar char="§"/>
            </a:pPr>
            <a:r>
              <a:rPr lang="en-US" dirty="0"/>
              <a:t>Skills</a:t>
            </a:r>
          </a:p>
          <a:p>
            <a:pPr>
              <a:buFont typeface="Wingdings" panose="05000000000000000000" pitchFamily="2" charset="2"/>
              <a:buChar char="§"/>
            </a:pPr>
            <a:r>
              <a:rPr lang="en-US" dirty="0"/>
              <a:t>Knowledge</a:t>
            </a:r>
          </a:p>
          <a:p>
            <a:pPr>
              <a:buFont typeface="Wingdings" panose="05000000000000000000" pitchFamily="2" charset="2"/>
              <a:buChar char="§"/>
            </a:pPr>
            <a:r>
              <a:rPr lang="en-US" dirty="0"/>
              <a:t>Experiences</a:t>
            </a:r>
          </a:p>
          <a:p>
            <a:pPr marL="0" indent="0">
              <a:buNone/>
            </a:pPr>
            <a:endParaRPr lang="en-US" dirty="0"/>
          </a:p>
          <a:p>
            <a:pPr marL="0" indent="0">
              <a:buNone/>
            </a:pPr>
            <a:r>
              <a:rPr lang="en-US" dirty="0"/>
              <a:t>What are they receiving?</a:t>
            </a:r>
          </a:p>
          <a:p>
            <a:pPr marL="0" indent="0">
              <a:buNone/>
            </a:pPr>
            <a:r>
              <a:rPr lang="en-US" dirty="0"/>
              <a:t>What are they leaving Pitman with?</a:t>
            </a:r>
          </a:p>
        </p:txBody>
      </p:sp>
      <p:pic>
        <p:nvPicPr>
          <p:cNvPr id="9218" name="Picture 2" descr="Text-to-Speech (TTS) | Reading Rockets">
            <a:extLst>
              <a:ext uri="{FF2B5EF4-FFF2-40B4-BE49-F238E27FC236}">
                <a16:creationId xmlns:a16="http://schemas.microsoft.com/office/drawing/2014/main" id="{D72C837D-B167-40DE-A441-D9CECCBD892D}"/>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896744" y="1335919"/>
            <a:ext cx="2125832" cy="111606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Reframing the Text-to-Speech vs. Human Audio Debate: Both Make Reading  Easier - Bookshare Blog">
            <a:extLst>
              <a:ext uri="{FF2B5EF4-FFF2-40B4-BE49-F238E27FC236}">
                <a16:creationId xmlns:a16="http://schemas.microsoft.com/office/drawing/2014/main" id="{357C7337-EE89-484E-BD7B-598505390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6435" y="2482561"/>
            <a:ext cx="4056729" cy="215083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ow to Know if Your Child Needs a Speech Evaluation – Cleveland Clinic">
            <a:extLst>
              <a:ext uri="{FF2B5EF4-FFF2-40B4-BE49-F238E27FC236}">
                <a16:creationId xmlns:a16="http://schemas.microsoft.com/office/drawing/2014/main" id="{2CE5AA6E-34BA-4B7B-BFF7-D8CE48CD5E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6436" y="1268810"/>
            <a:ext cx="1760660" cy="1159327"/>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20 Student Engagement Strategies for a Captivating Classroom - 3P Learning">
            <a:extLst>
              <a:ext uri="{FF2B5EF4-FFF2-40B4-BE49-F238E27FC236}">
                <a16:creationId xmlns:a16="http://schemas.microsoft.com/office/drawing/2014/main" id="{42E7AAA4-202F-445B-814E-D308422463A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4114" y="4645314"/>
            <a:ext cx="1823123" cy="1420616"/>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East Greenwich Township School District / Homepage">
            <a:extLst>
              <a:ext uri="{FF2B5EF4-FFF2-40B4-BE49-F238E27FC236}">
                <a16:creationId xmlns:a16="http://schemas.microsoft.com/office/drawing/2014/main" id="{089F9C67-318E-41F4-B30C-C94F32766A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6435" y="4626655"/>
            <a:ext cx="1249898" cy="1420616"/>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East Greenwich Township School District / Homepage">
            <a:extLst>
              <a:ext uri="{FF2B5EF4-FFF2-40B4-BE49-F238E27FC236}">
                <a16:creationId xmlns:a16="http://schemas.microsoft.com/office/drawing/2014/main" id="{D1C0E140-ABA0-4062-A3DC-95EA4DF61D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5813" y="4626655"/>
            <a:ext cx="1066763" cy="1420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652309"/>
      </p:ext>
    </p:extLst>
  </p:cSld>
  <p:clrMapOvr>
    <a:masterClrMapping/>
  </p:clrMapOvr>
  <p:transition/>
</p:sld>
</file>

<file path=ppt/theme/theme1.xml><?xml version="1.0" encoding="utf-8"?>
<a:theme xmlns:a="http://schemas.openxmlformats.org/drawingml/2006/main" name="NJSBA Presentation">
  <a:themeElements>
    <a:clrScheme name="NJSBA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JSBA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JSBA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JSBA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JSBA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JSBA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JSBA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JSBA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JSBA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JSBA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JSBA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JSBA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JSBA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JSBA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TaxCatchAll xmlns="26bfb855-a36a-4ec2-9b05-7420e8dff8ce" xsi:nil="true"/>
    <lcf76f155ced4ddcb4097134ff3c332f xmlns="ed0eeb22-c85f-47ad-b4ee-843631bdfb6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7F3ED24F1F9F648BC4A0C4D9BC1DEBF" ma:contentTypeVersion="17" ma:contentTypeDescription="Create a new document." ma:contentTypeScope="" ma:versionID="5fa0a44dfb7990b512d18fb236f1b402">
  <xsd:schema xmlns:xsd="http://www.w3.org/2001/XMLSchema" xmlns:xs="http://www.w3.org/2001/XMLSchema" xmlns:p="http://schemas.microsoft.com/office/2006/metadata/properties" xmlns:ns1="http://schemas.microsoft.com/sharepoint/v3" xmlns:ns2="ed0eeb22-c85f-47ad-b4ee-843631bdfb60" xmlns:ns3="26bfb855-a36a-4ec2-9b05-7420e8dff8ce" targetNamespace="http://schemas.microsoft.com/office/2006/metadata/properties" ma:root="true" ma:fieldsID="6ca6d4b169a76bd6865e3298a14e5efb" ns1:_="" ns2:_="" ns3:_="">
    <xsd:import namespace="http://schemas.microsoft.com/sharepoint/v3"/>
    <xsd:import namespace="ed0eeb22-c85f-47ad-b4ee-843631bdfb60"/>
    <xsd:import namespace="26bfb855-a36a-4ec2-9b05-7420e8dff8ce"/>
    <xsd:element name="properties">
      <xsd:complexType>
        <xsd:sequence>
          <xsd:element name="documentManagement">
            <xsd:complexType>
              <xsd:all>
                <xsd:element ref="ns2:MediaServiceMetadata" minOccurs="0"/>
                <xsd:element ref="ns2:MediaServiceFastMetadata" minOccurs="0"/>
                <xsd:element ref="ns1:PublishingStartDate" minOccurs="0"/>
                <xsd:element ref="ns1:PublishingExpirationDate"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0eeb22-c85f-47ad-b4ee-843631bdf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bad244d-92ba-4463-9a07-f4cf0ef4dd7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6bfb855-a36a-4ec2-9b05-7420e8dff8ce"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39628d4c-1078-474b-b1b4-36533ed0e397}" ma:internalName="TaxCatchAll" ma:showField="CatchAllData" ma:web="26bfb855-a36a-4ec2-9b05-7420e8dff8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E25388-B438-4178-BFFD-E68F731C23DA}">
  <ds:schemaRefs>
    <ds:schemaRef ds:uri="http://schemas.microsoft.com/sharepoint/v3"/>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http://schemas.microsoft.com/office/2006/documentManagement/types"/>
    <ds:schemaRef ds:uri="ed0eeb22-c85f-47ad-b4ee-843631bdfb60"/>
    <ds:schemaRef ds:uri="http://purl.org/dc/terms/"/>
    <ds:schemaRef ds:uri="26bfb855-a36a-4ec2-9b05-7420e8dff8ce"/>
    <ds:schemaRef ds:uri="http://www.w3.org/XML/1998/namespace"/>
    <ds:schemaRef ds:uri="http://purl.org/dc/dcmitype/"/>
  </ds:schemaRefs>
</ds:datastoreItem>
</file>

<file path=customXml/itemProps2.xml><?xml version="1.0" encoding="utf-8"?>
<ds:datastoreItem xmlns:ds="http://schemas.openxmlformats.org/officeDocument/2006/customXml" ds:itemID="{76121746-BC45-4072-8520-61B74F6E3C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d0eeb22-c85f-47ad-b4ee-843631bdfb60"/>
    <ds:schemaRef ds:uri="26bfb855-a36a-4ec2-9b05-7420e8dff8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EFB6A9-0B72-4062-AD02-A90CF846D9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1422</TotalTime>
  <Words>389</Words>
  <Application>Microsoft Office PowerPoint</Application>
  <PresentationFormat>On-screen Show (4:3)</PresentationFormat>
  <Paragraphs>78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Neuton</vt:lpstr>
      <vt:lpstr>Source Sans Pro</vt:lpstr>
      <vt:lpstr>Wingdings</vt:lpstr>
      <vt:lpstr>NJSBA Presentation</vt:lpstr>
      <vt:lpstr>    Strategic Planning Determination, Dreams and Destiny  </vt:lpstr>
      <vt:lpstr>Agenda</vt:lpstr>
      <vt:lpstr>Strategic Planning Process</vt:lpstr>
      <vt:lpstr>PowerPoint Presentation</vt:lpstr>
      <vt:lpstr>Visioning Exercise</vt:lpstr>
      <vt:lpstr>Visioning Exercise</vt:lpstr>
      <vt:lpstr>Visioning Exercise</vt:lpstr>
      <vt:lpstr>Small Group Work </vt:lpstr>
      <vt:lpstr>Student Focus </vt:lpstr>
      <vt:lpstr>Visioning Exercise Example</vt:lpstr>
      <vt:lpstr>Next Steps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Planning Determination, Dreams and Destiny</dc:title>
  <dc:creator>Jesse Adams</dc:creator>
  <cp:lastModifiedBy>Theresa Lewis</cp:lastModifiedBy>
  <cp:revision>40</cp:revision>
  <cp:lastPrinted>2021-03-17T17:00:09Z</cp:lastPrinted>
  <dcterms:created xsi:type="dcterms:W3CDTF">2020-11-19T17:37:05Z</dcterms:created>
  <dcterms:modified xsi:type="dcterms:W3CDTF">2023-02-06T17:27:24Z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0x01010027F3ED24F1F9F648BC4A0C4D9BC1DEBF</vt:lpwstr>
  </property>
  <property fmtid="{D5CDD505-2E9C-101B-9397-08002B2CF9AE}" pid="3" name="MediaServiceImageTags">
    <vt:lpwstr/>
  </property>
</Properties>
</file>