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7.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1.xml" ContentType="application/vnd.openxmlformats-officedocument.theme+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72" r:id="rId2"/>
    <p:sldMasterId id="2147483684" r:id="rId3"/>
    <p:sldMasterId id="2147483697" r:id="rId4"/>
    <p:sldMasterId id="2147483709" r:id="rId5"/>
    <p:sldMasterId id="2147483721" r:id="rId6"/>
    <p:sldMasterId id="2147483733" r:id="rId7"/>
    <p:sldMasterId id="2147483749" r:id="rId8"/>
    <p:sldMasterId id="2147483762" r:id="rId9"/>
    <p:sldMasterId id="2147483774" r:id="rId10"/>
    <p:sldMasterId id="2147483810" r:id="rId11"/>
    <p:sldMasterId id="2147483813" r:id="rId12"/>
  </p:sldMasterIdLst>
  <p:notesMasterIdLst>
    <p:notesMasterId r:id="rId42"/>
  </p:notesMasterIdLst>
  <p:handoutMasterIdLst>
    <p:handoutMasterId r:id="rId43"/>
  </p:handoutMasterIdLst>
  <p:sldIdLst>
    <p:sldId id="368" r:id="rId13"/>
    <p:sldId id="464" r:id="rId14"/>
    <p:sldId id="256" r:id="rId15"/>
    <p:sldId id="372" r:id="rId16"/>
    <p:sldId id="392" r:id="rId17"/>
    <p:sldId id="438" r:id="rId18"/>
    <p:sldId id="439" r:id="rId19"/>
    <p:sldId id="389" r:id="rId20"/>
    <p:sldId id="436" r:id="rId21"/>
    <p:sldId id="390" r:id="rId22"/>
    <p:sldId id="284" r:id="rId23"/>
    <p:sldId id="443" r:id="rId24"/>
    <p:sldId id="437" r:id="rId25"/>
    <p:sldId id="448" r:id="rId26"/>
    <p:sldId id="447" r:id="rId27"/>
    <p:sldId id="454" r:id="rId28"/>
    <p:sldId id="432" r:id="rId29"/>
    <p:sldId id="456" r:id="rId30"/>
    <p:sldId id="458" r:id="rId31"/>
    <p:sldId id="466" r:id="rId32"/>
    <p:sldId id="457" r:id="rId33"/>
    <p:sldId id="463" r:id="rId34"/>
    <p:sldId id="467" r:id="rId35"/>
    <p:sldId id="461" r:id="rId36"/>
    <p:sldId id="469" r:id="rId37"/>
    <p:sldId id="462" r:id="rId38"/>
    <p:sldId id="470" r:id="rId39"/>
    <p:sldId id="468" r:id="rId40"/>
    <p:sldId id="47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07" autoAdjust="0"/>
    <p:restoredTop sz="50000" autoAdjust="0"/>
  </p:normalViewPr>
  <p:slideViewPr>
    <p:cSldViewPr>
      <p:cViewPr varScale="1">
        <p:scale>
          <a:sx n="74" d="100"/>
          <a:sy n="74" d="100"/>
        </p:scale>
        <p:origin x="1560" y="176"/>
      </p:cViewPr>
      <p:guideLst>
        <p:guide orient="horz" pos="2160"/>
        <p:guide pos="672"/>
      </p:guideLst>
    </p:cSldViewPr>
  </p:slideViewPr>
  <p:outlineViewPr>
    <p:cViewPr>
      <p:scale>
        <a:sx n="33" d="100"/>
        <a:sy n="33" d="100"/>
      </p:scale>
      <p:origin x="0" y="14870"/>
    </p:cViewPr>
  </p:outlineViewPr>
  <p:notesTextViewPr>
    <p:cViewPr>
      <p:scale>
        <a:sx n="3" d="2"/>
        <a:sy n="3" d="2"/>
      </p:scale>
      <p:origin x="0" y="0"/>
    </p:cViewPr>
  </p:notesTextViewPr>
  <p:sorterViewPr>
    <p:cViewPr>
      <p:scale>
        <a:sx n="60" d="100"/>
        <a:sy n="60" d="100"/>
      </p:scale>
      <p:origin x="0" y="-184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theme" Target="theme/theme1.xml"/><Relationship Id="rId20" Type="http://schemas.openxmlformats.org/officeDocument/2006/relationships/slide" Target="slides/slide8.xml"/><Relationship Id="rId41" Type="http://schemas.openxmlformats.org/officeDocument/2006/relationships/slide" Target="slides/slide2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84F4D0-8898-4434-8CB8-B1EE3752872D}" type="datetimeFigureOut">
              <a:rPr lang="en-US" smtClean="0"/>
              <a:pPr/>
              <a:t>3/5/19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4AEA2D8-5868-483F-9237-A09F0BF27B11}" type="slidenum">
              <a:rPr lang="en-US" smtClean="0"/>
              <a:pPr/>
              <a:t>‹#›</a:t>
            </a:fld>
            <a:endParaRPr lang="en-US" dirty="0"/>
          </a:p>
        </p:txBody>
      </p:sp>
    </p:spTree>
    <p:extLst>
      <p:ext uri="{BB962C8B-B14F-4D97-AF65-F5344CB8AC3E}">
        <p14:creationId xmlns:p14="http://schemas.microsoft.com/office/powerpoint/2010/main" val="41864325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5010" y="0"/>
            <a:ext cx="2971800" cy="457200"/>
          </a:xfrm>
          <a:prstGeom prst="rect">
            <a:avLst/>
          </a:prstGeom>
        </p:spPr>
        <p:txBody>
          <a:bodyPr vert="horz" lIns="91440" tIns="45720" rIns="91440" bIns="45720" rtlCol="0"/>
          <a:lstStyle>
            <a:lvl1pPr algn="r">
              <a:defRPr sz="1200"/>
            </a:lvl1pPr>
          </a:lstStyle>
          <a:p>
            <a:fld id="{79719D85-D3FE-4CD8-A9A2-61561D81F6BB}" type="datetimeFigureOut">
              <a:rPr lang="en-US" smtClean="0"/>
              <a:pPr/>
              <a:t>3/5/19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4684"/>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5010" y="8684684"/>
            <a:ext cx="2971800" cy="457200"/>
          </a:xfrm>
          <a:prstGeom prst="rect">
            <a:avLst/>
          </a:prstGeom>
        </p:spPr>
        <p:txBody>
          <a:bodyPr vert="horz" lIns="91440" tIns="45720" rIns="91440" bIns="45720" rtlCol="0" anchor="b"/>
          <a:lstStyle>
            <a:lvl1pPr algn="r">
              <a:defRPr sz="1200"/>
            </a:lvl1pPr>
          </a:lstStyle>
          <a:p>
            <a:fld id="{0B225B08-5B32-4EA2-B3F1-D50485146325}" type="slidenum">
              <a:rPr lang="en-US" smtClean="0"/>
              <a:pPr/>
              <a:t>‹#›</a:t>
            </a:fld>
            <a:endParaRPr lang="en-US" dirty="0"/>
          </a:p>
        </p:txBody>
      </p:sp>
    </p:spTree>
    <p:extLst>
      <p:ext uri="{BB962C8B-B14F-4D97-AF65-F5344CB8AC3E}">
        <p14:creationId xmlns:p14="http://schemas.microsoft.com/office/powerpoint/2010/main" val="2739685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a:t>
            </a:fld>
            <a:endParaRPr lang="en-US" dirty="0"/>
          </a:p>
        </p:txBody>
      </p:sp>
    </p:spTree>
    <p:extLst>
      <p:ext uri="{BB962C8B-B14F-4D97-AF65-F5344CB8AC3E}">
        <p14:creationId xmlns:p14="http://schemas.microsoft.com/office/powerpoint/2010/main" val="1198719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10</a:t>
            </a:fld>
            <a:endParaRPr lang="en-US" dirty="0"/>
          </a:p>
        </p:txBody>
      </p:sp>
    </p:spTree>
    <p:extLst>
      <p:ext uri="{BB962C8B-B14F-4D97-AF65-F5344CB8AC3E}">
        <p14:creationId xmlns:p14="http://schemas.microsoft.com/office/powerpoint/2010/main" val="1961666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11</a:t>
            </a:fld>
            <a:endParaRPr lang="en-US" dirty="0"/>
          </a:p>
        </p:txBody>
      </p:sp>
    </p:spTree>
    <p:extLst>
      <p:ext uri="{BB962C8B-B14F-4D97-AF65-F5344CB8AC3E}">
        <p14:creationId xmlns:p14="http://schemas.microsoft.com/office/powerpoint/2010/main" val="2125341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12</a:t>
            </a:fld>
            <a:endParaRPr lang="en-US" dirty="0"/>
          </a:p>
        </p:txBody>
      </p:sp>
    </p:spTree>
    <p:extLst>
      <p:ext uri="{BB962C8B-B14F-4D97-AF65-F5344CB8AC3E}">
        <p14:creationId xmlns:p14="http://schemas.microsoft.com/office/powerpoint/2010/main" val="3671172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13</a:t>
            </a:fld>
            <a:endParaRPr lang="en-US" dirty="0"/>
          </a:p>
        </p:txBody>
      </p:sp>
    </p:spTree>
    <p:extLst>
      <p:ext uri="{BB962C8B-B14F-4D97-AF65-F5344CB8AC3E}">
        <p14:creationId xmlns:p14="http://schemas.microsoft.com/office/powerpoint/2010/main" val="1571486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14</a:t>
            </a:fld>
            <a:endParaRPr lang="en-US" dirty="0"/>
          </a:p>
        </p:txBody>
      </p:sp>
    </p:spTree>
    <p:extLst>
      <p:ext uri="{BB962C8B-B14F-4D97-AF65-F5344CB8AC3E}">
        <p14:creationId xmlns:p14="http://schemas.microsoft.com/office/powerpoint/2010/main" val="4146641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15</a:t>
            </a:fld>
            <a:endParaRPr lang="en-US" dirty="0"/>
          </a:p>
        </p:txBody>
      </p:sp>
    </p:spTree>
    <p:extLst>
      <p:ext uri="{BB962C8B-B14F-4D97-AF65-F5344CB8AC3E}">
        <p14:creationId xmlns:p14="http://schemas.microsoft.com/office/powerpoint/2010/main" val="1258821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16</a:t>
            </a:fld>
            <a:endParaRPr lang="en-US" dirty="0"/>
          </a:p>
        </p:txBody>
      </p:sp>
    </p:spTree>
    <p:extLst>
      <p:ext uri="{BB962C8B-B14F-4D97-AF65-F5344CB8AC3E}">
        <p14:creationId xmlns:p14="http://schemas.microsoft.com/office/powerpoint/2010/main" val="422655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17</a:t>
            </a:fld>
            <a:endParaRPr lang="en-US" dirty="0"/>
          </a:p>
        </p:txBody>
      </p:sp>
    </p:spTree>
    <p:extLst>
      <p:ext uri="{BB962C8B-B14F-4D97-AF65-F5344CB8AC3E}">
        <p14:creationId xmlns:p14="http://schemas.microsoft.com/office/powerpoint/2010/main" val="2511315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18</a:t>
            </a:fld>
            <a:endParaRPr lang="en-US" dirty="0"/>
          </a:p>
        </p:txBody>
      </p:sp>
    </p:spTree>
    <p:extLst>
      <p:ext uri="{BB962C8B-B14F-4D97-AF65-F5344CB8AC3E}">
        <p14:creationId xmlns:p14="http://schemas.microsoft.com/office/powerpoint/2010/main" val="261960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19</a:t>
            </a:fld>
            <a:endParaRPr lang="en-US" dirty="0"/>
          </a:p>
        </p:txBody>
      </p:sp>
    </p:spTree>
    <p:extLst>
      <p:ext uri="{BB962C8B-B14F-4D97-AF65-F5344CB8AC3E}">
        <p14:creationId xmlns:p14="http://schemas.microsoft.com/office/powerpoint/2010/main" val="3394076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21</a:t>
            </a:fld>
            <a:endParaRPr lang="en-US" dirty="0"/>
          </a:p>
        </p:txBody>
      </p:sp>
    </p:spTree>
    <p:extLst>
      <p:ext uri="{BB962C8B-B14F-4D97-AF65-F5344CB8AC3E}">
        <p14:creationId xmlns:p14="http://schemas.microsoft.com/office/powerpoint/2010/main" val="33559419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22</a:t>
            </a:fld>
            <a:endParaRPr lang="en-US" dirty="0"/>
          </a:p>
        </p:txBody>
      </p:sp>
    </p:spTree>
    <p:extLst>
      <p:ext uri="{BB962C8B-B14F-4D97-AF65-F5344CB8AC3E}">
        <p14:creationId xmlns:p14="http://schemas.microsoft.com/office/powerpoint/2010/main" val="28891084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24</a:t>
            </a:fld>
            <a:endParaRPr lang="en-US" dirty="0"/>
          </a:p>
        </p:txBody>
      </p:sp>
    </p:spTree>
    <p:extLst>
      <p:ext uri="{BB962C8B-B14F-4D97-AF65-F5344CB8AC3E}">
        <p14:creationId xmlns:p14="http://schemas.microsoft.com/office/powerpoint/2010/main" val="3411819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26</a:t>
            </a:fld>
            <a:endParaRPr lang="en-US" dirty="0"/>
          </a:p>
        </p:txBody>
      </p:sp>
    </p:spTree>
    <p:extLst>
      <p:ext uri="{BB962C8B-B14F-4D97-AF65-F5344CB8AC3E}">
        <p14:creationId xmlns:p14="http://schemas.microsoft.com/office/powerpoint/2010/main" val="4016232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B225B08-5B32-4EA2-B3F1-D50485146325}"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3</a:t>
            </a:fld>
            <a:endParaRPr lang="en-US" dirty="0"/>
          </a:p>
        </p:txBody>
      </p:sp>
    </p:spTree>
    <p:extLst>
      <p:ext uri="{BB962C8B-B14F-4D97-AF65-F5344CB8AC3E}">
        <p14:creationId xmlns:p14="http://schemas.microsoft.com/office/powerpoint/2010/main" val="2073949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4</a:t>
            </a:fld>
            <a:endParaRPr lang="en-US" dirty="0"/>
          </a:p>
        </p:txBody>
      </p:sp>
    </p:spTree>
    <p:extLst>
      <p:ext uri="{BB962C8B-B14F-4D97-AF65-F5344CB8AC3E}">
        <p14:creationId xmlns:p14="http://schemas.microsoft.com/office/powerpoint/2010/main" val="4086202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5</a:t>
            </a:fld>
            <a:endParaRPr lang="en-US" dirty="0"/>
          </a:p>
        </p:txBody>
      </p:sp>
    </p:spTree>
    <p:extLst>
      <p:ext uri="{BB962C8B-B14F-4D97-AF65-F5344CB8AC3E}">
        <p14:creationId xmlns:p14="http://schemas.microsoft.com/office/powerpoint/2010/main" val="1169718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6</a:t>
            </a:fld>
            <a:endParaRPr lang="en-US" dirty="0"/>
          </a:p>
        </p:txBody>
      </p:sp>
    </p:spTree>
    <p:extLst>
      <p:ext uri="{BB962C8B-B14F-4D97-AF65-F5344CB8AC3E}">
        <p14:creationId xmlns:p14="http://schemas.microsoft.com/office/powerpoint/2010/main" val="479403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7</a:t>
            </a:fld>
            <a:endParaRPr lang="en-US" dirty="0"/>
          </a:p>
        </p:txBody>
      </p:sp>
    </p:spTree>
    <p:extLst>
      <p:ext uri="{BB962C8B-B14F-4D97-AF65-F5344CB8AC3E}">
        <p14:creationId xmlns:p14="http://schemas.microsoft.com/office/powerpoint/2010/main" val="232832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8</a:t>
            </a:fld>
            <a:endParaRPr lang="en-US" dirty="0"/>
          </a:p>
        </p:txBody>
      </p:sp>
    </p:spTree>
    <p:extLst>
      <p:ext uri="{BB962C8B-B14F-4D97-AF65-F5344CB8AC3E}">
        <p14:creationId xmlns:p14="http://schemas.microsoft.com/office/powerpoint/2010/main" val="646170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B225B08-5B32-4EA2-B3F1-D50485146325}" type="slidenum">
              <a:rPr lang="en-US" smtClean="0"/>
              <a:pPr/>
              <a:t>9</a:t>
            </a:fld>
            <a:endParaRPr lang="en-US" dirty="0"/>
          </a:p>
        </p:txBody>
      </p:sp>
    </p:spTree>
    <p:extLst>
      <p:ext uri="{BB962C8B-B14F-4D97-AF65-F5344CB8AC3E}">
        <p14:creationId xmlns:p14="http://schemas.microsoft.com/office/powerpoint/2010/main" val="1910983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E4BBEC9-BD4C-4484-8E72-6CB02D2B3F79}"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82E7854-5DFB-4ADD-8992-549BFB46F06B}" type="slidenum">
              <a:rPr lang="en-US"/>
              <a:pPr>
                <a:defRPr/>
              </a:pPr>
              <a:t>‹#›</a:t>
            </a:fld>
            <a:endParaRPr lang="en-US" dirty="0"/>
          </a:p>
        </p:txBody>
      </p:sp>
    </p:spTree>
  </p:cSld>
  <p:clrMapOvr>
    <a:masterClrMapping/>
  </p:clrMapOvr>
  <p:transition>
    <p:fade thruBlk="1"/>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F5E3A9C-6485-4CC3-87C3-05271F0A5874}"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7E57D85-B3D5-4C24-BFD3-E03CC0F70911}" type="slidenum">
              <a:rPr lang="en-US"/>
              <a:pPr>
                <a:defRPr/>
              </a:pPr>
              <a:t>‹#›</a:t>
            </a:fld>
            <a:endParaRPr lang="en-US" dirty="0"/>
          </a:p>
        </p:txBody>
      </p:sp>
    </p:spTree>
  </p:cSld>
  <p:clrMapOvr>
    <a:masterClrMapping/>
  </p:clrMapOvr>
  <p:transition>
    <p:fade thruBlk="1"/>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B7351953-FC76-484A-AE74-190D1C9B432B}"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B71D482-8D72-464E-9BAF-8F72B2B19B9A}" type="slidenum">
              <a:rPr lang="en-US"/>
              <a:pPr>
                <a:defRPr/>
              </a:pPr>
              <a:t>‹#›</a:t>
            </a:fld>
            <a:endParaRPr lang="en-US" dirty="0"/>
          </a:p>
        </p:txBody>
      </p:sp>
    </p:spTree>
  </p:cSld>
  <p:clrMapOvr>
    <a:masterClrMapping/>
  </p:clrMapOvr>
  <p:transition>
    <p:fade thruBlk="1"/>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04CCE72-EBB3-47A5-A67C-C302C13ADFD5}"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7B5FD3D-77AB-412C-AC67-D3B57954376E}" type="slidenum">
              <a:rPr lang="en-US"/>
              <a:pPr>
                <a:defRPr/>
              </a:pPr>
              <a:t>‹#›</a:t>
            </a:fld>
            <a:endParaRPr lang="en-US" dirty="0"/>
          </a:p>
        </p:txBody>
      </p:sp>
    </p:spTree>
  </p:cSld>
  <p:clrMapOvr>
    <a:masterClrMapping/>
  </p:clrMapOvr>
  <p:transition>
    <p:fade thruBlk="1"/>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7688BB5-CCA6-4262-B612-8DE076510A83}"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C15B70A-D866-4BD7-946F-5143BA669728}" type="slidenum">
              <a:rPr lang="en-US"/>
              <a:pPr>
                <a:defRPr/>
              </a:pPr>
              <a:t>‹#›</a:t>
            </a:fld>
            <a:endParaRPr lang="en-US" dirty="0"/>
          </a:p>
        </p:txBody>
      </p:sp>
    </p:spTree>
  </p:cSld>
  <p:clrMapOvr>
    <a:masterClrMapping/>
  </p:clrMapOvr>
  <p:transition>
    <p:fade thruBlk="1"/>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7D5D764-C1F4-4448-B78B-99DE2F303C26}"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696D968-F179-4EB1-A203-E60692390165}" type="slidenum">
              <a:rPr lang="en-US"/>
              <a:pPr>
                <a:defRPr/>
              </a:pPr>
              <a:t>‹#›</a:t>
            </a:fld>
            <a:endParaRPr lang="en-US" dirty="0"/>
          </a:p>
        </p:txBody>
      </p:sp>
    </p:spTree>
  </p:cSld>
  <p:clrMapOvr>
    <a:masterClrMapping/>
  </p:clrMapOvr>
  <p:transition>
    <p:fade thruBlk="1"/>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106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1D6B753-0E60-42A0-8158-F50CEFDFC2CB}"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F4F7AAE-2EE8-4FBE-8390-E1A4CFF28729}" type="slidenum">
              <a:rPr lang="en-US"/>
              <a:pPr>
                <a:defRPr/>
              </a:pPr>
              <a:t>‹#›</a:t>
            </a:fld>
            <a:endParaRPr lang="en-US" dirty="0"/>
          </a:p>
        </p:txBody>
      </p:sp>
    </p:spTree>
  </p:cSld>
  <p:clrMapOvr>
    <a:masterClrMapping/>
  </p:clrMapOvr>
  <p:transition>
    <p:fade thruBlk="1"/>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01000" cy="1295400"/>
          </a:xfrm>
          <a:prstGeom prst="rect">
            <a:avLst/>
          </a:prstGeom>
        </p:spPr>
        <p:txBody>
          <a:bodyPr/>
          <a:lstStyle>
            <a:lvl1pPr algn="ctr">
              <a:defRPr sz="3500" b="0" i="0">
                <a:solidFill>
                  <a:schemeClr val="bg1"/>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600200"/>
            <a:ext cx="8534400" cy="4953000"/>
          </a:xfrm>
          <a:prstGeom prst="rect">
            <a:avLst/>
          </a:prstGeom>
        </p:spPr>
        <p:txBody>
          <a:bodyPr/>
          <a:lstStyle>
            <a:lvl1pPr>
              <a:defRPr sz="2800">
                <a:solidFill>
                  <a:schemeClr val="tx1">
                    <a:lumMod val="75000"/>
                    <a:lumOff val="25000"/>
                  </a:schemeClr>
                </a:solidFill>
                <a:latin typeface="Helvetica" pitchFamily="34" charset="0"/>
              </a:defRPr>
            </a:lvl1pPr>
            <a:lvl2pPr>
              <a:defRPr sz="2600">
                <a:solidFill>
                  <a:schemeClr val="tx1">
                    <a:lumMod val="75000"/>
                    <a:lumOff val="25000"/>
                  </a:schemeClr>
                </a:solidFill>
                <a:latin typeface="Helvetica" pitchFamily="34" charset="0"/>
              </a:defRPr>
            </a:lvl2pPr>
            <a:lvl3pPr>
              <a:defRPr>
                <a:solidFill>
                  <a:schemeClr val="tx1">
                    <a:lumMod val="75000"/>
                    <a:lumOff val="25000"/>
                  </a:schemeClr>
                </a:solidFill>
                <a:latin typeface="Helvetica" pitchFamily="34" charset="0"/>
              </a:defRPr>
            </a:lvl3pPr>
            <a:lvl4pPr>
              <a:defRPr>
                <a:solidFill>
                  <a:schemeClr val="tx1">
                    <a:lumMod val="75000"/>
                    <a:lumOff val="25000"/>
                  </a:schemeClr>
                </a:solidFill>
                <a:latin typeface="Helvetica" pitchFamily="34" charset="0"/>
              </a:defRPr>
            </a:lvl4pPr>
            <a:lvl5pPr>
              <a:defRPr>
                <a:solidFill>
                  <a:schemeClr val="tx1">
                    <a:lumMod val="75000"/>
                    <a:lumOff val="25000"/>
                  </a:schemeClr>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71910820-C494-426C-A1FB-FEBFE7678574}"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F5E9795-88D6-430C-B427-1D2183C8214E}" type="slidenum">
              <a:rPr lang="en-US"/>
              <a:pPr>
                <a:defRPr/>
              </a:pPr>
              <a:t>‹#›</a:t>
            </a:fld>
            <a:endParaRPr lang="en-US" dirty="0"/>
          </a:p>
        </p:txBody>
      </p:sp>
    </p:spTree>
  </p:cSld>
  <p:clrMapOvr>
    <a:masterClrMapping/>
  </p:clrMapOvr>
  <p:transition>
    <p:fade thruBlk="1"/>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01000" cy="1295400"/>
          </a:xfrm>
          <a:prstGeom prst="rect">
            <a:avLst/>
          </a:prstGeom>
        </p:spPr>
        <p:txBody>
          <a:bodyPr/>
          <a:lstStyle>
            <a:lvl1pPr algn="ctr">
              <a:defRPr b="0"/>
            </a:lvl1pPr>
          </a:lstStyle>
          <a:p>
            <a:r>
              <a:rPr lang="en-US"/>
              <a:t>Click to edit Master title style</a:t>
            </a:r>
            <a:endParaRPr lang="en-US" dirty="0"/>
          </a:p>
        </p:txBody>
      </p:sp>
      <p:sp>
        <p:nvSpPr>
          <p:cNvPr id="3" name="Content Placeholder 2"/>
          <p:cNvSpPr>
            <a:spLocks noGrp="1"/>
          </p:cNvSpPr>
          <p:nvPr>
            <p:ph sz="half" idx="1"/>
          </p:nvPr>
        </p:nvSpPr>
        <p:spPr>
          <a:xfrm>
            <a:off x="304800" y="1600200"/>
            <a:ext cx="4038600" cy="4953000"/>
          </a:xfrm>
          <a:prstGeom prst="rect">
            <a:avLst/>
          </a:prstGeom>
        </p:spPr>
        <p:txBody>
          <a:bodyPr/>
          <a:lstStyle>
            <a:lvl1pPr>
              <a:defRPr sz="2800">
                <a:solidFill>
                  <a:schemeClr val="tx1">
                    <a:lumMod val="75000"/>
                    <a:lumOff val="25000"/>
                  </a:schemeClr>
                </a:solidFill>
                <a:latin typeface="Helvetica" pitchFamily="34" charset="0"/>
              </a:defRPr>
            </a:lvl1pPr>
            <a:lvl2pPr>
              <a:defRPr sz="2400">
                <a:solidFill>
                  <a:schemeClr val="tx1">
                    <a:lumMod val="75000"/>
                    <a:lumOff val="25000"/>
                  </a:schemeClr>
                </a:solidFill>
                <a:latin typeface="Helvetica" pitchFamily="34" charset="0"/>
              </a:defRPr>
            </a:lvl2pPr>
            <a:lvl3pPr>
              <a:defRPr sz="2000">
                <a:solidFill>
                  <a:schemeClr val="tx1">
                    <a:lumMod val="75000"/>
                    <a:lumOff val="25000"/>
                  </a:schemeClr>
                </a:solidFill>
                <a:latin typeface="Helvetica" pitchFamily="34" charset="0"/>
              </a:defRPr>
            </a:lvl3pPr>
            <a:lvl4pPr>
              <a:defRPr sz="1800">
                <a:solidFill>
                  <a:schemeClr val="tx1">
                    <a:lumMod val="75000"/>
                    <a:lumOff val="25000"/>
                  </a:schemeClr>
                </a:solidFill>
                <a:latin typeface="Helvetica" pitchFamily="34" charset="0"/>
              </a:defRPr>
            </a:lvl4pPr>
            <a:lvl5pPr>
              <a:defRPr sz="1800">
                <a:solidFill>
                  <a:schemeClr val="tx1">
                    <a:lumMod val="75000"/>
                    <a:lumOff val="25000"/>
                  </a:schemeClr>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5800" y="1600200"/>
            <a:ext cx="4038600" cy="4953000"/>
          </a:xfrm>
          <a:prstGeom prst="rect">
            <a:avLst/>
          </a:prstGeom>
        </p:spPr>
        <p:txBody>
          <a:bodyPr/>
          <a:lstStyle>
            <a:lvl1pPr>
              <a:defRPr sz="2800">
                <a:solidFill>
                  <a:schemeClr val="tx1">
                    <a:lumMod val="75000"/>
                    <a:lumOff val="25000"/>
                  </a:schemeClr>
                </a:solidFill>
                <a:latin typeface="Helvetica" pitchFamily="34" charset="0"/>
              </a:defRPr>
            </a:lvl1pPr>
            <a:lvl2pPr>
              <a:defRPr sz="2400">
                <a:solidFill>
                  <a:schemeClr val="tx1">
                    <a:lumMod val="75000"/>
                    <a:lumOff val="25000"/>
                  </a:schemeClr>
                </a:solidFill>
                <a:latin typeface="Helvetica" pitchFamily="34" charset="0"/>
              </a:defRPr>
            </a:lvl2pPr>
            <a:lvl3pPr>
              <a:defRPr sz="2000">
                <a:solidFill>
                  <a:schemeClr val="tx1">
                    <a:lumMod val="75000"/>
                    <a:lumOff val="25000"/>
                  </a:schemeClr>
                </a:solidFill>
                <a:latin typeface="Helvetica" pitchFamily="34" charset="0"/>
              </a:defRPr>
            </a:lvl3pPr>
            <a:lvl4pPr>
              <a:defRPr sz="1800">
                <a:solidFill>
                  <a:schemeClr val="tx1">
                    <a:lumMod val="75000"/>
                    <a:lumOff val="25000"/>
                  </a:schemeClr>
                </a:solidFill>
                <a:latin typeface="Helvetica" pitchFamily="34" charset="0"/>
              </a:defRPr>
            </a:lvl4pPr>
            <a:lvl5pPr>
              <a:defRPr sz="1800">
                <a:solidFill>
                  <a:schemeClr val="tx1">
                    <a:lumMod val="75000"/>
                    <a:lumOff val="25000"/>
                  </a:schemeClr>
                </a:solidFill>
                <a:latin typeface="Helvetic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7FF07D3-AF76-426B-9388-7A890912471D}"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4C37E8E-F965-42EB-B9C2-D58C2CAEF6BC}" type="slidenum">
              <a:rPr lang="en-US"/>
              <a:pPr>
                <a:defRPr/>
              </a:pPr>
              <a:t>‹#›</a:t>
            </a:fld>
            <a:endParaRPr lang="en-US" dirty="0"/>
          </a:p>
        </p:txBody>
      </p:sp>
    </p:spTree>
  </p:cSld>
  <p:clrMapOvr>
    <a:masterClrMapping/>
  </p:clrMapOvr>
  <p:transition>
    <p:fade thruBlk="1"/>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1D2D108-D0F9-45C6-B9C8-71BF384D75C1}"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6D319A3-C4AB-4521-B54B-6840F4174170}" type="slidenum">
              <a:rPr lang="en-US"/>
              <a:pPr>
                <a:defRPr/>
              </a:pPr>
              <a:t>‹#›</a:t>
            </a:fld>
            <a:endParaRPr lang="en-US" dirty="0"/>
          </a:p>
        </p:txBody>
      </p:sp>
    </p:spTree>
  </p:cSld>
  <p:clrMapOvr>
    <a:masterClrMapping/>
  </p:clrMapOvr>
  <p:transition>
    <p:fade thruBlk="1"/>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E2A7E81-94EF-485B-BB88-0B660D01A900}"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649932F-EA47-4655-A9AF-AF00DA8B6A9D}" type="slidenum">
              <a:rPr lang="en-US"/>
              <a:pPr>
                <a:defRPr/>
              </a:pPr>
              <a:t>‹#›</a:t>
            </a:fld>
            <a:endParaRPr lang="en-US" dirty="0"/>
          </a:p>
        </p:txBody>
      </p:sp>
    </p:spTree>
  </p:cSld>
  <p:clrMapOvr>
    <a:masterClrMapping/>
  </p:clrMapOvr>
  <p:transition>
    <p:fade thruBlk="1"/>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C2DF438-E29C-4BCA-B29F-23353AD4BE03}"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349DEAA-D49C-462F-A9C4-51AF10DC0CB5}" type="slidenum">
              <a:rPr lang="en-US"/>
              <a:pPr>
                <a:defRPr/>
              </a:pPr>
              <a:t>‹#›</a:t>
            </a:fld>
            <a:endParaRPr lang="en-US" dirty="0"/>
          </a:p>
        </p:txBody>
      </p:sp>
    </p:spTree>
  </p:cSld>
  <p:clrMapOvr>
    <a:masterClrMapping/>
  </p:clrMapOvr>
  <p:transition>
    <p:fade thruBlk="1"/>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8C7794A-5A40-4A5A-948A-B39C06C0EAA8}"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8E4D912-BD0B-4EB3-BDA4-5CF0FAF62C7D}" type="slidenum">
              <a:rPr lang="en-US"/>
              <a:pPr>
                <a:defRPr/>
              </a:pPr>
              <a:t>‹#›</a:t>
            </a:fld>
            <a:endParaRPr lang="en-US" dirty="0"/>
          </a:p>
        </p:txBody>
      </p:sp>
    </p:spTree>
  </p:cSld>
  <p:clrMapOvr>
    <a:masterClrMapping/>
  </p:clrMapOvr>
  <p:transition>
    <p:fade thruBlk="1"/>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B38F2D6-D393-4B66-BC6E-57A11361DD2F}"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489CF6A3-C51E-4027-8445-8D727EF7783A}" type="slidenum">
              <a:rPr lang="en-US"/>
              <a:pPr>
                <a:defRPr/>
              </a:pPr>
              <a:t>‹#›</a:t>
            </a:fld>
            <a:endParaRPr lang="en-US" dirty="0"/>
          </a:p>
        </p:txBody>
      </p:sp>
    </p:spTree>
  </p:cSld>
  <p:clrMapOvr>
    <a:masterClrMapping/>
  </p:clrMapOvr>
  <p:transition>
    <p:fade thruBlk="1"/>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F00A4EE-E956-46C2-86DC-DD496E88C93C}"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5F8B4DA-F7AC-434C-86B3-4FC236DA5DDE}" type="slidenum">
              <a:rPr lang="en-US"/>
              <a:pPr>
                <a:defRPr/>
              </a:pPr>
              <a:t>‹#›</a:t>
            </a:fld>
            <a:endParaRPr lang="en-US" dirty="0"/>
          </a:p>
        </p:txBody>
      </p:sp>
    </p:spTree>
  </p:cSld>
  <p:clrMapOvr>
    <a:masterClrMapping/>
  </p:clrMapOvr>
  <p:transition>
    <p:fade thruBlk="1"/>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thruBlk="1"/>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Title 1"/>
          <p:cNvSpPr>
            <a:spLocks noGrp="1"/>
          </p:cNvSpPr>
          <p:nvPr>
            <p:ph type="title"/>
          </p:nvPr>
        </p:nvSpPr>
        <p:spPr>
          <a:xfrm>
            <a:off x="457200" y="-1007165"/>
            <a:ext cx="5486400" cy="2226365"/>
          </a:xfrm>
          <a:prstGeom prst="rect">
            <a:avLst/>
          </a:prstGeom>
          <a:noFill/>
        </p:spPr>
        <p:txBody>
          <a:bodyPr anchor="b"/>
          <a:lstStyle>
            <a:lvl1pPr algn="l">
              <a:defRPr sz="4500" b="1" i="0" baseline="0">
                <a:solidFill>
                  <a:srgbClr val="A62B31"/>
                </a:solidFill>
                <a:latin typeface="Helvetica"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457200" y="1219200"/>
            <a:ext cx="5486400" cy="1600200"/>
          </a:xfrm>
          <a:prstGeom prst="rect">
            <a:avLst/>
          </a:prstGeom>
        </p:spPr>
        <p:txBody>
          <a:bodyPr anchor="t"/>
          <a:lstStyle>
            <a:lvl1pPr marL="0" indent="0" algn="l">
              <a:buNone/>
              <a:defRPr sz="3500" b="1" spc="30" baseline="0">
                <a:solidFill>
                  <a:schemeClr val="tx1"/>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914400" y="2971800"/>
            <a:ext cx="7772400" cy="3200400"/>
          </a:xfrm>
          <a:prstGeom prst="rect">
            <a:avLst/>
          </a:prstGeom>
        </p:spPr>
        <p:txBody>
          <a:bodyPr anchor="ctr"/>
          <a:lstStyle>
            <a:lvl1pPr marL="0" indent="0" algn="l">
              <a:buNone/>
              <a:defRPr sz="3300" b="1" spc="30" baseline="0">
                <a:solidFill>
                  <a:srgbClr val="0070BB"/>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457200" y="-1007165"/>
            <a:ext cx="5486400" cy="2226365"/>
          </a:xfrm>
          <a:prstGeom prst="rect">
            <a:avLst/>
          </a:prstGeom>
          <a:noFill/>
        </p:spPr>
        <p:txBody>
          <a:bodyPr anchor="b"/>
          <a:lstStyle>
            <a:lvl1pPr algn="l">
              <a:defRPr sz="4500" b="1" i="0" baseline="0">
                <a:solidFill>
                  <a:srgbClr val="A62B31"/>
                </a:solidFill>
                <a:latin typeface="Helvetica"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457200" y="1219200"/>
            <a:ext cx="5486400" cy="1600200"/>
          </a:xfrm>
          <a:prstGeom prst="rect">
            <a:avLst/>
          </a:prstGeom>
        </p:spPr>
        <p:txBody>
          <a:bodyPr anchor="t"/>
          <a:lstStyle>
            <a:lvl1pPr marL="0" indent="0" algn="l">
              <a:buNone/>
              <a:defRPr sz="3500" b="1" spc="30" baseline="0">
                <a:solidFill>
                  <a:schemeClr val="tx1"/>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914400" y="2971800"/>
            <a:ext cx="7772400" cy="3200400"/>
          </a:xfrm>
          <a:prstGeom prst="rect">
            <a:avLst/>
          </a:prstGeom>
        </p:spPr>
        <p:txBody>
          <a:bodyPr anchor="ctr"/>
          <a:lstStyle>
            <a:lvl1pPr marL="0" indent="0" algn="l">
              <a:buNone/>
              <a:defRPr sz="3300" b="1" spc="30" baseline="0">
                <a:solidFill>
                  <a:srgbClr val="0070BB"/>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cSld>
  <p:clrMapOvr>
    <a:masterClrMapping/>
  </p:clrMapOvr>
  <p:transition>
    <p:fade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cSld>
  <p:clrMapOvr>
    <a:masterClrMapping/>
  </p:clrMapOvr>
  <p:transition>
    <p:fade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4B93539-384C-45D4-B03D-47FF8E1309E3}"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CF4E650-0C56-4124-8585-F91C7590F12C}" type="slidenum">
              <a:rPr lang="en-US"/>
              <a:pPr>
                <a:defRPr/>
              </a:pPr>
              <a:t>‹#›</a:t>
            </a:fld>
            <a:endParaRPr lang="en-US" dirty="0"/>
          </a:p>
        </p:txBody>
      </p:sp>
    </p:spTree>
  </p:cSld>
  <p:clrMapOvr>
    <a:masterClrMapping/>
  </p:clrMapOvr>
  <p:transition>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352800"/>
            <a:ext cx="6858000" cy="2362200"/>
          </a:xfrm>
          <a:prstGeom prst="rect">
            <a:avLst/>
          </a:prstGeom>
        </p:spPr>
        <p:txBody>
          <a:bodyPr/>
          <a:lstStyle>
            <a:lvl1pPr>
              <a:buNone/>
              <a:defRPr sz="4500">
                <a:solidFill>
                  <a:schemeClr val="tx1">
                    <a:lumMod val="75000"/>
                    <a:lumOff val="25000"/>
                  </a:schemeClr>
                </a:solidFill>
                <a:latin typeface="Helvetica" pitchFamily="34" charset="0"/>
              </a:defRPr>
            </a:lvl1pPr>
            <a:lvl2pPr>
              <a:buNone/>
              <a:defRPr sz="4500">
                <a:solidFill>
                  <a:schemeClr val="tx1">
                    <a:lumMod val="75000"/>
                    <a:lumOff val="25000"/>
                  </a:schemeClr>
                </a:solidFill>
                <a:latin typeface="Helvetica" pitchFamily="34" charset="0"/>
              </a:defRPr>
            </a:lvl2pPr>
            <a:lvl3pPr>
              <a:buNone/>
              <a:defRPr sz="4500">
                <a:solidFill>
                  <a:schemeClr val="tx1">
                    <a:lumMod val="75000"/>
                    <a:lumOff val="25000"/>
                  </a:schemeClr>
                </a:solidFill>
                <a:latin typeface="Helvetica" pitchFamily="34" charset="0"/>
              </a:defRPr>
            </a:lvl3pPr>
            <a:lvl4pPr>
              <a:buNone/>
              <a:defRPr sz="4500">
                <a:solidFill>
                  <a:schemeClr val="tx1">
                    <a:lumMod val="75000"/>
                    <a:lumOff val="25000"/>
                  </a:schemeClr>
                </a:solidFill>
                <a:latin typeface="Helvetica" pitchFamily="34" charset="0"/>
              </a:defRPr>
            </a:lvl4pPr>
            <a:lvl5pPr>
              <a:buNone/>
              <a:defRPr sz="4500">
                <a:solidFill>
                  <a:schemeClr val="tx1">
                    <a:lumMod val="75000"/>
                    <a:lumOff val="25000"/>
                  </a:schemeClr>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bwMode="auto">
          <a:xfrm>
            <a:off x="990600" y="1600200"/>
            <a:ext cx="5486400" cy="1066800"/>
          </a:xfrm>
          <a:prstGeom prst="rect">
            <a:avLst/>
          </a:prstGeom>
          <a:noFill/>
          <a:ln w="9525">
            <a:noFill/>
            <a:miter lim="800000"/>
            <a:headEnd/>
            <a:tailEnd/>
          </a:ln>
        </p:spPr>
        <p:txBody>
          <a:bodyPr anchor="ctr"/>
          <a:lstStyle>
            <a:lvl1pPr>
              <a:defRPr sz="5500" b="0">
                <a:solidFill>
                  <a:schemeClr val="bg1"/>
                </a:solidFill>
                <a:latin typeface="Helvetica" pitchFamily="34" charset="0"/>
              </a:defRPr>
            </a:lvl1pPr>
          </a:lstStyle>
          <a:p>
            <a:pPr lvl="0"/>
            <a:r>
              <a:rPr lang="en-US"/>
              <a:t>Click to edit Master title style</a:t>
            </a:r>
            <a:endParaRPr lang="en-US" dirty="0"/>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BB44ABC4-7978-4ABD-9699-9E76A248208F}"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D2D36940-03D3-4A64-B163-35818ED84CE5}" type="slidenum">
              <a:rPr lang="en-US"/>
              <a:pPr>
                <a:defRPr/>
              </a:pPr>
              <a:t>‹#›</a:t>
            </a:fld>
            <a:endParaRPr lang="en-US" dirty="0"/>
          </a:p>
        </p:txBody>
      </p:sp>
    </p:spTree>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042D82D-753C-4B4C-BE47-C1B3123C0436}"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D60B8F8-9D58-41AC-9695-AC4B65F1B957}" type="slidenum">
              <a:rPr lang="en-US"/>
              <a:pPr>
                <a:defRPr/>
              </a:pPr>
              <a:t>‹#›</a:t>
            </a:fld>
            <a:endParaRPr lang="en-US" dirty="0"/>
          </a:p>
        </p:txBody>
      </p:sp>
    </p:spTree>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9A436E8-D934-46C5-A3B8-7101F2DF8DB8}"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7EC322B-C761-4924-AC39-A4D17E42AB12}" type="slidenum">
              <a:rPr lang="en-US"/>
              <a:pPr>
                <a:defRPr/>
              </a:pPr>
              <a:t>‹#›</a:t>
            </a:fld>
            <a:endParaRPr lang="en-US" dirty="0"/>
          </a:p>
        </p:txBody>
      </p:sp>
    </p:spTree>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7984664-A6EC-4DCA-984D-C1F8071F3871}"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0480135A-9F39-4919-A79E-4360B0E17B9C}" type="slidenum">
              <a:rPr lang="en-US"/>
              <a:pPr>
                <a:defRPr/>
              </a:pPr>
              <a:t>‹#›</a:t>
            </a:fld>
            <a:endParaRPr lang="en-US" dirty="0"/>
          </a:p>
        </p:txBody>
      </p:sp>
    </p:spTree>
  </p:cSld>
  <p:clrMapOvr>
    <a:masterClrMapping/>
  </p:clrMapOvr>
  <p:transition>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896EAEB-3008-4EA1-AFBE-F663E523A542}"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574E3D5-FCED-431B-BFAA-48ED2D5E4D7A}" type="slidenum">
              <a:rPr lang="en-US"/>
              <a:pPr>
                <a:defRPr/>
              </a:pPr>
              <a:t>‹#›</a:t>
            </a:fld>
            <a:endParaRPr lang="en-US" dirty="0"/>
          </a:p>
        </p:txBody>
      </p:sp>
    </p:spTree>
  </p:cSld>
  <p:clrMapOvr>
    <a:masterClrMapping/>
  </p:clrMapOvr>
  <p:transition>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11F2859-B801-4013-860C-C8A5AF9D72DF}"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DA1FA28-BE05-4747-8FD3-82070D0E62AF}" type="slidenum">
              <a:rPr lang="en-US"/>
              <a:pPr>
                <a:defRPr/>
              </a:pPr>
              <a:t>‹#›</a:t>
            </a:fld>
            <a:endParaRPr lang="en-US" dirty="0"/>
          </a:p>
        </p:txBody>
      </p:sp>
    </p:spTree>
  </p:cSld>
  <p:clrMapOvr>
    <a:masterClrMapping/>
  </p:clrMapOvr>
  <p:transition>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DCD686B-DF53-4B9A-A72B-D22C6C1F9868}"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4D04CF4-0CE7-4D4B-8328-5D6429241C41}" type="slidenum">
              <a:rPr lang="en-US"/>
              <a:pPr>
                <a:defRPr/>
              </a:pPr>
              <a:t>‹#›</a:t>
            </a:fld>
            <a:endParaRPr lang="en-US" dirty="0"/>
          </a:p>
        </p:txBody>
      </p:sp>
    </p:spTree>
  </p:cSld>
  <p:clrMapOvr>
    <a:masterClrMapping/>
  </p:clrMapOvr>
  <p:transition>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8BA29F87-44D2-44E5-BAF4-854E586BB31A}"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E66D57D-B11E-44CB-B828-CEFE357DA20D}" type="slidenum">
              <a:rPr lang="en-US"/>
              <a:pPr>
                <a:defRPr/>
              </a:pPr>
              <a:t>‹#›</a:t>
            </a:fld>
            <a:endParaRPr lang="en-US" dirty="0"/>
          </a:p>
        </p:txBody>
      </p:sp>
    </p:spTree>
  </p:cSld>
  <p:clrMapOvr>
    <a:masterClrMapping/>
  </p:clrMapOvr>
  <p:transition>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63BD2E6-6092-4ED9-8D04-8B36C64512EC}"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5210487-F2B8-4DED-BD32-B4048BE2BFB6}" type="slidenum">
              <a:rPr lang="en-US"/>
              <a:pPr>
                <a:defRPr/>
              </a:pPr>
              <a:t>‹#›</a:t>
            </a:fld>
            <a:endParaRPr lang="en-US" dirty="0"/>
          </a:p>
        </p:txBody>
      </p:sp>
    </p:spTree>
  </p:cSld>
  <p:clrMapOvr>
    <a:masterClrMapping/>
  </p:clrMapOvr>
  <p:transition>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106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EB2DBAB-AA5E-4B21-B50C-172AECFF1703}"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931670BF-F997-4AB9-8D74-06E0F7103438}" type="slidenum">
              <a:rPr lang="en-US"/>
              <a:pPr>
                <a:defRPr/>
              </a:pPr>
              <a:t>‹#›</a:t>
            </a:fld>
            <a:endParaRPr lang="en-US" dirty="0"/>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001000" cy="1295400"/>
          </a:xfrm>
          <a:prstGeom prst="rect">
            <a:avLst/>
          </a:prstGeom>
        </p:spPr>
        <p:txBody>
          <a:bodyPr anchor="b"/>
          <a:lstStyle>
            <a:lvl1pPr>
              <a:defRPr sz="3500" b="0" i="0">
                <a:solidFill>
                  <a:schemeClr val="bg1"/>
                </a:solidFill>
                <a:latin typeface="Helvetica"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28600" y="1600200"/>
            <a:ext cx="8534400" cy="4953000"/>
          </a:xfrm>
          <a:prstGeom prst="rect">
            <a:avLst/>
          </a:prstGeom>
        </p:spPr>
        <p:txBody>
          <a:bodyPr/>
          <a:lstStyle>
            <a:lvl1pPr>
              <a:defRPr sz="2800">
                <a:solidFill>
                  <a:schemeClr val="tx1">
                    <a:lumMod val="75000"/>
                    <a:lumOff val="25000"/>
                  </a:schemeClr>
                </a:solidFill>
                <a:latin typeface="Helvetica" pitchFamily="34" charset="0"/>
              </a:defRPr>
            </a:lvl1pPr>
            <a:lvl2pPr>
              <a:defRPr sz="2600">
                <a:solidFill>
                  <a:schemeClr val="tx1">
                    <a:lumMod val="75000"/>
                    <a:lumOff val="25000"/>
                  </a:schemeClr>
                </a:solidFill>
                <a:latin typeface="Helvetica" pitchFamily="34" charset="0"/>
              </a:defRPr>
            </a:lvl2pPr>
            <a:lvl3pPr>
              <a:defRPr>
                <a:solidFill>
                  <a:schemeClr val="tx1">
                    <a:lumMod val="75000"/>
                    <a:lumOff val="25000"/>
                  </a:schemeClr>
                </a:solidFill>
                <a:latin typeface="Helvetica" pitchFamily="34" charset="0"/>
              </a:defRPr>
            </a:lvl3pPr>
            <a:lvl4pPr>
              <a:defRPr>
                <a:solidFill>
                  <a:schemeClr val="tx1">
                    <a:lumMod val="75000"/>
                    <a:lumOff val="25000"/>
                  </a:schemeClr>
                </a:solidFill>
                <a:latin typeface="Helvetica" pitchFamily="34" charset="0"/>
              </a:defRPr>
            </a:lvl4pPr>
            <a:lvl5pPr>
              <a:defRPr>
                <a:solidFill>
                  <a:schemeClr val="tx1">
                    <a:lumMod val="75000"/>
                    <a:lumOff val="25000"/>
                  </a:schemeClr>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8DABC01-8777-4C8A-A13A-DF0C4F48078A}"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9CC8C90-8784-48A1-8A32-86250C06245E}" type="slidenum">
              <a:rPr lang="en-US"/>
              <a:pPr>
                <a:defRPr/>
              </a:pPr>
              <a:t>‹#›</a:t>
            </a:fld>
            <a:endParaRPr lang="en-US" dirty="0"/>
          </a:p>
        </p:txBody>
      </p:sp>
    </p:spTree>
  </p:cSld>
  <p:clrMapOvr>
    <a:masterClrMapping/>
  </p:clrMapOvr>
  <p:transition>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C1AFDC6-9F3E-45DE-B255-6E1807E190C3}"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1CAE506-66D2-4D0F-8924-F5F611D3CCEF}" type="slidenum">
              <a:rPr lang="en-US"/>
              <a:pPr>
                <a:defRPr/>
              </a:pPr>
              <a:t>‹#›</a:t>
            </a:fld>
            <a:endParaRPr lang="en-US" dirty="0"/>
          </a:p>
        </p:txBody>
      </p:sp>
    </p:spTree>
  </p:cSld>
  <p:clrMapOvr>
    <a:masterClrMapping/>
  </p:clrMapOvr>
  <p:transition>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DC4EE9C-966F-4B7B-96B7-2B523A2505E5}"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854E5F3-CF18-434A-A644-8A38B73D5C71}" type="slidenum">
              <a:rPr lang="en-US"/>
              <a:pPr>
                <a:defRPr/>
              </a:pPr>
              <a:t>‹#›</a:t>
            </a:fld>
            <a:endParaRPr lang="en-US" dirty="0"/>
          </a:p>
        </p:txBody>
      </p:sp>
    </p:spTree>
  </p:cSld>
  <p:clrMapOvr>
    <a:masterClrMapping/>
  </p:clrMapOvr>
  <p:transition>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6E678340-8182-45B3-8184-5D30AE4FE966}"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0FE093E-A5CE-4B1F-9E44-8CB5B5EBEC4B}" type="slidenum">
              <a:rPr lang="en-US"/>
              <a:pPr>
                <a:defRPr/>
              </a:pPr>
              <a:t>‹#›</a:t>
            </a:fld>
            <a:endParaRPr lang="en-US" dirty="0"/>
          </a:p>
        </p:txBody>
      </p:sp>
    </p:spTree>
  </p:cSld>
  <p:clrMapOvr>
    <a:masterClrMapping/>
  </p:clrMapOvr>
  <p:transition>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52D2CFB-8184-4052-ABBB-BADEF3CADBC0}"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528A2919-7F05-4BF0-A48B-4E4A6436F736}" type="slidenum">
              <a:rPr lang="en-US"/>
              <a:pPr>
                <a:defRPr/>
              </a:pPr>
              <a:t>‹#›</a:t>
            </a:fld>
            <a:endParaRPr lang="en-US" dirty="0"/>
          </a:p>
        </p:txBody>
      </p:sp>
    </p:spTree>
  </p:cSld>
  <p:clrMapOvr>
    <a:masterClrMapping/>
  </p:clrMapOvr>
  <p:transition>
    <p:fade thruBlk="1"/>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5A55DE46-BDED-4F8F-9B2E-4F5B1B9564E2}"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8FAE2AF-6C7D-4761-9C40-3EBD363CE8BF}" type="slidenum">
              <a:rPr lang="en-US"/>
              <a:pPr>
                <a:defRPr/>
              </a:pPr>
              <a:t>‹#›</a:t>
            </a:fld>
            <a:endParaRPr lang="en-US" dirty="0"/>
          </a:p>
        </p:txBody>
      </p:sp>
    </p:spTree>
  </p:cSld>
  <p:clrMapOvr>
    <a:masterClrMapping/>
  </p:clrMapOvr>
  <p:transition>
    <p:fade thruBlk="1"/>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E8CBFDF-70B8-49B4-8A0A-31A0F4138936}"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1A24BF6-377D-4320-9B8D-CAB3A8F79525}" type="slidenum">
              <a:rPr lang="en-US"/>
              <a:pPr>
                <a:defRPr/>
              </a:pPr>
              <a:t>‹#›</a:t>
            </a:fld>
            <a:endParaRPr lang="en-US" dirty="0"/>
          </a:p>
        </p:txBody>
      </p:sp>
    </p:spTree>
  </p:cSld>
  <p:clrMapOvr>
    <a:masterClrMapping/>
  </p:clrMapOvr>
  <p:transition>
    <p:fade thruBlk="1"/>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4D4DA68-B83B-4ECC-AFFE-86A64A1FA679}"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AE2108B-8C50-4626-B119-C00021B562BD}" type="slidenum">
              <a:rPr lang="en-US"/>
              <a:pPr>
                <a:defRPr/>
              </a:pPr>
              <a:t>‹#›</a:t>
            </a:fld>
            <a:endParaRPr lang="en-US" dirty="0"/>
          </a:p>
        </p:txBody>
      </p:sp>
    </p:spTree>
  </p:cSld>
  <p:clrMapOvr>
    <a:masterClrMapping/>
  </p:clrMapOvr>
  <p:transition>
    <p:fade thruBlk="1"/>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348235C-3B49-4E8A-BE8E-2E9F7D6D133A}"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4FB4D42-D08A-4126-84F7-960817854B17}" type="slidenum">
              <a:rPr lang="en-US"/>
              <a:pPr>
                <a:defRPr/>
              </a:pPr>
              <a:t>‹#›</a:t>
            </a:fld>
            <a:endParaRPr lang="en-US" dirty="0"/>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106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5CF8BEC-5BC6-4752-9CF3-DCDAD112CC68}"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33F901D-3C0B-402E-A41C-E084E48B97AF}" type="slidenum">
              <a:rPr lang="en-US"/>
              <a:pPr>
                <a:defRPr/>
              </a:pPr>
              <a:t>‹#›</a:t>
            </a:fld>
            <a:endParaRPr lang="en-US" dirty="0"/>
          </a:p>
        </p:txBody>
      </p:sp>
    </p:spTree>
  </p:cSld>
  <p:clrMapOvr>
    <a:masterClrMapping/>
  </p:clrMapOvr>
  <p:transition>
    <p:fade thruBlk="1"/>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752600"/>
            <a:ext cx="8534400" cy="4724400"/>
          </a:xfrm>
          <a:prstGeom prst="rect">
            <a:avLst/>
          </a:prstGeom>
        </p:spPr>
        <p:txBody>
          <a:bodyPr/>
          <a:lstStyle>
            <a:lvl1pPr>
              <a:defRPr sz="2800">
                <a:solidFill>
                  <a:schemeClr val="tx1">
                    <a:lumMod val="75000"/>
                    <a:lumOff val="25000"/>
                  </a:schemeClr>
                </a:solidFill>
                <a:latin typeface="Helvetica" pitchFamily="34" charset="0"/>
              </a:defRPr>
            </a:lvl1pPr>
            <a:lvl2pPr>
              <a:defRPr sz="2600">
                <a:solidFill>
                  <a:schemeClr val="tx1">
                    <a:lumMod val="75000"/>
                    <a:lumOff val="25000"/>
                  </a:schemeClr>
                </a:solidFill>
                <a:latin typeface="Helvetica" pitchFamily="34" charset="0"/>
              </a:defRPr>
            </a:lvl2pPr>
            <a:lvl3pPr>
              <a:defRPr>
                <a:solidFill>
                  <a:schemeClr val="tx1">
                    <a:lumMod val="75000"/>
                    <a:lumOff val="25000"/>
                  </a:schemeClr>
                </a:solidFill>
                <a:latin typeface="Helvetica" pitchFamily="34" charset="0"/>
              </a:defRPr>
            </a:lvl3pPr>
            <a:lvl4pPr>
              <a:defRPr>
                <a:solidFill>
                  <a:schemeClr val="tx1">
                    <a:lumMod val="75000"/>
                    <a:lumOff val="25000"/>
                  </a:schemeClr>
                </a:solidFill>
                <a:latin typeface="Helvetica" pitchFamily="34" charset="0"/>
              </a:defRPr>
            </a:lvl4pPr>
            <a:lvl5pPr>
              <a:defRPr>
                <a:solidFill>
                  <a:schemeClr val="tx1">
                    <a:lumMod val="75000"/>
                    <a:lumOff val="25000"/>
                  </a:schemeClr>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2"/>
          <p:cNvSpPr>
            <a:spLocks noGrp="1"/>
          </p:cNvSpPr>
          <p:nvPr>
            <p:ph type="title"/>
          </p:nvPr>
        </p:nvSpPr>
        <p:spPr>
          <a:xfrm>
            <a:off x="609600" y="457200"/>
            <a:ext cx="4267200" cy="914400"/>
          </a:xfrm>
          <a:prstGeom prst="rect">
            <a:avLst/>
          </a:prstGeom>
        </p:spPr>
        <p:txBody>
          <a:bodyPr rtlCol="0">
            <a:noAutofit/>
          </a:bodyPr>
          <a:lstStyle>
            <a:lvl1pPr>
              <a:defRPr sz="4000">
                <a:solidFill>
                  <a:schemeClr val="bg1"/>
                </a:solidFill>
                <a:latin typeface="Helvetica" pitchFamily="34" charset="0"/>
              </a:defRPr>
            </a:lvl1pPr>
          </a:lstStyle>
          <a:p>
            <a:r>
              <a:rPr lang="en-US"/>
              <a:t>Click to edit Master title style</a:t>
            </a:r>
            <a:endParaRPr lang="en-US" dirty="0"/>
          </a:p>
        </p:txBody>
      </p:sp>
    </p:spTree>
  </p:cSld>
  <p:clrMapOvr>
    <a:masterClrMapping/>
  </p:clrMapOvr>
  <p:transition>
    <p:fade thruBlk="1"/>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E0F9FA3-F30E-4427-9DEA-D111581B0247}"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7793E5A2-D301-4671-B025-F71686BCDB11}" type="slidenum">
              <a:rPr lang="en-US"/>
              <a:pPr>
                <a:defRPr/>
              </a:pPr>
              <a:t>‹#›</a:t>
            </a:fld>
            <a:endParaRPr lang="en-US" dirty="0"/>
          </a:p>
        </p:txBody>
      </p:sp>
    </p:spTree>
  </p:cSld>
  <p:clrMapOvr>
    <a:masterClrMapping/>
  </p:clrMapOvr>
  <p:transition>
    <p:fade thruBlk="1"/>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16B9191E-751E-4004-9E12-C1F8A2F68B00}"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35EC3A2-22D1-4C65-B622-A9586B02B554}" type="slidenum">
              <a:rPr lang="en-US"/>
              <a:pPr>
                <a:defRPr/>
              </a:pPr>
              <a:t>‹#›</a:t>
            </a:fld>
            <a:endParaRPr lang="en-US" dirty="0"/>
          </a:p>
        </p:txBody>
      </p:sp>
    </p:spTree>
  </p:cSld>
  <p:clrMapOvr>
    <a:masterClrMapping/>
  </p:clrMapOvr>
  <p:transition>
    <p:fade thruBlk="1"/>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F6156711-DE07-4265-AE3C-1033688F1F66}"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0541F5B-14DB-4174-8FFF-7DE7B4E1E88B}" type="slidenum">
              <a:rPr lang="en-US"/>
              <a:pPr>
                <a:defRPr/>
              </a:pPr>
              <a:t>‹#›</a:t>
            </a:fld>
            <a:endParaRPr lang="en-US" dirty="0"/>
          </a:p>
        </p:txBody>
      </p:sp>
    </p:spTree>
  </p:cSld>
  <p:clrMapOvr>
    <a:masterClrMapping/>
  </p:clrMapOvr>
  <p:transition>
    <p:fade thruBlk="1"/>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73183D9-CCE0-4941-8355-D80462B43474}"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2919FD88-7912-4232-938F-3EB0BC1ACC6A}" type="slidenum">
              <a:rPr lang="en-US"/>
              <a:pPr>
                <a:defRPr/>
              </a:pPr>
              <a:t>‹#›</a:t>
            </a:fld>
            <a:endParaRPr lang="en-US" dirty="0"/>
          </a:p>
        </p:txBody>
      </p:sp>
    </p:spTree>
  </p:cSld>
  <p:clrMapOvr>
    <a:masterClrMapping/>
  </p:clrMapOvr>
  <p:transition>
    <p:fade thruBlk="1"/>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3A047DF-6CBF-4445-973B-0249FADF7BA3}"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DB619CC-DE7F-4D6E-BC67-31E386C3FB43}" type="slidenum">
              <a:rPr lang="en-US"/>
              <a:pPr>
                <a:defRPr/>
              </a:pPr>
              <a:t>‹#›</a:t>
            </a:fld>
            <a:endParaRPr lang="en-US" dirty="0"/>
          </a:p>
        </p:txBody>
      </p:sp>
    </p:spTree>
  </p:cSld>
  <p:clrMapOvr>
    <a:masterClrMapping/>
  </p:clrMapOvr>
  <p:transition>
    <p:fade thruBlk="1"/>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7F46752-028E-462F-8FAD-56C196A0099A}"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71EEA34-89C3-4E64-BEAF-6E561168FC9A}" type="slidenum">
              <a:rPr lang="en-US"/>
              <a:pPr>
                <a:defRPr/>
              </a:pPr>
              <a:t>‹#›</a:t>
            </a:fld>
            <a:endParaRPr lang="en-US" dirty="0"/>
          </a:p>
        </p:txBody>
      </p:sp>
    </p:spTree>
  </p:cSld>
  <p:clrMapOvr>
    <a:masterClrMapping/>
  </p:clrMapOvr>
  <p:transition>
    <p:fade thruBlk="1"/>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2089836-520B-4E9F-8B80-F54458D0F50D}"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3FC04F4-9241-4736-B156-6EE21D1CDABC}" type="slidenum">
              <a:rPr lang="en-US"/>
              <a:pPr>
                <a:defRPr/>
              </a:pPr>
              <a:t>‹#›</a:t>
            </a:fld>
            <a:endParaRPr lang="en-US" dirty="0"/>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8F0892E-4936-43BF-97EF-7399113A6814}"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D7A4402-9CEE-4E58-98B2-45DF3751A943}" type="slidenum">
              <a:rPr lang="en-US"/>
              <a:pPr>
                <a:defRPr/>
              </a:pPr>
              <a:t>‹#›</a:t>
            </a:fld>
            <a:endParaRPr lang="en-US" dirty="0"/>
          </a:p>
        </p:txBody>
      </p:sp>
    </p:spTree>
  </p:cSld>
  <p:clrMapOvr>
    <a:masterClrMapping/>
  </p:clrMapOvr>
  <p:transition>
    <p:fade thruBlk="1"/>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E606F0D-5C6D-4651-9E0E-0A3677DEE51A}"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D10E577-3D1A-4CBB-93AE-9409B60A8ABF}" type="slidenum">
              <a:rPr lang="en-US"/>
              <a:pPr>
                <a:defRPr/>
              </a:pPr>
              <a:t>‹#›</a:t>
            </a:fld>
            <a:endParaRPr lang="en-US" dirty="0"/>
          </a:p>
        </p:txBody>
      </p:sp>
    </p:spTree>
  </p:cSld>
  <p:clrMapOvr>
    <a:masterClrMapping/>
  </p:clrMapOvr>
  <p:transition>
    <p:fade thruBlk="1"/>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
            <a:ext cx="8610600" cy="1143000"/>
          </a:xfrm>
          <a:prstGeom prst="rect">
            <a:avLst/>
          </a:prstGeo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F0378C5-7050-4E0A-BEEB-7FEA000D2E9F}"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8390C4BC-62E4-40B5-9A3C-FC099FEDD5E7}" type="slidenum">
              <a:rPr lang="en-US"/>
              <a:pPr>
                <a:defRPr/>
              </a:pPr>
              <a:t>‹#›</a:t>
            </a:fld>
            <a:endParaRPr lang="en-US" dirty="0"/>
          </a:p>
        </p:txBody>
      </p:sp>
    </p:spTree>
  </p:cSld>
  <p:clrMapOvr>
    <a:masterClrMapping/>
  </p:clrMapOvr>
  <p:transition>
    <p:fade thruBlk="1"/>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2"/>
          <p:cNvSpPr txBox="1">
            <a:spLocks/>
          </p:cNvSpPr>
          <p:nvPr/>
        </p:nvSpPr>
        <p:spPr bwMode="auto">
          <a:xfrm>
            <a:off x="381000" y="457200"/>
            <a:ext cx="3124200" cy="914400"/>
          </a:xfrm>
          <a:prstGeom prst="rect">
            <a:avLst/>
          </a:prstGeom>
          <a:noFill/>
          <a:ln w="9525">
            <a:noFill/>
            <a:miter lim="800000"/>
            <a:headEnd/>
            <a:tailEnd/>
          </a:ln>
        </p:spPr>
        <p:txBody>
          <a:bodyPr anchor="ctr">
            <a:normAutofit/>
          </a:bodyPr>
          <a:lstStyle>
            <a:lvl1pPr>
              <a:defRPr>
                <a:solidFill>
                  <a:schemeClr val="bg1"/>
                </a:solidFill>
                <a:latin typeface="Helvetica" pitchFamily="34" charset="0"/>
              </a:defRPr>
            </a:lvl1pPr>
          </a:lstStyle>
          <a:p>
            <a:pPr eaLnBrk="0" hangingPunct="0">
              <a:defRPr/>
            </a:pPr>
            <a:r>
              <a:rPr lang="en-US" sz="3000" b="1" dirty="0">
                <a:ea typeface="Verdana" pitchFamily="34" charset="0"/>
                <a:cs typeface="Verdana" pitchFamily="34" charset="0"/>
              </a:rPr>
              <a:t>Think Further</a:t>
            </a:r>
          </a:p>
        </p:txBody>
      </p:sp>
      <p:sp>
        <p:nvSpPr>
          <p:cNvPr id="3" name="Content Placeholder 2"/>
          <p:cNvSpPr>
            <a:spLocks noGrp="1"/>
          </p:cNvSpPr>
          <p:nvPr>
            <p:ph idx="1"/>
          </p:nvPr>
        </p:nvSpPr>
        <p:spPr>
          <a:xfrm>
            <a:off x="304800" y="1676400"/>
            <a:ext cx="8534400" cy="4800600"/>
          </a:xfrm>
          <a:prstGeom prst="rect">
            <a:avLst/>
          </a:prstGeom>
        </p:spPr>
        <p:txBody>
          <a:bodyPr/>
          <a:lstStyle>
            <a:lvl1pPr>
              <a:defRPr sz="2800">
                <a:solidFill>
                  <a:schemeClr val="tx1"/>
                </a:solidFill>
                <a:latin typeface="Helvetica" pitchFamily="34" charset="0"/>
              </a:defRPr>
            </a:lvl1pPr>
            <a:lvl2pPr>
              <a:defRPr sz="2600">
                <a:solidFill>
                  <a:schemeClr val="tx1"/>
                </a:solidFill>
                <a:latin typeface="Helvetica" pitchFamily="34" charset="0"/>
              </a:defRPr>
            </a:lvl2pPr>
            <a:lvl3pPr>
              <a:defRPr>
                <a:solidFill>
                  <a:schemeClr val="tx1"/>
                </a:solidFill>
                <a:latin typeface="Helvetica" pitchFamily="34" charset="0"/>
              </a:defRPr>
            </a:lvl3pPr>
            <a:lvl4pPr>
              <a:defRPr>
                <a:solidFill>
                  <a:schemeClr val="tx1"/>
                </a:solidFill>
                <a:latin typeface="Helvetica" pitchFamily="34" charset="0"/>
              </a:defRPr>
            </a:lvl4pPr>
            <a:lvl5pPr>
              <a:defRPr>
                <a:solidFill>
                  <a:schemeClr val="tx1"/>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Placeholder 2"/>
          <p:cNvSpPr>
            <a:spLocks noGrp="1"/>
          </p:cNvSpPr>
          <p:nvPr>
            <p:ph type="title"/>
          </p:nvPr>
        </p:nvSpPr>
        <p:spPr>
          <a:xfrm>
            <a:off x="3657600" y="457200"/>
            <a:ext cx="5257800" cy="914400"/>
          </a:xfrm>
          <a:prstGeom prst="rect">
            <a:avLst/>
          </a:prstGeom>
        </p:spPr>
        <p:txBody>
          <a:bodyPr rtlCol="0">
            <a:normAutofit/>
          </a:bodyPr>
          <a:lstStyle>
            <a:lvl1pPr>
              <a:defRPr>
                <a:solidFill>
                  <a:schemeClr val="bg1"/>
                </a:solidFill>
                <a:latin typeface="Helvetica" pitchFamily="34" charset="0"/>
              </a:defRPr>
            </a:lvl1pPr>
          </a:lstStyle>
          <a:p>
            <a:r>
              <a:rPr lang="en-US"/>
              <a:t>Click to edit Master title style</a:t>
            </a:r>
            <a:endParaRPr lang="en-US" dirty="0"/>
          </a:p>
        </p:txBody>
      </p:sp>
    </p:spTree>
  </p:cSld>
  <p:clrMapOvr>
    <a:masterClrMapping/>
  </p:clrMapOvr>
  <p:transition>
    <p:fade thruBlk="1"/>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064381F-5D6D-4542-857F-10509DCE25DE}"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C7C51711-8351-4661-9A18-2425F863DB50}" type="slidenum">
              <a:rPr lang="en-US"/>
              <a:pPr>
                <a:defRPr/>
              </a:pPr>
              <a:t>‹#›</a:t>
            </a:fld>
            <a:endParaRPr lang="en-US" dirty="0"/>
          </a:p>
        </p:txBody>
      </p:sp>
    </p:spTree>
  </p:cSld>
  <p:clrMapOvr>
    <a:masterClrMapping/>
  </p:clrMapOvr>
  <p:transition>
    <p:fade thruBlk="1"/>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D62C698-9E5D-4B45-93A1-39B0168E38CE}"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3CD7BD8-9262-418A-B728-7785A6B1531B}" type="slidenum">
              <a:rPr lang="en-US"/>
              <a:pPr>
                <a:defRPr/>
              </a:pPr>
              <a:t>‹#›</a:t>
            </a:fld>
            <a:endParaRPr lang="en-US" dirty="0"/>
          </a:p>
        </p:txBody>
      </p:sp>
    </p:spTree>
  </p:cSld>
  <p:clrMapOvr>
    <a:masterClrMapping/>
  </p:clrMapOvr>
  <p:transition>
    <p:fade thruBlk="1"/>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A3CAE8B8-3959-4ACE-AB0E-0808996E4E19}"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4D387E0-5379-4FF7-B2D2-BE1453B48151}" type="slidenum">
              <a:rPr lang="en-US"/>
              <a:pPr>
                <a:defRPr/>
              </a:pPr>
              <a:t>‹#›</a:t>
            </a:fld>
            <a:endParaRPr lang="en-US" dirty="0"/>
          </a:p>
        </p:txBody>
      </p:sp>
    </p:spTree>
  </p:cSld>
  <p:clrMapOvr>
    <a:masterClrMapping/>
  </p:clrMapOvr>
  <p:transition>
    <p:fade thruBlk="1"/>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CBADB80A-6645-49F4-90D7-5A30D065C884}" type="datetimeFigureOut">
              <a:rPr lang="en-US"/>
              <a:pPr>
                <a:defRPr/>
              </a:pPr>
              <a:t>3/5/19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A89DCAE5-3281-4E64-A1F3-C9934DEF8A90}" type="slidenum">
              <a:rPr lang="en-US"/>
              <a:pPr>
                <a:defRPr/>
              </a:pPr>
              <a:t>‹#›</a:t>
            </a:fld>
            <a:endParaRPr lang="en-US" dirty="0"/>
          </a:p>
        </p:txBody>
      </p:sp>
    </p:spTree>
  </p:cSld>
  <p:clrMapOvr>
    <a:masterClrMapping/>
  </p:clrMapOvr>
  <p:transition>
    <p:fade thruBlk="1"/>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C01D129-FC7D-40E6-9D85-763DCADCC4CA}" type="datetimeFigureOut">
              <a:rPr lang="en-US"/>
              <a:pPr>
                <a:defRPr/>
              </a:pPr>
              <a:t>3/5/19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88AB937-4722-4ADE-8948-EA3842027DFA}" type="slidenum">
              <a:rPr lang="en-US"/>
              <a:pPr>
                <a:defRPr/>
              </a:pPr>
              <a:t>‹#›</a:t>
            </a:fld>
            <a:endParaRPr lang="en-US" dirty="0"/>
          </a:p>
        </p:txBody>
      </p:sp>
    </p:spTree>
  </p:cSld>
  <p:clrMapOvr>
    <a:masterClrMapping/>
  </p:clrMapOvr>
  <p:transition>
    <p:fade thruBlk="1"/>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E429EA6C-B377-4614-AD5E-2CD33D9E058C}"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462979FC-AFF1-46D6-8197-F829B135E2C4}" type="slidenum">
              <a:rPr lang="en-US"/>
              <a:pPr>
                <a:defRPr/>
              </a:pPr>
              <a:t>‹#›</a:t>
            </a:fld>
            <a:endParaRPr lang="en-US" dirty="0"/>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9C6379D4-5A3F-4181-99DB-FE0B9E1B143E}"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1A4E16F9-FE95-48F8-B9C6-69D22889B6C1}" type="slidenum">
              <a:rPr lang="en-US"/>
              <a:pPr>
                <a:defRPr/>
              </a:pPr>
              <a:t>‹#›</a:t>
            </a:fld>
            <a:endParaRPr lang="en-US" dirty="0"/>
          </a:p>
        </p:txBody>
      </p:sp>
    </p:spTree>
  </p:cSld>
  <p:clrMapOvr>
    <a:masterClrMapping/>
  </p:clrMapOvr>
  <p:transition>
    <p:fade thruBlk="1"/>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382000" cy="9906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066800"/>
            <a:ext cx="8229600" cy="541020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FF0EEFF-FE15-4B5B-8D57-57ED080D2550}"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60BD1B53-DC0E-41EE-8064-A1CA1C4D7C22}" type="slidenum">
              <a:rPr lang="en-US"/>
              <a:pPr>
                <a:defRPr/>
              </a:pPr>
              <a:t>‹#›</a:t>
            </a:fld>
            <a:endParaRPr lang="en-US" dirty="0"/>
          </a:p>
        </p:txBody>
      </p:sp>
    </p:spTree>
  </p:cSld>
  <p:clrMapOvr>
    <a:masterClrMapping/>
  </p:clrMapOvr>
  <p:transition>
    <p:fade thruBlk="1"/>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3DB396EE-BFBA-4ABB-8A62-CDE46C83B953}"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15B64A8-5689-41FA-9724-258516E3BFA7}" type="slidenum">
              <a:rPr lang="en-US"/>
              <a:pPr>
                <a:defRPr/>
              </a:pPr>
              <a:t>‹#›</a:t>
            </a:fld>
            <a:endParaRPr lang="en-US" dirty="0"/>
          </a:p>
        </p:txBody>
      </p:sp>
    </p:spTree>
  </p:cSld>
  <p:clrMapOvr>
    <a:masterClrMapping/>
  </p:clrMapOvr>
  <p:transition>
    <p:fade thruBlk="1"/>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itle 1"/>
          <p:cNvSpPr>
            <a:spLocks noGrp="1"/>
          </p:cNvSpPr>
          <p:nvPr>
            <p:ph type="title"/>
          </p:nvPr>
        </p:nvSpPr>
        <p:spPr>
          <a:xfrm>
            <a:off x="457200" y="-1007165"/>
            <a:ext cx="5486400" cy="2226365"/>
          </a:xfrm>
          <a:prstGeom prst="rect">
            <a:avLst/>
          </a:prstGeom>
          <a:noFill/>
        </p:spPr>
        <p:txBody>
          <a:bodyPr anchor="b"/>
          <a:lstStyle>
            <a:lvl1pPr algn="l">
              <a:defRPr sz="4500" b="1" i="0" baseline="0">
                <a:solidFill>
                  <a:srgbClr val="A62B31"/>
                </a:solidFill>
                <a:latin typeface="Helvetica" pitchFamily="34" charset="0"/>
                <a:cs typeface="Arial" pitchFamily="34" charset="0"/>
              </a:defRPr>
            </a:lvl1pPr>
          </a:lstStyle>
          <a:p>
            <a:r>
              <a:rPr lang="en-US"/>
              <a:t>Click to edit Master title style</a:t>
            </a:r>
            <a:endParaRPr lang="en-US" dirty="0"/>
          </a:p>
        </p:txBody>
      </p:sp>
      <p:sp>
        <p:nvSpPr>
          <p:cNvPr id="6" name="Content Placeholder 2"/>
          <p:cNvSpPr>
            <a:spLocks noGrp="1"/>
          </p:cNvSpPr>
          <p:nvPr>
            <p:ph idx="1"/>
          </p:nvPr>
        </p:nvSpPr>
        <p:spPr>
          <a:xfrm>
            <a:off x="457200" y="1219200"/>
            <a:ext cx="5486400" cy="1600200"/>
          </a:xfrm>
          <a:prstGeom prst="rect">
            <a:avLst/>
          </a:prstGeom>
        </p:spPr>
        <p:txBody>
          <a:bodyPr anchor="t"/>
          <a:lstStyle>
            <a:lvl1pPr marL="0" indent="0" algn="l">
              <a:buNone/>
              <a:defRPr sz="3500" b="1" spc="30" baseline="0">
                <a:solidFill>
                  <a:schemeClr val="tx1"/>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914400" y="2971800"/>
            <a:ext cx="7772400" cy="3200400"/>
          </a:xfrm>
          <a:prstGeom prst="rect">
            <a:avLst/>
          </a:prstGeom>
        </p:spPr>
        <p:txBody>
          <a:bodyPr anchor="ctr"/>
          <a:lstStyle>
            <a:lvl1pPr marL="0" indent="0" algn="l">
              <a:buNone/>
              <a:defRPr sz="2800" b="1" spc="30" baseline="0">
                <a:solidFill>
                  <a:srgbClr val="0070BB"/>
                </a:solidFill>
                <a:effectLst/>
                <a:latin typeface="Helvetica" pitchFamily="34" charset="0"/>
                <a:ea typeface="Tahoma" pitchFamily="34" charset="0"/>
                <a:cs typeface="Tahoma"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cSld>
  <p:clrMapOvr>
    <a:masterClrMapping/>
  </p:clrMapOvr>
  <p:transition>
    <p:fade thruBlk="1"/>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8229600" cy="1143000"/>
          </a:xfrm>
          <a:prstGeom prst="rect">
            <a:avLst/>
          </a:prstGeom>
        </p:spPr>
        <p:txBody>
          <a:bodyPr anchor="b"/>
          <a:lstStyle>
            <a:lvl1pPr>
              <a:defRPr sz="4800" b="1">
                <a:solidFill>
                  <a:schemeClr val="bg1"/>
                </a:solidFill>
                <a:latin typeface="Arial" pitchFamily="34" charset="0"/>
                <a:cs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3124200"/>
            <a:ext cx="8229600" cy="3001963"/>
          </a:xfrm>
          <a:prstGeom prst="rect">
            <a:avLst/>
          </a:prstGeom>
        </p:spPr>
        <p:txBody>
          <a:bodyPr/>
          <a:lstStyle>
            <a:lvl1pPr algn="ctr">
              <a:buNone/>
              <a:defRPr sz="4000">
                <a:solidFill>
                  <a:schemeClr val="bg1"/>
                </a:solidFill>
                <a:latin typeface="Arial" pitchFamily="34"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
        <p:nvSpPr>
          <p:cNvPr id="4" name="Content Placeholder 2"/>
          <p:cNvSpPr>
            <a:spLocks noGrp="1"/>
          </p:cNvSpPr>
          <p:nvPr>
            <p:ph idx="10"/>
          </p:nvPr>
        </p:nvSpPr>
        <p:spPr>
          <a:xfrm>
            <a:off x="76200" y="685800"/>
            <a:ext cx="6781800" cy="1066801"/>
          </a:xfrm>
          <a:prstGeom prst="rect">
            <a:avLst/>
          </a:prstGeom>
        </p:spPr>
        <p:txBody>
          <a:bodyPr/>
          <a:lstStyle>
            <a:lvl1pPr algn="l">
              <a:buNone/>
              <a:defRPr sz="6000" b="1">
                <a:solidFill>
                  <a:schemeClr val="bg1"/>
                </a:solidFill>
                <a:latin typeface="Palatino Linotype" pitchFamily="18" charset="0"/>
                <a:cs typeface="Arial" pitchFamily="34" charset="0"/>
              </a:defRPr>
            </a:lvl1pPr>
            <a:lvl2pPr>
              <a:defRPr>
                <a:solidFill>
                  <a:schemeClr val="bg1"/>
                </a:solidFill>
                <a:latin typeface="Arial" pitchFamily="34" charset="0"/>
                <a:cs typeface="Arial" pitchFamily="34" charset="0"/>
              </a:defRPr>
            </a:lvl2pPr>
            <a:lvl3pPr>
              <a:defRPr>
                <a:solidFill>
                  <a:schemeClr val="bg1"/>
                </a:solidFill>
                <a:latin typeface="Arial" pitchFamily="34" charset="0"/>
                <a:cs typeface="Arial" pitchFamily="34" charset="0"/>
              </a:defRPr>
            </a:lvl3pPr>
            <a:lvl4pPr>
              <a:defRPr>
                <a:solidFill>
                  <a:schemeClr val="bg1"/>
                </a:solidFill>
                <a:latin typeface="Arial" pitchFamily="34" charset="0"/>
                <a:cs typeface="Arial" pitchFamily="34" charset="0"/>
              </a:defRPr>
            </a:lvl4pPr>
            <a:lvl5pPr>
              <a:defRPr>
                <a:solidFill>
                  <a:schemeClr val="bg1"/>
                </a:solidFill>
                <a:latin typeface="Arial" pitchFamily="34" charset="0"/>
                <a:cs typeface="Arial" pitchFamily="34" charset="0"/>
              </a:defRPr>
            </a:lvl5pPr>
          </a:lstStyle>
          <a:p>
            <a:pPr lvl="0"/>
            <a:r>
              <a:rPr lang="en-US"/>
              <a:t>Click to edit Master text styles</a:t>
            </a:r>
          </a:p>
        </p:txBody>
      </p:sp>
    </p:spTree>
  </p:cSld>
  <p:clrMapOvr>
    <a:masterClrMapping/>
  </p:clrMapOvr>
  <p:transition>
    <p:fade thruBlk="1"/>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fade thruBlk="1"/>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transition>
    <p:fade thruBlk="1"/>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2A3658E-B60F-4A94-9B82-4D25F31F278A}" type="datetimeFigureOut">
              <a:rPr lang="en-US" smtClean="0"/>
              <a:pPr/>
              <a:t>3/5/19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5970B17-E650-4769-A782-BC6F0BF91113}" type="slidenum">
              <a:rPr lang="en-US" smtClean="0"/>
              <a:pPr/>
              <a:t>‹#›</a:t>
            </a:fld>
            <a:endParaRPr lang="en-US" dirty="0"/>
          </a:p>
        </p:txBody>
      </p:sp>
    </p:spTree>
  </p:cSld>
  <p:clrMapOvr>
    <a:masterClrMapping/>
  </p:clrMapOvr>
  <p:transition>
    <p:fade thruBlk="1"/>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fade thruBlk="1"/>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fade thruBlk="1"/>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90600"/>
            <a:ext cx="8458200" cy="5562600"/>
          </a:xfrm>
          <a:prstGeom prst="rect">
            <a:avLst/>
          </a:prstGeom>
        </p:spPr>
        <p:txBody>
          <a:bodyPr/>
          <a:lstStyle>
            <a:lvl1pPr>
              <a:defRPr sz="2800">
                <a:solidFill>
                  <a:srgbClr val="0B223B"/>
                </a:solidFill>
                <a:latin typeface="+mj-lt"/>
              </a:defRPr>
            </a:lvl1pPr>
            <a:lvl2pPr>
              <a:defRPr>
                <a:solidFill>
                  <a:srgbClr val="0B223B"/>
                </a:solidFill>
                <a:latin typeface="+mj-lt"/>
              </a:defRPr>
            </a:lvl2pPr>
            <a:lvl3pPr>
              <a:defRPr>
                <a:solidFill>
                  <a:srgbClr val="0B223B"/>
                </a:solidFill>
                <a:latin typeface="+mj-lt"/>
              </a:defRPr>
            </a:lvl3pPr>
            <a:lvl4pPr>
              <a:defRPr>
                <a:solidFill>
                  <a:srgbClr val="0B223B"/>
                </a:solidFill>
                <a:latin typeface="+mj-lt"/>
              </a:defRPr>
            </a:lvl4pPr>
            <a:lvl5pPr>
              <a:defRPr>
                <a:solidFill>
                  <a:srgbClr val="0B223B"/>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transition>
    <p:fade thruBlk="1"/>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47A6A76F-F1BF-4E27-BA7F-D4DA36AEED3C}"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BF555574-5FEB-44E8-A687-A1DD7778290E}" type="slidenum">
              <a:rPr lang="en-US"/>
              <a:pPr>
                <a:defRPr/>
              </a:pPr>
              <a:t>‹#›</a:t>
            </a:fld>
            <a:endParaRPr lang="en-US" dirty="0"/>
          </a:p>
        </p:txBody>
      </p:sp>
    </p:spTree>
  </p:cSld>
  <p:clrMapOvr>
    <a:masterClrMapping/>
  </p:clrMapOvr>
  <p:transition>
    <p:fade thruBlk="1"/>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352800"/>
            <a:ext cx="6858000" cy="2362200"/>
          </a:xfrm>
          <a:prstGeom prst="rect">
            <a:avLst/>
          </a:prstGeom>
        </p:spPr>
        <p:txBody>
          <a:bodyPr/>
          <a:lstStyle>
            <a:lvl1pPr>
              <a:buNone/>
              <a:defRPr sz="4500">
                <a:solidFill>
                  <a:schemeClr val="tx1">
                    <a:lumMod val="75000"/>
                    <a:lumOff val="25000"/>
                  </a:schemeClr>
                </a:solidFill>
                <a:latin typeface="Helvetica" pitchFamily="34" charset="0"/>
              </a:defRPr>
            </a:lvl1pPr>
            <a:lvl2pPr>
              <a:buNone/>
              <a:defRPr sz="4500">
                <a:solidFill>
                  <a:schemeClr val="tx1">
                    <a:lumMod val="75000"/>
                    <a:lumOff val="25000"/>
                  </a:schemeClr>
                </a:solidFill>
                <a:latin typeface="Helvetica" pitchFamily="34" charset="0"/>
              </a:defRPr>
            </a:lvl2pPr>
            <a:lvl3pPr>
              <a:buNone/>
              <a:defRPr sz="4500">
                <a:solidFill>
                  <a:schemeClr val="tx1">
                    <a:lumMod val="75000"/>
                    <a:lumOff val="25000"/>
                  </a:schemeClr>
                </a:solidFill>
                <a:latin typeface="Helvetica" pitchFamily="34" charset="0"/>
              </a:defRPr>
            </a:lvl3pPr>
            <a:lvl4pPr>
              <a:buNone/>
              <a:defRPr sz="4500">
                <a:solidFill>
                  <a:schemeClr val="tx1">
                    <a:lumMod val="75000"/>
                    <a:lumOff val="25000"/>
                  </a:schemeClr>
                </a:solidFill>
                <a:latin typeface="Helvetica" pitchFamily="34" charset="0"/>
              </a:defRPr>
            </a:lvl4pPr>
            <a:lvl5pPr>
              <a:buNone/>
              <a:defRPr sz="4500">
                <a:solidFill>
                  <a:schemeClr val="tx1">
                    <a:lumMod val="75000"/>
                    <a:lumOff val="25000"/>
                  </a:schemeClr>
                </a:solidFill>
                <a:latin typeface="Helvetic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Placeholder 1"/>
          <p:cNvSpPr>
            <a:spLocks noGrp="1"/>
          </p:cNvSpPr>
          <p:nvPr>
            <p:ph type="title"/>
          </p:nvPr>
        </p:nvSpPr>
        <p:spPr bwMode="auto">
          <a:xfrm>
            <a:off x="990600" y="1600200"/>
            <a:ext cx="5486400" cy="1066800"/>
          </a:xfrm>
          <a:prstGeom prst="rect">
            <a:avLst/>
          </a:prstGeom>
          <a:noFill/>
          <a:ln w="9525">
            <a:noFill/>
            <a:miter lim="800000"/>
            <a:headEnd/>
            <a:tailEnd/>
          </a:ln>
        </p:spPr>
        <p:txBody>
          <a:bodyPr anchor="ctr"/>
          <a:lstStyle>
            <a:lvl1pPr>
              <a:defRPr sz="5500" b="1">
                <a:solidFill>
                  <a:schemeClr val="bg1"/>
                </a:solidFill>
                <a:latin typeface="Helvetica" pitchFamily="34" charset="0"/>
              </a:defRPr>
            </a:lvl1pPr>
          </a:lstStyle>
          <a:p>
            <a:pPr lvl="0"/>
            <a:r>
              <a:rPr lang="en-US"/>
              <a:t>Click to edit Master title style</a:t>
            </a:r>
            <a:endParaRPr lang="en-US" dirty="0"/>
          </a:p>
        </p:txBody>
      </p:sp>
    </p:spTree>
  </p:cSld>
  <p:clrMapOvr>
    <a:masterClrMapping/>
  </p:clrMapOvr>
  <p:transition>
    <p:fade thruBlk="1"/>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0B3D8A64-63F6-4407-B8C6-012BC0A0983D}" type="datetimeFigureOut">
              <a:rPr lang="en-US"/>
              <a:pPr>
                <a:defRPr/>
              </a:pPr>
              <a:t>3/5/19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F155A864-37BA-43CA-8802-6494C0F8615A}" type="slidenum">
              <a:rPr lang="en-US"/>
              <a:pPr>
                <a:defRPr/>
              </a:pPr>
              <a:t>‹#›</a:t>
            </a:fld>
            <a:endParaRPr lang="en-US" dirty="0"/>
          </a:p>
        </p:txBody>
      </p:sp>
    </p:spTree>
  </p:cSld>
  <p:clrMapOvr>
    <a:masterClrMapping/>
  </p:clrMapOvr>
  <p:transition>
    <p:fade thruBlk="1"/>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20ADF6E5-562D-47E8-B2C8-BE23F2166CDC}" type="datetimeFigureOut">
              <a:rPr lang="en-US"/>
              <a:pPr>
                <a:defRPr/>
              </a:pPr>
              <a:t>3/5/19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EB3350C8-4E47-4944-A606-1AFF293EADE8}" type="slidenum">
              <a:rPr lang="en-US"/>
              <a:pPr>
                <a:defRPr/>
              </a:pPr>
              <a:t>‹#›</a:t>
            </a:fld>
            <a:endParaRPr lang="en-US" dirty="0"/>
          </a:p>
        </p:txBody>
      </p:sp>
    </p:spTree>
  </p:cSld>
  <p:clrMapOvr>
    <a:masterClrMapping/>
  </p:clrMapOvr>
  <p:transition>
    <p:fade thruBlk="1"/>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534400" cy="6858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charset="0"/>
                <a:cs typeface="Arial" charset="0"/>
              </a:defRPr>
            </a:lvl1pPr>
          </a:lstStyle>
          <a:p>
            <a:pPr>
              <a:defRPr/>
            </a:pPr>
            <a:fld id="{DF8B70F8-0B2A-40A6-9873-8D789BDE3819}" type="datetimeFigureOut">
              <a:rPr lang="en-US"/>
              <a:pPr>
                <a:defRPr/>
              </a:pPr>
              <a:t>3/5/19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charset="0"/>
                <a:cs typeface="Arial" charset="0"/>
              </a:defRPr>
            </a:lvl1p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charset="0"/>
                <a:cs typeface="Arial" charset="0"/>
              </a:defRPr>
            </a:lvl1pPr>
          </a:lstStyle>
          <a:p>
            <a:pPr>
              <a:defRPr/>
            </a:pPr>
            <a:fld id="{3B672EC1-C8D6-4847-9384-9D1D213E7CBE}" type="slidenum">
              <a:rPr lang="en-US"/>
              <a:pPr>
                <a:defRPr/>
              </a:pPr>
              <a:t>‹#›</a:t>
            </a:fld>
            <a:endParaRPr lang="en-US" dirty="0"/>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4.jpe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4" Type="http://schemas.openxmlformats.org/officeDocument/2006/relationships/image" Target="../media/image7.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4" Type="http://schemas.openxmlformats.org/officeDocument/2006/relationships/image" Target="../media/image8.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image" Target="../media/image2.jpe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3.jpe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4.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5.jpe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image" Target="../media/image6.jpeg"/><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theme" Target="../theme/theme8.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slideLayout" Target="../slideLayouts/slideLayout94.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image" Target="../media/image3.jpeg"/><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3658E-B60F-4A94-9B82-4D25F31F278A}" type="datetimeFigureOut">
              <a:rPr lang="en-US" smtClean="0"/>
              <a:pPr/>
              <a:t>3/5/19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970B17-E650-4769-A782-BC6F0BF911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thruBlk="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153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Rectangle 21"/>
          <p:cNvSpPr>
            <a:spLocks noChangeArrowheads="1"/>
          </p:cNvSpPr>
          <p:nvPr/>
        </p:nvSpPr>
        <p:spPr bwMode="auto">
          <a:xfrm>
            <a:off x="3733800" y="6623050"/>
            <a:ext cx="5189538" cy="244475"/>
          </a:xfrm>
          <a:prstGeom prst="rect">
            <a:avLst/>
          </a:prstGeom>
          <a:noFill/>
          <a:ln w="9525">
            <a:noFill/>
            <a:miter lim="800000"/>
            <a:headEnd/>
            <a:tailEnd/>
          </a:ln>
          <a:effectLst/>
        </p:spPr>
        <p:txBody>
          <a:bodyPr/>
          <a:lstStyle/>
          <a:p>
            <a:pPr algn="r">
              <a:defRPr/>
            </a:pPr>
            <a:r>
              <a:rPr lang="en-US" sz="900" dirty="0">
                <a:solidFill>
                  <a:schemeClr val="bg1">
                    <a:lumMod val="50000"/>
                  </a:schemeClr>
                </a:solidFill>
              </a:rPr>
              <a:t>Copyright Goodheart-Willcox Co., Inc.  May not be posted to a publicly accessible website.</a:t>
            </a:r>
          </a:p>
        </p:txBody>
      </p:sp>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ransition>
    <p:fade thruBlk="1"/>
  </p:transition>
  <p:txStyles>
    <p:titleStyle>
      <a:lvl1pPr algn="l" rtl="0" eaLnBrk="1" fontAlgn="base" hangingPunct="1">
        <a:spcBef>
          <a:spcPct val="0"/>
        </a:spcBef>
        <a:spcAft>
          <a:spcPct val="0"/>
        </a:spcAft>
        <a:defRPr sz="3500" b="1" kern="1200">
          <a:solidFill>
            <a:schemeClr val="bg1"/>
          </a:solidFill>
          <a:latin typeface="Helvetica" pitchFamily="34" charset="0"/>
          <a:ea typeface="Tahoma" pitchFamily="34" charset="0"/>
          <a:cs typeface="Tahoma" pitchFamily="34" charset="0"/>
        </a:defRPr>
      </a:lvl1pPr>
      <a:lvl2pPr algn="l" rtl="0" eaLnBrk="1" fontAlgn="base" hangingPunct="1">
        <a:spcBef>
          <a:spcPct val="0"/>
        </a:spcBef>
        <a:spcAft>
          <a:spcPct val="0"/>
        </a:spcAft>
        <a:defRPr sz="3500" b="1">
          <a:solidFill>
            <a:schemeClr val="bg1"/>
          </a:solidFill>
          <a:latin typeface="Helvetica" pitchFamily="34" charset="0"/>
          <a:cs typeface="Tahoma" pitchFamily="34" charset="0"/>
        </a:defRPr>
      </a:lvl2pPr>
      <a:lvl3pPr algn="l" rtl="0" eaLnBrk="1" fontAlgn="base" hangingPunct="1">
        <a:spcBef>
          <a:spcPct val="0"/>
        </a:spcBef>
        <a:spcAft>
          <a:spcPct val="0"/>
        </a:spcAft>
        <a:defRPr sz="3500" b="1">
          <a:solidFill>
            <a:schemeClr val="bg1"/>
          </a:solidFill>
          <a:latin typeface="Helvetica" pitchFamily="34" charset="0"/>
          <a:cs typeface="Tahoma" pitchFamily="34" charset="0"/>
        </a:defRPr>
      </a:lvl3pPr>
      <a:lvl4pPr algn="l" rtl="0" eaLnBrk="1" fontAlgn="base" hangingPunct="1">
        <a:spcBef>
          <a:spcPct val="0"/>
        </a:spcBef>
        <a:spcAft>
          <a:spcPct val="0"/>
        </a:spcAft>
        <a:defRPr sz="3500" b="1">
          <a:solidFill>
            <a:schemeClr val="bg1"/>
          </a:solidFill>
          <a:latin typeface="Helvetica" pitchFamily="34" charset="0"/>
          <a:cs typeface="Tahoma" pitchFamily="34" charset="0"/>
        </a:defRPr>
      </a:lvl4pPr>
      <a:lvl5pPr algn="l" rtl="0" eaLnBrk="1" fontAlgn="base" hangingPunct="1">
        <a:spcBef>
          <a:spcPct val="0"/>
        </a:spcBef>
        <a:spcAft>
          <a:spcPct val="0"/>
        </a:spcAft>
        <a:defRPr sz="3500" b="1">
          <a:solidFill>
            <a:schemeClr val="bg1"/>
          </a:solidFill>
          <a:latin typeface="Helvetica"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1" r:id="rId1"/>
    <p:sldLayoutId id="2147483812" r:id="rId2"/>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14" r:id="rId1"/>
    <p:sldLayoutId id="2147483815" r:id="rId2"/>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748" r:id="rId12"/>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screen"/>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745" r:id="rId13"/>
    <p:sldLayoutId id="2147483746" r:id="rId14"/>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thruBlk="1"/>
  </p:transition>
  <p:txStyles>
    <p:titleStyle>
      <a:lvl1pPr algn="l" rtl="0" eaLnBrk="1" fontAlgn="base" hangingPunct="1">
        <a:spcBef>
          <a:spcPct val="0"/>
        </a:spcBef>
        <a:spcAft>
          <a:spcPct val="0"/>
        </a:spcAft>
        <a:defRPr sz="300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300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300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300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3000" b="1">
          <a:solidFill>
            <a:schemeClr val="bg1"/>
          </a:solidFill>
          <a:latin typeface="Palatino Linotype" pitchFamily="18"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152400"/>
            <a:ext cx="8763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 name="Rectangle 21"/>
          <p:cNvSpPr>
            <a:spLocks noChangeArrowheads="1"/>
          </p:cNvSpPr>
          <p:nvPr/>
        </p:nvSpPr>
        <p:spPr bwMode="auto">
          <a:xfrm>
            <a:off x="3733800" y="6623050"/>
            <a:ext cx="5189538" cy="244475"/>
          </a:xfrm>
          <a:prstGeom prst="rect">
            <a:avLst/>
          </a:prstGeom>
          <a:noFill/>
          <a:ln w="9525">
            <a:noFill/>
            <a:miter lim="800000"/>
            <a:headEnd/>
            <a:tailEnd/>
          </a:ln>
          <a:effectLst/>
        </p:spPr>
        <p:txBody>
          <a:bodyPr/>
          <a:lstStyle/>
          <a:p>
            <a:pPr algn="r">
              <a:defRPr/>
            </a:pPr>
            <a:r>
              <a:rPr lang="en-US" sz="900" dirty="0">
                <a:solidFill>
                  <a:schemeClr val="bg1">
                    <a:lumMod val="50000"/>
                  </a:schemeClr>
                </a:solidFill>
              </a:rPr>
              <a:t>Copyright Goodheart-Willcox Co., Inc.  May not be posted to a publicly accessible website.</a:t>
            </a:r>
          </a:p>
        </p:txBody>
      </p:sp>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47" r:id="rId12"/>
  </p:sldLayoutIdLst>
  <p:transition>
    <p:fade thruBlk="1"/>
  </p:transition>
  <p:txStyles>
    <p:titleStyle>
      <a:lvl1pPr algn="l" rtl="0" eaLnBrk="1" fontAlgn="base" hangingPunct="1">
        <a:spcBef>
          <a:spcPct val="0"/>
        </a:spcBef>
        <a:spcAft>
          <a:spcPct val="0"/>
        </a:spcAft>
        <a:defRPr sz="3500" b="1" kern="1200">
          <a:solidFill>
            <a:schemeClr val="bg1"/>
          </a:solidFill>
          <a:latin typeface="Helvetica" pitchFamily="34" charset="0"/>
          <a:ea typeface="Tahoma" pitchFamily="34" charset="0"/>
          <a:cs typeface="Tahoma" pitchFamily="34" charset="0"/>
        </a:defRPr>
      </a:lvl1pPr>
      <a:lvl2pPr algn="l" rtl="0" eaLnBrk="1" fontAlgn="base" hangingPunct="1">
        <a:spcBef>
          <a:spcPct val="0"/>
        </a:spcBef>
        <a:spcAft>
          <a:spcPct val="0"/>
        </a:spcAft>
        <a:defRPr sz="3500" b="1">
          <a:solidFill>
            <a:schemeClr val="bg1"/>
          </a:solidFill>
          <a:latin typeface="Helvetica" pitchFamily="34" charset="0"/>
          <a:cs typeface="Tahoma" pitchFamily="34" charset="0"/>
        </a:defRPr>
      </a:lvl2pPr>
      <a:lvl3pPr algn="l" rtl="0" eaLnBrk="1" fontAlgn="base" hangingPunct="1">
        <a:spcBef>
          <a:spcPct val="0"/>
        </a:spcBef>
        <a:spcAft>
          <a:spcPct val="0"/>
        </a:spcAft>
        <a:defRPr sz="3500" b="1">
          <a:solidFill>
            <a:schemeClr val="bg1"/>
          </a:solidFill>
          <a:latin typeface="Helvetica" pitchFamily="34" charset="0"/>
          <a:cs typeface="Tahoma" pitchFamily="34" charset="0"/>
        </a:defRPr>
      </a:lvl3pPr>
      <a:lvl4pPr algn="l" rtl="0" eaLnBrk="1" fontAlgn="base" hangingPunct="1">
        <a:spcBef>
          <a:spcPct val="0"/>
        </a:spcBef>
        <a:spcAft>
          <a:spcPct val="0"/>
        </a:spcAft>
        <a:defRPr sz="3500" b="1">
          <a:solidFill>
            <a:schemeClr val="bg1"/>
          </a:solidFill>
          <a:latin typeface="Helvetica" pitchFamily="34" charset="0"/>
          <a:cs typeface="Tahoma" pitchFamily="34" charset="0"/>
        </a:defRPr>
      </a:lvl4pPr>
      <a:lvl5pPr algn="l" rtl="0" eaLnBrk="1" fontAlgn="base" hangingPunct="1">
        <a:spcBef>
          <a:spcPct val="0"/>
        </a:spcBef>
        <a:spcAft>
          <a:spcPct val="0"/>
        </a:spcAft>
        <a:defRPr sz="3500" b="1">
          <a:solidFill>
            <a:schemeClr val="bg1"/>
          </a:solidFill>
          <a:latin typeface="Helvetica" pitchFamily="34"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3" y="6623050"/>
            <a:ext cx="5189537" cy="244475"/>
          </a:xfrm>
          <a:prstGeom prst="rect">
            <a:avLst/>
          </a:prstGeom>
          <a:noFill/>
          <a:ln w="9525">
            <a:noFill/>
            <a:miter lim="800000"/>
            <a:headEnd/>
            <a:tailEnd/>
          </a:ln>
          <a:effectLst/>
        </p:spPr>
        <p:txBody>
          <a:bodyPr/>
          <a:lstStyle/>
          <a:p>
            <a:pPr algn="r">
              <a:defRPr/>
            </a:pPr>
            <a:r>
              <a:rPr lang="en-US" sz="900" dirty="0">
                <a:solidFill>
                  <a:schemeClr val="tx1">
                    <a:lumMod val="50000"/>
                    <a:lumOff val="50000"/>
                  </a:schemeClr>
                </a:solidFill>
              </a:rPr>
              <a:t>Copyright Goodheart-Willcox Co., Inc.  May not be posted to a publicly accessible website.</a:t>
            </a:r>
          </a:p>
        </p:txBody>
      </p:sp>
      <p:sp>
        <p:nvSpPr>
          <p:cNvPr id="2051" name="Title Placeholder 2"/>
          <p:cNvSpPr>
            <a:spLocks noGrp="1"/>
          </p:cNvSpPr>
          <p:nvPr>
            <p:ph type="title"/>
          </p:nvPr>
        </p:nvSpPr>
        <p:spPr bwMode="auto">
          <a:xfrm>
            <a:off x="228600" y="304800"/>
            <a:ext cx="7391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ransition>
    <p:fade thruBlk="1"/>
  </p:transition>
  <p:txStyles>
    <p:titleStyle>
      <a:lvl1pPr algn="l" rtl="0" eaLnBrk="1" fontAlgn="base" hangingPunct="1">
        <a:spcBef>
          <a:spcPct val="0"/>
        </a:spcBef>
        <a:spcAft>
          <a:spcPct val="0"/>
        </a:spcAft>
        <a:defRPr sz="3000" b="1" kern="1200">
          <a:solidFill>
            <a:schemeClr val="bg1"/>
          </a:solidFill>
          <a:latin typeface="Helvetica" pitchFamily="34" charset="0"/>
          <a:ea typeface="Verdana" pitchFamily="34" charset="0"/>
          <a:cs typeface="Verdana" pitchFamily="34" charset="0"/>
        </a:defRPr>
      </a:lvl1pPr>
      <a:lvl2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2pPr>
      <a:lvl3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3pPr>
      <a:lvl4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4pPr>
      <a:lvl5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
        <p:nvSpPr>
          <p:cNvPr id="4" name="Rectangle 21"/>
          <p:cNvSpPr>
            <a:spLocks noChangeArrowheads="1"/>
          </p:cNvSpPr>
          <p:nvPr/>
        </p:nvSpPr>
        <p:spPr bwMode="auto">
          <a:xfrm>
            <a:off x="3878263" y="6623050"/>
            <a:ext cx="5189537" cy="244475"/>
          </a:xfrm>
          <a:prstGeom prst="rect">
            <a:avLst/>
          </a:prstGeom>
          <a:noFill/>
          <a:ln w="9525">
            <a:noFill/>
            <a:miter lim="800000"/>
            <a:headEnd/>
            <a:tailEnd/>
          </a:ln>
          <a:effectLst/>
        </p:spPr>
        <p:txBody>
          <a:bodyPr/>
          <a:lstStyle/>
          <a:p>
            <a:pPr algn="r">
              <a:defRPr/>
            </a:pPr>
            <a:r>
              <a:rPr lang="en-US" sz="900" dirty="0">
                <a:solidFill>
                  <a:schemeClr val="tx1">
                    <a:lumMod val="75000"/>
                    <a:lumOff val="25000"/>
                  </a:schemeClr>
                </a:solidFill>
              </a:rPr>
              <a:t>Copyright Goodheart-Willcox Co., Inc.  May not be posted to a publicly accessible website.</a:t>
            </a:r>
          </a:p>
        </p:txBody>
      </p:sp>
      <p:sp>
        <p:nvSpPr>
          <p:cNvPr id="3075" name="Title Placeholder 2"/>
          <p:cNvSpPr>
            <a:spLocks noGrp="1"/>
          </p:cNvSpPr>
          <p:nvPr>
            <p:ph type="title"/>
          </p:nvPr>
        </p:nvSpPr>
        <p:spPr bwMode="auto">
          <a:xfrm>
            <a:off x="228600" y="609600"/>
            <a:ext cx="7391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Text Placeholder 4"/>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p:fade thruBlk="1"/>
  </p:transition>
  <p:txStyles>
    <p:titleStyle>
      <a:lvl1pPr algn="l" rtl="0" eaLnBrk="1" fontAlgn="base" hangingPunct="1">
        <a:spcBef>
          <a:spcPct val="0"/>
        </a:spcBef>
        <a:spcAft>
          <a:spcPct val="0"/>
        </a:spcAft>
        <a:defRPr sz="3000" b="1" kern="1200">
          <a:solidFill>
            <a:schemeClr val="bg1"/>
          </a:solidFill>
          <a:latin typeface="Helvetica" pitchFamily="34" charset="0"/>
          <a:ea typeface="Verdana" pitchFamily="34" charset="0"/>
          <a:cs typeface="Verdana" pitchFamily="34" charset="0"/>
        </a:defRPr>
      </a:lvl1pPr>
      <a:lvl2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2pPr>
      <a:lvl3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3pPr>
      <a:lvl4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4pPr>
      <a:lvl5pPr algn="l" rtl="0" eaLnBrk="1" fontAlgn="base" hangingPunct="1">
        <a:spcBef>
          <a:spcPct val="0"/>
        </a:spcBef>
        <a:spcAft>
          <a:spcPct val="0"/>
        </a:spcAft>
        <a:defRPr sz="3000" b="1">
          <a:solidFill>
            <a:schemeClr val="bg1"/>
          </a:solidFill>
          <a:latin typeface="Helvetica" pitchFamily="34" charset="0"/>
          <a:ea typeface="Verdana" pitchFamily="34" charset="0"/>
          <a:cs typeface="Verdan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p:transition>
    <p:fade thruBlk="1"/>
  </p:transition>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Verdana" pitchFamily="34" charset="0"/>
          <a:cs typeface="Arial" charset="0"/>
        </a:defRPr>
      </a:lvl2pPr>
      <a:lvl3pPr algn="ctr" rtl="0" eaLnBrk="1" fontAlgn="base" hangingPunct="1">
        <a:spcBef>
          <a:spcPct val="0"/>
        </a:spcBef>
        <a:spcAft>
          <a:spcPct val="0"/>
        </a:spcAft>
        <a:defRPr sz="4400">
          <a:solidFill>
            <a:schemeClr val="tx2"/>
          </a:solidFill>
          <a:latin typeface="Verdana" pitchFamily="34" charset="0"/>
          <a:cs typeface="Arial" charset="0"/>
        </a:defRPr>
      </a:lvl3pPr>
      <a:lvl4pPr algn="ctr" rtl="0" eaLnBrk="1" fontAlgn="base" hangingPunct="1">
        <a:spcBef>
          <a:spcPct val="0"/>
        </a:spcBef>
        <a:spcAft>
          <a:spcPct val="0"/>
        </a:spcAft>
        <a:defRPr sz="4400">
          <a:solidFill>
            <a:schemeClr val="tx2"/>
          </a:solidFill>
          <a:latin typeface="Verdana" pitchFamily="34" charset="0"/>
          <a:cs typeface="Arial" charset="0"/>
        </a:defRPr>
      </a:lvl4pPr>
      <a:lvl5pPr algn="ctr" rtl="0" eaLnBrk="1" fontAlgn="base" hangingPunct="1">
        <a:spcBef>
          <a:spcPct val="0"/>
        </a:spcBef>
        <a:spcAft>
          <a:spcPct val="0"/>
        </a:spcAft>
        <a:defRPr sz="4400">
          <a:solidFill>
            <a:schemeClr val="tx2"/>
          </a:solidFill>
          <a:latin typeface="Verdana" pitchFamily="34"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ransition>
    <p:fade thruBlk="1"/>
  </p:transition>
  <p:txStyles>
    <p:titleStyle>
      <a:lvl1pPr algn="l" rtl="0" eaLnBrk="1" fontAlgn="base" hangingPunct="1">
        <a:spcBef>
          <a:spcPct val="0"/>
        </a:spcBef>
        <a:spcAft>
          <a:spcPct val="0"/>
        </a:spcAft>
        <a:defRPr sz="3000" b="1" kern="1200">
          <a:solidFill>
            <a:schemeClr val="bg1"/>
          </a:solidFill>
          <a:latin typeface="Palatino Linotype" pitchFamily="18" charset="0"/>
          <a:ea typeface="Tahoma" pitchFamily="34" charset="0"/>
          <a:cs typeface="Tahoma" pitchFamily="34" charset="0"/>
        </a:defRPr>
      </a:lvl1pPr>
      <a:lvl2pPr algn="l" rtl="0" eaLnBrk="1" fontAlgn="base" hangingPunct="1">
        <a:spcBef>
          <a:spcPct val="0"/>
        </a:spcBef>
        <a:spcAft>
          <a:spcPct val="0"/>
        </a:spcAft>
        <a:defRPr sz="3000" b="1">
          <a:solidFill>
            <a:schemeClr val="bg1"/>
          </a:solidFill>
          <a:latin typeface="Palatino Linotype" pitchFamily="18" charset="0"/>
          <a:cs typeface="Tahoma" pitchFamily="34" charset="0"/>
        </a:defRPr>
      </a:lvl2pPr>
      <a:lvl3pPr algn="l" rtl="0" eaLnBrk="1" fontAlgn="base" hangingPunct="1">
        <a:spcBef>
          <a:spcPct val="0"/>
        </a:spcBef>
        <a:spcAft>
          <a:spcPct val="0"/>
        </a:spcAft>
        <a:defRPr sz="3000" b="1">
          <a:solidFill>
            <a:schemeClr val="bg1"/>
          </a:solidFill>
          <a:latin typeface="Palatino Linotype" pitchFamily="18" charset="0"/>
          <a:cs typeface="Tahoma" pitchFamily="34" charset="0"/>
        </a:defRPr>
      </a:lvl3pPr>
      <a:lvl4pPr algn="l" rtl="0" eaLnBrk="1" fontAlgn="base" hangingPunct="1">
        <a:spcBef>
          <a:spcPct val="0"/>
        </a:spcBef>
        <a:spcAft>
          <a:spcPct val="0"/>
        </a:spcAft>
        <a:defRPr sz="3000" b="1">
          <a:solidFill>
            <a:schemeClr val="bg1"/>
          </a:solidFill>
          <a:latin typeface="Palatino Linotype" pitchFamily="18" charset="0"/>
          <a:cs typeface="Tahoma" pitchFamily="34" charset="0"/>
        </a:defRPr>
      </a:lvl4pPr>
      <a:lvl5pPr algn="l" rtl="0" eaLnBrk="1" fontAlgn="base" hangingPunct="1">
        <a:spcBef>
          <a:spcPct val="0"/>
        </a:spcBef>
        <a:spcAft>
          <a:spcPct val="0"/>
        </a:spcAft>
        <a:defRPr sz="3000" b="1">
          <a:solidFill>
            <a:schemeClr val="bg1"/>
          </a:solidFill>
          <a:latin typeface="Palatino Linotype" pitchFamily="18" charset="0"/>
          <a:cs typeface="Tahoma" pitchFamily="34" charset="0"/>
        </a:defRPr>
      </a:lvl5pPr>
      <a:lvl6pPr marL="457200" algn="l" rtl="0" eaLnBrk="1" fontAlgn="base" hangingPunct="1">
        <a:spcBef>
          <a:spcPct val="0"/>
        </a:spcBef>
        <a:spcAft>
          <a:spcPct val="0"/>
        </a:spcAft>
        <a:defRPr sz="4500">
          <a:solidFill>
            <a:schemeClr val="bg1"/>
          </a:solidFill>
          <a:latin typeface="Tahoma" pitchFamily="34" charset="0"/>
          <a:cs typeface="Tahoma" pitchFamily="34" charset="0"/>
        </a:defRPr>
      </a:lvl6pPr>
      <a:lvl7pPr marL="914400" algn="l" rtl="0" eaLnBrk="1" fontAlgn="base" hangingPunct="1">
        <a:spcBef>
          <a:spcPct val="0"/>
        </a:spcBef>
        <a:spcAft>
          <a:spcPct val="0"/>
        </a:spcAft>
        <a:defRPr sz="4500">
          <a:solidFill>
            <a:schemeClr val="bg1"/>
          </a:solidFill>
          <a:latin typeface="Tahoma" pitchFamily="34" charset="0"/>
          <a:cs typeface="Tahoma" pitchFamily="34" charset="0"/>
        </a:defRPr>
      </a:lvl7pPr>
      <a:lvl8pPr marL="1371600" algn="l" rtl="0" eaLnBrk="1" fontAlgn="base" hangingPunct="1">
        <a:spcBef>
          <a:spcPct val="0"/>
        </a:spcBef>
        <a:spcAft>
          <a:spcPct val="0"/>
        </a:spcAft>
        <a:defRPr sz="4500">
          <a:solidFill>
            <a:schemeClr val="bg1"/>
          </a:solidFill>
          <a:latin typeface="Tahoma" pitchFamily="34" charset="0"/>
          <a:cs typeface="Tahoma" pitchFamily="34" charset="0"/>
        </a:defRPr>
      </a:lvl8pPr>
      <a:lvl9pPr marL="1828800" algn="l" rtl="0" eaLnBrk="1" fontAlgn="base" hangingPunct="1">
        <a:spcBef>
          <a:spcPct val="0"/>
        </a:spcBef>
        <a:spcAft>
          <a:spcPct val="0"/>
        </a:spcAft>
        <a:defRPr sz="4500">
          <a:solidFill>
            <a:schemeClr val="bg1"/>
          </a:solidFill>
          <a:latin typeface="Tahoma" pitchFamily="34" charset="0"/>
          <a:cs typeface="Tahoma"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rgbClr val="003B68"/>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rgbClr val="003B68"/>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rgbClr val="003B68"/>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rgbClr val="003B6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hyperlink" Target="http://www.g-wlearning.com/health/0305/bm01/video06.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449651" cy="914400"/>
          </a:xfrm>
        </p:spPr>
        <p:txBody>
          <a:bodyPr>
            <a:normAutofit/>
          </a:bodyPr>
          <a:lstStyle/>
          <a:p>
            <a:r>
              <a:rPr lang="en-US" dirty="0">
                <a:latin typeface="Arial" pitchFamily="34" charset="0"/>
                <a:cs typeface="Arial" pitchFamily="34" charset="0"/>
              </a:rPr>
              <a:t>Critical Thinking</a:t>
            </a:r>
          </a:p>
        </p:txBody>
      </p:sp>
      <p:sp>
        <p:nvSpPr>
          <p:cNvPr id="5" name="TextBox 4"/>
          <p:cNvSpPr txBox="1"/>
          <p:nvPr/>
        </p:nvSpPr>
        <p:spPr>
          <a:xfrm>
            <a:off x="381000" y="1828800"/>
            <a:ext cx="3962400" cy="4154984"/>
          </a:xfrm>
          <a:prstGeom prst="rect">
            <a:avLst/>
          </a:prstGeom>
          <a:noFill/>
        </p:spPr>
        <p:txBody>
          <a:bodyPr wrap="square" rtlCol="0">
            <a:spAutoFit/>
          </a:bodyPr>
          <a:lstStyle/>
          <a:p>
            <a:endParaRPr lang="en-US" sz="1200" dirty="0">
              <a:latin typeface="Arial" pitchFamily="34" charset="0"/>
              <a:cs typeface="Arial" pitchFamily="34" charset="0"/>
            </a:endParaRPr>
          </a:p>
          <a:p>
            <a:r>
              <a:rPr lang="en-US" sz="2800" i="1" dirty="0">
                <a:latin typeface="Arial" panose="020B0604020202020204" pitchFamily="34" charset="0"/>
                <a:cs typeface="Arial" panose="020B0604020202020204" pitchFamily="34" charset="0"/>
              </a:rPr>
              <a:t>Why might people living in different countries experience different levels of stress? </a:t>
            </a:r>
          </a:p>
          <a:p>
            <a:endParaRPr lang="en-US" sz="2800" i="1" dirty="0">
              <a:latin typeface="Arial" panose="020B0604020202020204" pitchFamily="34" charset="0"/>
              <a:cs typeface="Arial" panose="020B0604020202020204" pitchFamily="34" charset="0"/>
            </a:endParaRPr>
          </a:p>
          <a:p>
            <a:r>
              <a:rPr lang="en-US" sz="2800" i="1" dirty="0">
                <a:latin typeface="Arial" panose="020B0604020202020204" pitchFamily="34" charset="0"/>
                <a:cs typeface="Arial" panose="020B0604020202020204" pitchFamily="34" charset="0"/>
              </a:rPr>
              <a:t>How does stress level change depending on a person’s age or life stage?</a:t>
            </a:r>
            <a:endParaRPr lang="en-US" sz="2800" i="1" dirty="0"/>
          </a:p>
        </p:txBody>
      </p:sp>
      <p:sp>
        <p:nvSpPr>
          <p:cNvPr id="6" name="TextBox 5"/>
          <p:cNvSpPr txBox="1"/>
          <p:nvPr/>
        </p:nvSpPr>
        <p:spPr>
          <a:xfrm>
            <a:off x="0" y="6627168"/>
            <a:ext cx="3276600" cy="230832"/>
          </a:xfrm>
          <a:prstGeom prst="rect">
            <a:avLst/>
          </a:prstGeom>
          <a:noFill/>
        </p:spPr>
        <p:txBody>
          <a:bodyPr wrap="square" rtlCol="0">
            <a:spAutoFit/>
          </a:bodyPr>
          <a:lstStyle/>
          <a:p>
            <a:r>
              <a:rPr lang="en-US" sz="900" dirty="0">
                <a:latin typeface="Arial" pitchFamily="34" charset="0"/>
                <a:cs typeface="Arial" pitchFamily="34" charset="0"/>
              </a:rPr>
              <a:t>Dragon Images/shutterstock.com</a:t>
            </a:r>
          </a:p>
        </p:txBody>
      </p:sp>
      <p:pic>
        <p:nvPicPr>
          <p:cNvPr id="6146" name="Picture 2" descr="T:\Project Files\Zelman and Sanderson_High School Health\Supplements\PowerPoints\Art\CONVERTED\Chapter 16\shutterstock_179800061.jpg"/>
          <p:cNvPicPr>
            <a:picLocks noChangeAspect="1" noChangeArrowheads="1"/>
          </p:cNvPicPr>
          <p:nvPr/>
        </p:nvPicPr>
        <p:blipFill>
          <a:blip r:embed="rId3" cstate="screen"/>
          <a:srcRect/>
          <a:stretch>
            <a:fillRect/>
          </a:stretch>
        </p:blipFill>
        <p:spPr bwMode="auto">
          <a:xfrm>
            <a:off x="4953000" y="2514600"/>
            <a:ext cx="3558554" cy="2376488"/>
          </a:xfrm>
          <a:prstGeom prst="rect">
            <a:avLst/>
          </a:prstGeom>
          <a:noFill/>
        </p:spPr>
      </p:pic>
    </p:spTree>
    <p:extLst>
      <p:ext uri="{BB962C8B-B14F-4D97-AF65-F5344CB8AC3E}">
        <p14:creationId xmlns:p14="http://schemas.microsoft.com/office/powerpoint/2010/main" val="52593661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62000" y="3352800"/>
            <a:ext cx="7162800" cy="2362200"/>
          </a:xfrm>
        </p:spPr>
        <p:txBody>
          <a:bodyPr/>
          <a:lstStyle/>
          <a:p>
            <a:pPr marL="0" indent="0" algn="ctr"/>
            <a:r>
              <a:rPr lang="en-US" b="1" dirty="0">
                <a:latin typeface="Arial" pitchFamily="34" charset="0"/>
                <a:cs typeface="Arial" pitchFamily="34" charset="0"/>
              </a:rPr>
              <a:t>Stress and Your </a:t>
            </a:r>
          </a:p>
          <a:p>
            <a:pPr marL="0" indent="0" algn="ctr"/>
            <a:r>
              <a:rPr lang="en-US" b="1" dirty="0">
                <a:latin typeface="Arial" pitchFamily="34" charset="0"/>
                <a:cs typeface="Arial" pitchFamily="34" charset="0"/>
              </a:rPr>
              <a:t>Physical Health</a:t>
            </a:r>
          </a:p>
        </p:txBody>
      </p:sp>
      <p:sp>
        <p:nvSpPr>
          <p:cNvPr id="2" name="Title 1"/>
          <p:cNvSpPr>
            <a:spLocks noGrp="1"/>
          </p:cNvSpPr>
          <p:nvPr>
            <p:ph type="title"/>
          </p:nvPr>
        </p:nvSpPr>
        <p:spPr/>
        <p:txBody>
          <a:bodyPr/>
          <a:lstStyle/>
          <a:p>
            <a:r>
              <a:rPr lang="en-US" b="1" dirty="0">
                <a:latin typeface="Arial" pitchFamily="34" charset="0"/>
                <a:cs typeface="Arial" pitchFamily="34" charset="0"/>
              </a:rPr>
              <a:t>Lesson 16.2</a:t>
            </a: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01000" cy="990600"/>
          </a:xfrm>
        </p:spPr>
        <p:txBody>
          <a:bodyPr/>
          <a:lstStyle/>
          <a:p>
            <a:pPr algn="ctr"/>
            <a:r>
              <a:rPr lang="en-US" dirty="0">
                <a:latin typeface="Arial" pitchFamily="34" charset="0"/>
                <a:cs typeface="Arial" pitchFamily="34" charset="0"/>
              </a:rPr>
              <a:t>Stages of Stress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304800" y="2438400"/>
            <a:ext cx="4114800" cy="2743200"/>
          </a:xfrm>
        </p:spPr>
        <p:txBody>
          <a:bodyPr>
            <a:normAutofit/>
          </a:bodyPr>
          <a:lstStyle/>
          <a:p>
            <a:r>
              <a:rPr lang="en-US" dirty="0">
                <a:solidFill>
                  <a:schemeClr val="tx1"/>
                </a:solidFill>
                <a:latin typeface="Arial" pitchFamily="34" charset="0"/>
                <a:cs typeface="Arial" pitchFamily="34" charset="0"/>
              </a:rPr>
              <a:t>The body responds to stress in three stages:</a:t>
            </a:r>
          </a:p>
          <a:p>
            <a:pPr lvl="1"/>
            <a:r>
              <a:rPr lang="en-US" dirty="0">
                <a:solidFill>
                  <a:schemeClr val="tx1"/>
                </a:solidFill>
                <a:latin typeface="Arial" pitchFamily="34" charset="0"/>
                <a:cs typeface="Arial" pitchFamily="34" charset="0"/>
              </a:rPr>
              <a:t>Alarm</a:t>
            </a:r>
          </a:p>
          <a:p>
            <a:pPr lvl="1"/>
            <a:r>
              <a:rPr lang="en-US" dirty="0">
                <a:solidFill>
                  <a:schemeClr val="tx1"/>
                </a:solidFill>
                <a:latin typeface="Arial" pitchFamily="34" charset="0"/>
                <a:cs typeface="Arial" pitchFamily="34" charset="0"/>
              </a:rPr>
              <a:t>Resistance </a:t>
            </a:r>
          </a:p>
          <a:p>
            <a:pPr lvl="1"/>
            <a:r>
              <a:rPr lang="en-US" dirty="0">
                <a:solidFill>
                  <a:schemeClr val="tx1"/>
                </a:solidFill>
                <a:latin typeface="Arial" pitchFamily="34" charset="0"/>
                <a:cs typeface="Arial" pitchFamily="34" charset="0"/>
              </a:rPr>
              <a:t>Exhaustion </a:t>
            </a:r>
          </a:p>
        </p:txBody>
      </p:sp>
      <p:sp>
        <p:nvSpPr>
          <p:cNvPr id="5" name="TextBox 4"/>
          <p:cNvSpPr txBox="1"/>
          <p:nvPr/>
        </p:nvSpPr>
        <p:spPr>
          <a:xfrm>
            <a:off x="0" y="6627168"/>
            <a:ext cx="3429000" cy="230832"/>
          </a:xfrm>
          <a:prstGeom prst="rect">
            <a:avLst/>
          </a:prstGeom>
          <a:noFill/>
        </p:spPr>
        <p:txBody>
          <a:bodyPr wrap="square" rtlCol="0">
            <a:spAutoFit/>
          </a:bodyPr>
          <a:lstStyle/>
          <a:p>
            <a:r>
              <a:rPr lang="en-US" sz="900" dirty="0">
                <a:latin typeface="Arial" pitchFamily="34" charset="0"/>
                <a:cs typeface="Arial" pitchFamily="34" charset="0"/>
              </a:rPr>
              <a:t>Hans Kim/shutterstock.com</a:t>
            </a:r>
          </a:p>
        </p:txBody>
      </p:sp>
      <p:pic>
        <p:nvPicPr>
          <p:cNvPr id="7170" name="Picture 2" descr="T:\Project Files\Zelman and Sanderson_High School Health\Supplements\PowerPoints\Art\CONVERTED\Chapter 16\shutterstock_109472120.jpg"/>
          <p:cNvPicPr>
            <a:picLocks noChangeAspect="1" noChangeArrowheads="1"/>
          </p:cNvPicPr>
          <p:nvPr/>
        </p:nvPicPr>
        <p:blipFill>
          <a:blip r:embed="rId3" cstate="screen"/>
          <a:srcRect/>
          <a:stretch>
            <a:fillRect/>
          </a:stretch>
        </p:blipFill>
        <p:spPr bwMode="auto">
          <a:xfrm>
            <a:off x="4572000" y="2286000"/>
            <a:ext cx="3581400" cy="3581400"/>
          </a:xfrm>
          <a:prstGeom prst="rect">
            <a:avLst/>
          </a:prstGeom>
          <a:noFill/>
          <a:ln w="57150">
            <a:solidFill>
              <a:schemeClr val="accent2"/>
            </a:solidFill>
          </a:ln>
        </p:spPr>
      </p:pic>
    </p:spTree>
    <p:extLst>
      <p:ext uri="{BB962C8B-B14F-4D97-AF65-F5344CB8AC3E}">
        <p14:creationId xmlns:p14="http://schemas.microsoft.com/office/powerpoint/2010/main" val="3092574247"/>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990600"/>
          </a:xfrm>
        </p:spPr>
        <p:txBody>
          <a:bodyPr/>
          <a:lstStyle/>
          <a:p>
            <a:pPr algn="ctr"/>
            <a:r>
              <a:rPr lang="en-US" dirty="0">
                <a:latin typeface="Arial" pitchFamily="34" charset="0"/>
                <a:cs typeface="Arial" pitchFamily="34" charset="0"/>
              </a:rPr>
              <a:t>The Body’s Response to Stress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343400" y="1828800"/>
            <a:ext cx="4419600" cy="4419600"/>
          </a:xfrm>
        </p:spPr>
        <p:txBody>
          <a:bodyPr>
            <a:normAutofit/>
          </a:bodyPr>
          <a:lstStyle/>
          <a:p>
            <a:r>
              <a:rPr lang="en-US" dirty="0">
                <a:solidFill>
                  <a:schemeClr val="tx1"/>
                </a:solidFill>
                <a:latin typeface="Arial" pitchFamily="34" charset="0"/>
                <a:cs typeface="Arial" pitchFamily="34" charset="0"/>
              </a:rPr>
              <a:t>Fight-or-flight response</a:t>
            </a:r>
          </a:p>
          <a:p>
            <a:pPr lvl="1"/>
            <a:r>
              <a:rPr lang="en-US" dirty="0">
                <a:solidFill>
                  <a:schemeClr val="tx1"/>
                </a:solidFill>
                <a:latin typeface="Arial" pitchFamily="34" charset="0"/>
                <a:cs typeface="Arial" pitchFamily="34" charset="0"/>
              </a:rPr>
              <a:t>Heart rate, blood flow, breathing, and sweat production increase </a:t>
            </a:r>
          </a:p>
          <a:p>
            <a:pPr lvl="1"/>
            <a:r>
              <a:rPr lang="en-US" dirty="0">
                <a:solidFill>
                  <a:schemeClr val="tx1"/>
                </a:solidFill>
                <a:latin typeface="Arial" pitchFamily="34" charset="0"/>
                <a:cs typeface="Arial" pitchFamily="34" charset="0"/>
              </a:rPr>
              <a:t>Pupils widen</a:t>
            </a:r>
          </a:p>
          <a:p>
            <a:pPr lvl="1"/>
            <a:r>
              <a:rPr lang="en-US" dirty="0">
                <a:solidFill>
                  <a:schemeClr val="tx1"/>
                </a:solidFill>
                <a:latin typeface="Arial" pitchFamily="34" charset="0"/>
                <a:cs typeface="Arial" pitchFamily="34" charset="0"/>
              </a:rPr>
              <a:t>Other body processes are stopped or slowed</a:t>
            </a:r>
          </a:p>
          <a:p>
            <a:pPr marL="342900" lvl="1" indent="-342900">
              <a:buFont typeface="Arial" pitchFamily="34" charset="0"/>
              <a:buChar char="•"/>
            </a:pPr>
            <a:r>
              <a:rPr lang="en-US" sz="2800" dirty="0">
                <a:solidFill>
                  <a:schemeClr val="tx1"/>
                </a:solidFill>
                <a:latin typeface="Arial" pitchFamily="34" charset="0"/>
                <a:cs typeface="Arial" pitchFamily="34" charset="0"/>
              </a:rPr>
              <a:t>Resisting stress over time leads to exhaustion</a:t>
            </a:r>
          </a:p>
          <a:p>
            <a:endParaRPr lang="en-US" dirty="0">
              <a:solidFill>
                <a:schemeClr val="tx1"/>
              </a:solidFill>
              <a:latin typeface="Arial" pitchFamily="34" charset="0"/>
              <a:cs typeface="Arial" pitchFamily="34" charset="0"/>
            </a:endParaRPr>
          </a:p>
        </p:txBody>
      </p:sp>
      <p:sp>
        <p:nvSpPr>
          <p:cNvPr id="5" name="TextBox 4"/>
          <p:cNvSpPr txBox="1"/>
          <p:nvPr/>
        </p:nvSpPr>
        <p:spPr>
          <a:xfrm>
            <a:off x="0" y="6627168"/>
            <a:ext cx="3276600" cy="230832"/>
          </a:xfrm>
          <a:prstGeom prst="rect">
            <a:avLst/>
          </a:prstGeom>
          <a:noFill/>
        </p:spPr>
        <p:txBody>
          <a:bodyPr wrap="square" rtlCol="0">
            <a:spAutoFit/>
          </a:bodyPr>
          <a:lstStyle/>
          <a:p>
            <a:r>
              <a:rPr lang="en-US" sz="900" dirty="0" err="1">
                <a:latin typeface="Arial" pitchFamily="34" charset="0"/>
                <a:cs typeface="Arial" pitchFamily="34" charset="0"/>
              </a:rPr>
              <a:t>foto</a:t>
            </a:r>
            <a:r>
              <a:rPr lang="en-US" sz="900" dirty="0">
                <a:latin typeface="Arial" pitchFamily="34" charset="0"/>
                <a:cs typeface="Arial" pitchFamily="34" charset="0"/>
              </a:rPr>
              <a:t> </a:t>
            </a:r>
            <a:r>
              <a:rPr lang="en-US" sz="900" dirty="0" err="1">
                <a:latin typeface="Arial" pitchFamily="34" charset="0"/>
                <a:cs typeface="Arial" pitchFamily="34" charset="0"/>
              </a:rPr>
              <a:t>infot</a:t>
            </a:r>
            <a:r>
              <a:rPr lang="en-US" sz="900" dirty="0">
                <a:latin typeface="Arial" pitchFamily="34" charset="0"/>
                <a:cs typeface="Arial" pitchFamily="34" charset="0"/>
              </a:rPr>
              <a:t>/shutterstock.com</a:t>
            </a:r>
          </a:p>
        </p:txBody>
      </p:sp>
      <p:pic>
        <p:nvPicPr>
          <p:cNvPr id="8194" name="Picture 2" descr="T:\Project Files\Zelman and Sanderson_High School Health\Supplements\PowerPoints\Art\CONVERTED\Chapter 16\shutterstock_174289946.jpg"/>
          <p:cNvPicPr>
            <a:picLocks noChangeAspect="1" noChangeArrowheads="1"/>
          </p:cNvPicPr>
          <p:nvPr/>
        </p:nvPicPr>
        <p:blipFill>
          <a:blip r:embed="rId3" cstate="screen"/>
          <a:srcRect/>
          <a:stretch>
            <a:fillRect/>
          </a:stretch>
        </p:blipFill>
        <p:spPr bwMode="auto">
          <a:xfrm>
            <a:off x="304800" y="2667000"/>
            <a:ext cx="3733800" cy="2489200"/>
          </a:xfrm>
          <a:prstGeom prst="rect">
            <a:avLst/>
          </a:prstGeom>
          <a:noFill/>
          <a:ln w="57150">
            <a:solidFill>
              <a:schemeClr val="accent2"/>
            </a:solidFill>
          </a:ln>
        </p:spPr>
      </p:pic>
    </p:spTree>
    <p:extLst>
      <p:ext uri="{BB962C8B-B14F-4D97-AF65-F5344CB8AC3E}">
        <p14:creationId xmlns:p14="http://schemas.microsoft.com/office/powerpoint/2010/main" val="3146990587"/>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04800" y="2743200"/>
            <a:ext cx="8458200" cy="2743200"/>
          </a:xfrm>
        </p:spPr>
        <p:txBody>
          <a:bodyPr numCol="2">
            <a:noAutofit/>
          </a:bodyPr>
          <a:lstStyle/>
          <a:p>
            <a:pPr marL="1143000" lvl="1" indent="-400050"/>
            <a:r>
              <a:rPr lang="en-US" sz="2400" dirty="0">
                <a:latin typeface="Arial" pitchFamily="34" charset="0"/>
                <a:cs typeface="Arial" pitchFamily="34" charset="0"/>
              </a:rPr>
              <a:t>Colds and flu </a:t>
            </a:r>
          </a:p>
          <a:p>
            <a:pPr marL="1143000" lvl="1" indent="-400050"/>
            <a:r>
              <a:rPr lang="en-US" sz="2400" dirty="0">
                <a:latin typeface="Arial" pitchFamily="34" charset="0"/>
                <a:cs typeface="Arial" pitchFamily="34" charset="0"/>
              </a:rPr>
              <a:t>Headaches</a:t>
            </a:r>
          </a:p>
          <a:p>
            <a:pPr marL="1143000" lvl="1" indent="-400050"/>
            <a:r>
              <a:rPr lang="en-US" sz="2400" dirty="0">
                <a:latin typeface="Arial" pitchFamily="34" charset="0"/>
                <a:cs typeface="Arial" pitchFamily="34" charset="0"/>
              </a:rPr>
              <a:t>Back pain</a:t>
            </a:r>
          </a:p>
          <a:p>
            <a:pPr marL="1143000" lvl="1" indent="-400050"/>
            <a:r>
              <a:rPr lang="en-US" sz="2400" dirty="0">
                <a:latin typeface="Arial" pitchFamily="34" charset="0"/>
                <a:cs typeface="Arial" pitchFamily="34" charset="0"/>
              </a:rPr>
              <a:t>Asthma</a:t>
            </a:r>
          </a:p>
          <a:p>
            <a:pPr marL="1143000" lvl="1" indent="-400050"/>
            <a:r>
              <a:rPr lang="en-US" sz="2400" dirty="0">
                <a:latin typeface="Arial" pitchFamily="34" charset="0"/>
                <a:cs typeface="Arial" pitchFamily="34" charset="0"/>
              </a:rPr>
              <a:t>Eczema and hives</a:t>
            </a:r>
          </a:p>
          <a:p>
            <a:pPr marL="1143000" lvl="1" indent="-400050"/>
            <a:r>
              <a:rPr lang="en-US" sz="2400" dirty="0">
                <a:latin typeface="Arial" pitchFamily="34" charset="0"/>
                <a:cs typeface="Arial" pitchFamily="34" charset="0"/>
              </a:rPr>
              <a:t>Hernias</a:t>
            </a:r>
          </a:p>
          <a:p>
            <a:pPr marL="400050" lvl="1">
              <a:tabLst>
                <a:tab pos="457200" algn="l"/>
              </a:tabLst>
            </a:pPr>
            <a:r>
              <a:rPr lang="en-US" sz="2400" dirty="0">
                <a:latin typeface="Arial" pitchFamily="34" charset="0"/>
                <a:cs typeface="Arial" pitchFamily="34" charset="0"/>
              </a:rPr>
              <a:t>Ulcers</a:t>
            </a:r>
          </a:p>
          <a:p>
            <a:pPr marL="400050" lvl="1">
              <a:tabLst>
                <a:tab pos="457200" algn="l"/>
              </a:tabLst>
            </a:pPr>
            <a:r>
              <a:rPr lang="en-US" sz="2400" dirty="0">
                <a:latin typeface="Arial" pitchFamily="34" charset="0"/>
                <a:cs typeface="Arial" pitchFamily="34" charset="0"/>
              </a:rPr>
              <a:t>Gastrointestinal disorders</a:t>
            </a:r>
          </a:p>
          <a:p>
            <a:pPr marL="400050" lvl="1">
              <a:tabLst>
                <a:tab pos="457200" algn="l"/>
              </a:tabLst>
            </a:pPr>
            <a:r>
              <a:rPr lang="en-US" sz="2400" dirty="0">
                <a:latin typeface="Arial" pitchFamily="34" charset="0"/>
                <a:cs typeface="Arial" pitchFamily="34" charset="0"/>
              </a:rPr>
              <a:t>Cardiovascular disease </a:t>
            </a:r>
          </a:p>
          <a:p>
            <a:pPr marL="400050" lvl="1">
              <a:tabLst>
                <a:tab pos="457200" algn="l"/>
              </a:tabLst>
            </a:pPr>
            <a:r>
              <a:rPr lang="en-US" sz="2400" dirty="0">
                <a:latin typeface="Arial" pitchFamily="34" charset="0"/>
                <a:cs typeface="Arial" pitchFamily="34" charset="0"/>
              </a:rPr>
              <a:t>Diabetes</a:t>
            </a:r>
          </a:p>
          <a:p>
            <a:pPr marL="400050" lvl="1">
              <a:tabLst>
                <a:tab pos="457200" algn="l"/>
              </a:tabLst>
            </a:pPr>
            <a:r>
              <a:rPr lang="en-US" sz="2400" dirty="0">
                <a:latin typeface="Arial" pitchFamily="34" charset="0"/>
                <a:cs typeface="Arial" pitchFamily="34" charset="0"/>
              </a:rPr>
              <a:t>Cancer</a:t>
            </a:r>
          </a:p>
        </p:txBody>
      </p:sp>
      <p:sp>
        <p:nvSpPr>
          <p:cNvPr id="3" name="Text Placeholder 3"/>
          <p:cNvSpPr txBox="1">
            <a:spLocks/>
          </p:cNvSpPr>
          <p:nvPr/>
        </p:nvSpPr>
        <p:spPr bwMode="auto">
          <a:xfrm>
            <a:off x="457200" y="1676400"/>
            <a:ext cx="8229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Font typeface="Arial" charset="0"/>
              <a:buChar char="•"/>
              <a:defRPr sz="2800" kern="1200">
                <a:solidFill>
                  <a:schemeClr val="tx1"/>
                </a:solidFill>
                <a:latin typeface="Helvetica" pitchFamily="34" charset="0"/>
                <a:ea typeface="+mn-ea"/>
                <a:cs typeface="+mn-cs"/>
              </a:defRPr>
            </a:lvl1pPr>
            <a:lvl2pPr marL="742950" indent="-285750" algn="l" rtl="0" eaLnBrk="1" fontAlgn="base" hangingPunct="1">
              <a:spcBef>
                <a:spcPct val="20000"/>
              </a:spcBef>
              <a:spcAft>
                <a:spcPct val="0"/>
              </a:spcAft>
              <a:buFont typeface="Arial" charset="0"/>
              <a:buChar char="–"/>
              <a:defRPr sz="2600" kern="1200">
                <a:solidFill>
                  <a:schemeClr val="tx1"/>
                </a:solidFill>
                <a:latin typeface="Helvetica" pitchFamily="34" charset="0"/>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Helvetica" pitchFamily="34" charset="0"/>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Helvetica" pitchFamily="34" charset="0"/>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Helvetic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lvl="1" indent="0">
              <a:buFont typeface="Arial" charset="0"/>
              <a:buNone/>
            </a:pPr>
            <a:r>
              <a:rPr lang="en-US" sz="2800" i="1" dirty="0">
                <a:latin typeface="Arial" pitchFamily="34" charset="0"/>
                <a:cs typeface="Arial" pitchFamily="34" charset="0"/>
              </a:rPr>
              <a:t>What are some infections or diseases that could be triggered by chronic stress?</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267720815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8" end="8"/>
                                            </p:txEl>
                                          </p:spTgt>
                                        </p:tgtEl>
                                        <p:attrNameLst>
                                          <p:attrName>style.visibility</p:attrName>
                                        </p:attrNameLst>
                                      </p:cBhvr>
                                      <p:to>
                                        <p:strVal val="visible"/>
                                      </p:to>
                                    </p:set>
                                    <p:anim calcmode="lin" valueType="num">
                                      <p:cBhvr additive="base">
                                        <p:cTn id="5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9" end="9"/>
                                            </p:txEl>
                                          </p:spTgt>
                                        </p:tgtEl>
                                        <p:attrNameLst>
                                          <p:attrName>style.visibility</p:attrName>
                                        </p:attrNameLst>
                                      </p:cBhvr>
                                      <p:to>
                                        <p:strVal val="visible"/>
                                      </p:to>
                                    </p:set>
                                    <p:anim calcmode="lin" valueType="num">
                                      <p:cBhvr additive="base">
                                        <p:cTn id="6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10" end="10"/>
                                            </p:txEl>
                                          </p:spTgt>
                                        </p:tgtEl>
                                        <p:attrNameLst>
                                          <p:attrName>style.visibility</p:attrName>
                                        </p:attrNameLst>
                                      </p:cBhvr>
                                      <p:to>
                                        <p:strVal val="visible"/>
                                      </p:to>
                                    </p:set>
                                    <p:anim calcmode="lin" valueType="num">
                                      <p:cBhvr additive="base">
                                        <p:cTn id="67"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itchFamily="34" charset="0"/>
                <a:cs typeface="Arial" pitchFamily="34" charset="0"/>
              </a:rPr>
              <a:t>Stress and Body Systems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228600" y="1600200"/>
            <a:ext cx="5638800" cy="5029200"/>
          </a:xfrm>
        </p:spPr>
        <p:txBody>
          <a:bodyPr>
            <a:normAutofit lnSpcReduction="10000"/>
          </a:bodyPr>
          <a:lstStyle/>
          <a:p>
            <a:r>
              <a:rPr lang="en-US" sz="2400" dirty="0">
                <a:solidFill>
                  <a:schemeClr val="tx1"/>
                </a:solidFill>
                <a:latin typeface="Arial" pitchFamily="34" charset="0"/>
                <a:cs typeface="Arial" pitchFamily="34" charset="0"/>
              </a:rPr>
              <a:t>Nervous system</a:t>
            </a:r>
          </a:p>
          <a:p>
            <a:pPr lvl="1"/>
            <a:r>
              <a:rPr lang="en-US" sz="1900" dirty="0">
                <a:solidFill>
                  <a:schemeClr val="tx1"/>
                </a:solidFill>
                <a:latin typeface="Arial" pitchFamily="34" charset="0"/>
                <a:cs typeface="Arial" pitchFamily="34" charset="0"/>
              </a:rPr>
              <a:t>the brain, sensing a threat, sends signals to mobilize the body</a:t>
            </a:r>
          </a:p>
          <a:p>
            <a:r>
              <a:rPr lang="en-US" sz="2400" dirty="0">
                <a:solidFill>
                  <a:schemeClr val="tx1"/>
                </a:solidFill>
                <a:latin typeface="Arial" pitchFamily="34" charset="0"/>
                <a:cs typeface="Arial" pitchFamily="34" charset="0"/>
              </a:rPr>
              <a:t>Endocrine system</a:t>
            </a:r>
          </a:p>
          <a:p>
            <a:pPr lvl="1"/>
            <a:r>
              <a:rPr lang="en-US" sz="1900" dirty="0">
                <a:solidFill>
                  <a:schemeClr val="tx1"/>
                </a:solidFill>
                <a:latin typeface="Arial" pitchFamily="34" charset="0"/>
                <a:cs typeface="Arial" pitchFamily="34" charset="0"/>
              </a:rPr>
              <a:t>produces stress hormones, epinephrine and norepinephrine</a:t>
            </a:r>
          </a:p>
          <a:p>
            <a:r>
              <a:rPr lang="en-US" sz="2400" dirty="0">
                <a:solidFill>
                  <a:schemeClr val="tx1"/>
                </a:solidFill>
                <a:latin typeface="Arial" pitchFamily="34" charset="0"/>
                <a:cs typeface="Arial" pitchFamily="34" charset="0"/>
              </a:rPr>
              <a:t>Cardiovascular system</a:t>
            </a:r>
          </a:p>
          <a:p>
            <a:pPr lvl="1"/>
            <a:r>
              <a:rPr lang="en-US" sz="1900" dirty="0">
                <a:solidFill>
                  <a:schemeClr val="tx1"/>
                </a:solidFill>
                <a:latin typeface="Arial" pitchFamily="34" charset="0"/>
                <a:cs typeface="Arial" pitchFamily="34" charset="0"/>
              </a:rPr>
              <a:t>pumps blood at a faster rate</a:t>
            </a:r>
          </a:p>
          <a:p>
            <a:r>
              <a:rPr lang="en-US" sz="2400" dirty="0">
                <a:solidFill>
                  <a:schemeClr val="tx1"/>
                </a:solidFill>
                <a:latin typeface="Arial" pitchFamily="34" charset="0"/>
                <a:cs typeface="Arial" pitchFamily="34" charset="0"/>
              </a:rPr>
              <a:t>Immune system</a:t>
            </a:r>
          </a:p>
          <a:p>
            <a:pPr lvl="1"/>
            <a:r>
              <a:rPr lang="en-US" sz="1900" dirty="0">
                <a:solidFill>
                  <a:schemeClr val="tx1"/>
                </a:solidFill>
                <a:latin typeface="Arial" pitchFamily="34" charset="0"/>
                <a:cs typeface="Arial" pitchFamily="34" charset="0"/>
              </a:rPr>
              <a:t>gets fewer resources to produce disease-fighting lymphocytes</a:t>
            </a:r>
          </a:p>
          <a:p>
            <a:r>
              <a:rPr lang="en-US" sz="2400" dirty="0">
                <a:solidFill>
                  <a:schemeClr val="tx1"/>
                </a:solidFill>
                <a:latin typeface="Arial" pitchFamily="34" charset="0"/>
                <a:cs typeface="Arial" pitchFamily="34" charset="0"/>
              </a:rPr>
              <a:t>Reproductive system</a:t>
            </a:r>
          </a:p>
          <a:p>
            <a:pPr lvl="1"/>
            <a:r>
              <a:rPr lang="en-US" sz="1900" dirty="0">
                <a:solidFill>
                  <a:schemeClr val="tx1"/>
                </a:solidFill>
                <a:latin typeface="Arial" pitchFamily="34" charset="0"/>
                <a:cs typeface="Arial" pitchFamily="34" charset="0"/>
              </a:rPr>
              <a:t>stress hormones, such as cortisol,</a:t>
            </a:r>
            <a:r>
              <a:rPr lang="en-US" sz="1900" i="1" dirty="0">
                <a:solidFill>
                  <a:schemeClr val="tx1"/>
                </a:solidFill>
                <a:latin typeface="Arial" pitchFamily="34" charset="0"/>
                <a:cs typeface="Arial" pitchFamily="34" charset="0"/>
              </a:rPr>
              <a:t> </a:t>
            </a:r>
            <a:r>
              <a:rPr lang="en-US" sz="1900" dirty="0">
                <a:solidFill>
                  <a:schemeClr val="tx1"/>
                </a:solidFill>
                <a:latin typeface="Arial" pitchFamily="34" charset="0"/>
                <a:cs typeface="Arial" pitchFamily="34" charset="0"/>
              </a:rPr>
              <a:t>cause sex hormones to decrease, reducing fertility</a:t>
            </a:r>
          </a:p>
        </p:txBody>
      </p:sp>
      <p:sp>
        <p:nvSpPr>
          <p:cNvPr id="5" name="TextBox 4"/>
          <p:cNvSpPr txBox="1"/>
          <p:nvPr/>
        </p:nvSpPr>
        <p:spPr>
          <a:xfrm>
            <a:off x="0" y="6627168"/>
            <a:ext cx="2590800" cy="230832"/>
          </a:xfrm>
          <a:prstGeom prst="rect">
            <a:avLst/>
          </a:prstGeom>
          <a:noFill/>
        </p:spPr>
        <p:txBody>
          <a:bodyPr wrap="square" rtlCol="0">
            <a:spAutoFit/>
          </a:bodyPr>
          <a:lstStyle/>
          <a:p>
            <a:r>
              <a:rPr lang="en-US" sz="900" dirty="0">
                <a:latin typeface="Arial" pitchFamily="34" charset="0"/>
                <a:cs typeface="Arial" pitchFamily="34" charset="0"/>
              </a:rPr>
              <a:t>Sebastian </a:t>
            </a:r>
            <a:r>
              <a:rPr lang="en-US" sz="900" dirty="0" err="1">
                <a:latin typeface="Arial" pitchFamily="34" charset="0"/>
                <a:cs typeface="Arial" pitchFamily="34" charset="0"/>
              </a:rPr>
              <a:t>Kaulitzki</a:t>
            </a:r>
            <a:r>
              <a:rPr lang="en-US" sz="900" dirty="0">
                <a:latin typeface="Arial" pitchFamily="34" charset="0"/>
                <a:cs typeface="Arial" pitchFamily="34" charset="0"/>
              </a:rPr>
              <a:t>/shutterstock.com</a:t>
            </a:r>
          </a:p>
        </p:txBody>
      </p:sp>
      <p:pic>
        <p:nvPicPr>
          <p:cNvPr id="9218" name="Picture 2" descr="T:\Project Files\Zelman and Sanderson_High School Health\Supplements\PowerPoints\Art\CONVERTED\Chapter 16\shutterstock_128018906.jpg"/>
          <p:cNvPicPr>
            <a:picLocks noChangeAspect="1" noChangeArrowheads="1"/>
          </p:cNvPicPr>
          <p:nvPr/>
        </p:nvPicPr>
        <p:blipFill>
          <a:blip r:embed="rId3" cstate="screen"/>
          <a:srcRect/>
          <a:stretch>
            <a:fillRect/>
          </a:stretch>
        </p:blipFill>
        <p:spPr bwMode="auto">
          <a:xfrm>
            <a:off x="6019800" y="2209800"/>
            <a:ext cx="2457450" cy="3276600"/>
          </a:xfrm>
          <a:prstGeom prst="rect">
            <a:avLst/>
          </a:prstGeom>
          <a:noFill/>
          <a:ln w="57150">
            <a:solidFill>
              <a:schemeClr val="accent2"/>
            </a:solidFill>
          </a:ln>
        </p:spPr>
      </p:pic>
    </p:spTree>
    <p:extLst>
      <p:ext uri="{BB962C8B-B14F-4D97-AF65-F5344CB8AC3E}">
        <p14:creationId xmlns:p14="http://schemas.microsoft.com/office/powerpoint/2010/main" val="4034701051"/>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449651" cy="914400"/>
          </a:xfrm>
        </p:spPr>
        <p:txBody>
          <a:bodyPr>
            <a:normAutofit/>
          </a:bodyPr>
          <a:lstStyle/>
          <a:p>
            <a:r>
              <a:rPr lang="en-US" dirty="0">
                <a:latin typeface="Arial" pitchFamily="34" charset="0"/>
                <a:cs typeface="Arial" pitchFamily="34" charset="0"/>
              </a:rPr>
              <a:t>Critical Thinking</a:t>
            </a:r>
          </a:p>
        </p:txBody>
      </p:sp>
      <p:sp>
        <p:nvSpPr>
          <p:cNvPr id="5" name="TextBox 4"/>
          <p:cNvSpPr txBox="1"/>
          <p:nvPr/>
        </p:nvSpPr>
        <p:spPr>
          <a:xfrm>
            <a:off x="457200" y="1828801"/>
            <a:ext cx="8153400" cy="4216539"/>
          </a:xfrm>
          <a:prstGeom prst="rect">
            <a:avLst/>
          </a:prstGeom>
          <a:noFill/>
        </p:spPr>
        <p:txBody>
          <a:bodyPr wrap="square" rtlCol="0">
            <a:spAutoFit/>
          </a:bodyPr>
          <a:lstStyle/>
          <a:p>
            <a:r>
              <a:rPr lang="en-US" sz="3200" b="1" dirty="0">
                <a:latin typeface="Arial" pitchFamily="34" charset="0"/>
                <a:cs typeface="Arial" pitchFamily="34" charset="0"/>
              </a:rPr>
              <a:t>Procrastination and Health</a:t>
            </a:r>
          </a:p>
          <a:p>
            <a:endParaRPr lang="en-US" sz="1200" dirty="0">
              <a:latin typeface="Arial" pitchFamily="34" charset="0"/>
              <a:cs typeface="Arial" pitchFamily="34" charset="0"/>
            </a:endParaRPr>
          </a:p>
          <a:p>
            <a:r>
              <a:rPr lang="en-US" sz="2800" dirty="0">
                <a:latin typeface="Arial" pitchFamily="34" charset="0"/>
                <a:cs typeface="Arial" pitchFamily="34" charset="0"/>
              </a:rPr>
              <a:t>Research shows that students who procrastinate, or delay, doing their schoolwork experience more symptoms of illness.</a:t>
            </a:r>
          </a:p>
          <a:p>
            <a:endParaRPr lang="en-US" sz="2800" dirty="0">
              <a:latin typeface="Arial" pitchFamily="34" charset="0"/>
              <a:cs typeface="Arial" pitchFamily="34" charset="0"/>
            </a:endParaRPr>
          </a:p>
          <a:p>
            <a:r>
              <a:rPr lang="en-US" sz="2800" i="1" dirty="0">
                <a:latin typeface="Arial" pitchFamily="34" charset="0"/>
                <a:cs typeface="Arial" pitchFamily="34" charset="0"/>
              </a:rPr>
              <a:t>Why might procrastination be harmful to a person’s health? </a:t>
            </a:r>
            <a:endParaRPr lang="en-US" sz="1200" i="1" dirty="0">
              <a:latin typeface="Arial" pitchFamily="34" charset="0"/>
              <a:cs typeface="Arial" pitchFamily="34" charset="0"/>
            </a:endParaRPr>
          </a:p>
          <a:p>
            <a:endParaRPr lang="en-US" sz="2800" dirty="0"/>
          </a:p>
          <a:p>
            <a:endParaRPr lang="en-US" sz="2800" dirty="0"/>
          </a:p>
        </p:txBody>
      </p:sp>
    </p:spTree>
    <p:extLst>
      <p:ext uri="{BB962C8B-B14F-4D97-AF65-F5344CB8AC3E}">
        <p14:creationId xmlns:p14="http://schemas.microsoft.com/office/powerpoint/2010/main" val="2890542927"/>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685800" y="3352800"/>
            <a:ext cx="7696200" cy="2057400"/>
          </a:xfrm>
        </p:spPr>
        <p:txBody>
          <a:bodyPr/>
          <a:lstStyle/>
          <a:p>
            <a:pPr marL="0" indent="0" algn="ctr"/>
            <a:r>
              <a:rPr lang="en-US" b="1" dirty="0">
                <a:latin typeface="Arial" pitchFamily="34" charset="0"/>
                <a:cs typeface="Arial" pitchFamily="34" charset="0"/>
              </a:rPr>
              <a:t>Stress and Your Intellectual and Emotional Health</a:t>
            </a:r>
          </a:p>
        </p:txBody>
      </p:sp>
      <p:sp>
        <p:nvSpPr>
          <p:cNvPr id="2" name="Title 1"/>
          <p:cNvSpPr>
            <a:spLocks noGrp="1"/>
          </p:cNvSpPr>
          <p:nvPr>
            <p:ph type="title"/>
          </p:nvPr>
        </p:nvSpPr>
        <p:spPr/>
        <p:txBody>
          <a:bodyPr/>
          <a:lstStyle/>
          <a:p>
            <a:r>
              <a:rPr lang="en-US" b="1" dirty="0">
                <a:latin typeface="Arial" pitchFamily="34" charset="0"/>
                <a:cs typeface="Arial" pitchFamily="34" charset="0"/>
              </a:rPr>
              <a:t>Lesson 16.3</a:t>
            </a:r>
          </a:p>
        </p:txBody>
      </p:sp>
    </p:spTree>
    <p:extLst>
      <p:ext uri="{BB962C8B-B14F-4D97-AF65-F5344CB8AC3E}">
        <p14:creationId xmlns:p14="http://schemas.microsoft.com/office/powerpoint/2010/main" val="3598435769"/>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990600"/>
          </a:xfrm>
        </p:spPr>
        <p:txBody>
          <a:bodyPr/>
          <a:lstStyle/>
          <a:p>
            <a:pPr algn="ctr"/>
            <a:r>
              <a:rPr lang="en-US" dirty="0">
                <a:latin typeface="Arial" pitchFamily="34" charset="0"/>
                <a:cs typeface="Arial" pitchFamily="34" charset="0"/>
              </a:rPr>
              <a:t>Stress and Cognitive Problems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228600" y="1676400"/>
            <a:ext cx="4267200" cy="4876800"/>
          </a:xfrm>
        </p:spPr>
        <p:txBody>
          <a:bodyPr>
            <a:noAutofit/>
          </a:bodyPr>
          <a:lstStyle/>
          <a:p>
            <a:r>
              <a:rPr lang="en-US" sz="2600" dirty="0">
                <a:solidFill>
                  <a:schemeClr val="tx1"/>
                </a:solidFill>
                <a:latin typeface="Arial" pitchFamily="34" charset="0"/>
                <a:cs typeface="Arial" pitchFamily="34" charset="0"/>
              </a:rPr>
              <a:t>Stress affects cognitive abilities</a:t>
            </a:r>
            <a:r>
              <a:rPr lang="en-US" sz="2600" b="1" i="1" dirty="0">
                <a:solidFill>
                  <a:schemeClr val="tx1"/>
                </a:solidFill>
                <a:latin typeface="Arial" pitchFamily="34" charset="0"/>
                <a:cs typeface="Arial" pitchFamily="34" charset="0"/>
              </a:rPr>
              <a:t> </a:t>
            </a:r>
            <a:r>
              <a:rPr lang="en-US" sz="2600" dirty="0">
                <a:solidFill>
                  <a:schemeClr val="tx1"/>
                </a:solidFill>
                <a:latin typeface="Arial" pitchFamily="34" charset="0"/>
                <a:cs typeface="Arial" pitchFamily="34" charset="0"/>
              </a:rPr>
              <a:t>(thinking and reasoning), leading to</a:t>
            </a:r>
          </a:p>
          <a:p>
            <a:pPr lvl="1"/>
            <a:r>
              <a:rPr lang="en-US" sz="2200" dirty="0">
                <a:solidFill>
                  <a:schemeClr val="tx1"/>
                </a:solidFill>
                <a:latin typeface="Arial" pitchFamily="34" charset="0"/>
                <a:cs typeface="Arial" pitchFamily="34" charset="0"/>
              </a:rPr>
              <a:t>Trouble focusing</a:t>
            </a:r>
          </a:p>
          <a:p>
            <a:pPr lvl="1"/>
            <a:r>
              <a:rPr lang="en-US" sz="2200" dirty="0">
                <a:solidFill>
                  <a:schemeClr val="tx1"/>
                </a:solidFill>
                <a:latin typeface="Arial" pitchFamily="34" charset="0"/>
                <a:cs typeface="Arial" pitchFamily="34" charset="0"/>
              </a:rPr>
              <a:t>Risk of injury</a:t>
            </a:r>
          </a:p>
          <a:p>
            <a:pPr lvl="1"/>
            <a:r>
              <a:rPr lang="en-US" sz="2200" dirty="0">
                <a:solidFill>
                  <a:schemeClr val="tx1"/>
                </a:solidFill>
                <a:latin typeface="Arial" pitchFamily="34" charset="0"/>
                <a:cs typeface="Arial" pitchFamily="34" charset="0"/>
              </a:rPr>
              <a:t>Negative thoughts</a:t>
            </a:r>
          </a:p>
          <a:p>
            <a:pPr lvl="1"/>
            <a:r>
              <a:rPr lang="en-US" sz="2200" dirty="0">
                <a:solidFill>
                  <a:schemeClr val="tx1"/>
                </a:solidFill>
                <a:latin typeface="Arial" pitchFamily="34" charset="0"/>
                <a:cs typeface="Arial" pitchFamily="34" charset="0"/>
              </a:rPr>
              <a:t>Impulsive decisions</a:t>
            </a:r>
          </a:p>
          <a:p>
            <a:pPr lvl="1"/>
            <a:r>
              <a:rPr lang="en-US" sz="2200" dirty="0">
                <a:solidFill>
                  <a:schemeClr val="tx1"/>
                </a:solidFill>
                <a:latin typeface="Arial" pitchFamily="34" charset="0"/>
                <a:cs typeface="Arial" pitchFamily="34" charset="0"/>
              </a:rPr>
              <a:t>Forgetfulness (stress hormones disrupt the hippocampus—the brain’s memory center)</a:t>
            </a:r>
          </a:p>
        </p:txBody>
      </p:sp>
      <p:sp>
        <p:nvSpPr>
          <p:cNvPr id="5" name="TextBox 4"/>
          <p:cNvSpPr txBox="1"/>
          <p:nvPr/>
        </p:nvSpPr>
        <p:spPr>
          <a:xfrm>
            <a:off x="0" y="6627168"/>
            <a:ext cx="2819400" cy="230832"/>
          </a:xfrm>
          <a:prstGeom prst="rect">
            <a:avLst/>
          </a:prstGeom>
          <a:noFill/>
        </p:spPr>
        <p:txBody>
          <a:bodyPr wrap="square" rtlCol="0">
            <a:spAutoFit/>
          </a:bodyPr>
          <a:lstStyle/>
          <a:p>
            <a:r>
              <a:rPr lang="en-US" sz="900" dirty="0" err="1">
                <a:latin typeface="Arial" pitchFamily="34" charset="0"/>
                <a:cs typeface="Arial" pitchFamily="34" charset="0"/>
              </a:rPr>
              <a:t>iko</a:t>
            </a:r>
            <a:r>
              <a:rPr lang="en-US" sz="900" dirty="0">
                <a:latin typeface="Arial" pitchFamily="34" charset="0"/>
                <a:cs typeface="Arial" pitchFamily="34" charset="0"/>
              </a:rPr>
              <a:t>/shutterstock.com</a:t>
            </a:r>
          </a:p>
        </p:txBody>
      </p:sp>
      <p:pic>
        <p:nvPicPr>
          <p:cNvPr id="10242" name="Picture 2" descr="T:\Project Files\Zelman and Sanderson_High School Health\Supplements\PowerPoints\Art\CONVERTED\Chapter 16\shutterstock_100118828.jpg"/>
          <p:cNvPicPr>
            <a:picLocks noChangeAspect="1" noChangeArrowheads="1"/>
          </p:cNvPicPr>
          <p:nvPr/>
        </p:nvPicPr>
        <p:blipFill>
          <a:blip r:embed="rId3" cstate="screen"/>
          <a:srcRect/>
          <a:stretch>
            <a:fillRect/>
          </a:stretch>
        </p:blipFill>
        <p:spPr bwMode="auto">
          <a:xfrm>
            <a:off x="4953000" y="1981200"/>
            <a:ext cx="2861876" cy="3460750"/>
          </a:xfrm>
          <a:prstGeom prst="rect">
            <a:avLst/>
          </a:prstGeom>
          <a:noFill/>
          <a:ln w="57150">
            <a:solidFill>
              <a:schemeClr val="accent2"/>
            </a:solidFill>
          </a:ln>
        </p:spPr>
      </p:pic>
    </p:spTree>
    <p:extLst>
      <p:ext uri="{BB962C8B-B14F-4D97-AF65-F5344CB8AC3E}">
        <p14:creationId xmlns:p14="http://schemas.microsoft.com/office/powerpoint/2010/main" val="3208621365"/>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90600"/>
          </a:xfrm>
        </p:spPr>
        <p:txBody>
          <a:bodyPr/>
          <a:lstStyle/>
          <a:p>
            <a:pPr algn="ctr"/>
            <a:r>
              <a:rPr lang="en-US" dirty="0">
                <a:latin typeface="Arial" pitchFamily="34" charset="0"/>
                <a:cs typeface="Arial" pitchFamily="34" charset="0"/>
              </a:rPr>
              <a:t>Stress and Emotional Problems </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495800" y="1676400"/>
            <a:ext cx="4038600" cy="4495800"/>
          </a:xfrm>
        </p:spPr>
        <p:txBody>
          <a:bodyPr>
            <a:noAutofit/>
          </a:bodyPr>
          <a:lstStyle/>
          <a:p>
            <a:pPr marL="285750" indent="-285750"/>
            <a:r>
              <a:rPr lang="en-US" sz="2400" dirty="0">
                <a:solidFill>
                  <a:schemeClr val="tx1"/>
                </a:solidFill>
                <a:latin typeface="Arial" pitchFamily="34" charset="0"/>
                <a:cs typeface="Arial" pitchFamily="34" charset="0"/>
              </a:rPr>
              <a:t>Stress can cause many emotions: fear, anxiety, helplessness, anger, shock, or numbness</a:t>
            </a:r>
          </a:p>
          <a:p>
            <a:pPr marL="285750" indent="-285750"/>
            <a:r>
              <a:rPr lang="en-US" sz="2400" dirty="0">
                <a:solidFill>
                  <a:schemeClr val="tx1"/>
                </a:solidFill>
                <a:latin typeface="Arial" pitchFamily="34" charset="0"/>
                <a:cs typeface="Arial" pitchFamily="34" charset="0"/>
              </a:rPr>
              <a:t>Chronic stress can lead to depression, a feeling of low self-worth and disinterest in life</a:t>
            </a:r>
          </a:p>
          <a:p>
            <a:pPr marL="285750" indent="-285750"/>
            <a:r>
              <a:rPr lang="en-US" sz="2400" dirty="0">
                <a:solidFill>
                  <a:schemeClr val="tx1"/>
                </a:solidFill>
                <a:latin typeface="Arial" pitchFamily="34" charset="0"/>
                <a:cs typeface="Arial" pitchFamily="34" charset="0"/>
              </a:rPr>
              <a:t>Extremely stressful events can cause post-traumatic stress disorder (PTSD)</a:t>
            </a:r>
            <a:endParaRPr lang="en-US" sz="2400" dirty="0">
              <a:solidFill>
                <a:schemeClr val="tx1"/>
              </a:solidFill>
            </a:endParaRPr>
          </a:p>
        </p:txBody>
      </p:sp>
      <p:sp>
        <p:nvSpPr>
          <p:cNvPr id="6" name="TextBox 5"/>
          <p:cNvSpPr txBox="1"/>
          <p:nvPr/>
        </p:nvSpPr>
        <p:spPr>
          <a:xfrm>
            <a:off x="228600" y="5029200"/>
            <a:ext cx="4114800" cy="646331"/>
          </a:xfrm>
          <a:prstGeom prst="rect">
            <a:avLst/>
          </a:prstGeom>
          <a:noFill/>
        </p:spPr>
        <p:txBody>
          <a:bodyPr wrap="square" rtlCol="0">
            <a:spAutoFit/>
          </a:bodyPr>
          <a:lstStyle/>
          <a:p>
            <a:pPr algn="ctr"/>
            <a:r>
              <a:rPr lang="en-US" dirty="0">
                <a:latin typeface="Arial" pitchFamily="34" charset="0"/>
                <a:cs typeface="Arial" pitchFamily="34" charset="0"/>
              </a:rPr>
              <a:t>Stress from combat can lead to post-traumatic stress disorder, or PTSD.</a:t>
            </a:r>
          </a:p>
        </p:txBody>
      </p:sp>
      <p:sp>
        <p:nvSpPr>
          <p:cNvPr id="7" name="TextBox 6"/>
          <p:cNvSpPr txBox="1"/>
          <p:nvPr/>
        </p:nvSpPr>
        <p:spPr>
          <a:xfrm>
            <a:off x="0" y="6627168"/>
            <a:ext cx="3048000" cy="230832"/>
          </a:xfrm>
          <a:prstGeom prst="rect">
            <a:avLst/>
          </a:prstGeom>
          <a:noFill/>
        </p:spPr>
        <p:txBody>
          <a:bodyPr wrap="square" rtlCol="0">
            <a:spAutoFit/>
          </a:bodyPr>
          <a:lstStyle/>
          <a:p>
            <a:r>
              <a:rPr lang="en-US" sz="900" dirty="0">
                <a:latin typeface="Arial" pitchFamily="34" charset="0"/>
                <a:cs typeface="Arial" pitchFamily="34" charset="0"/>
              </a:rPr>
              <a:t>John Gomez/shutterstock.com</a:t>
            </a:r>
          </a:p>
        </p:txBody>
      </p:sp>
      <p:pic>
        <p:nvPicPr>
          <p:cNvPr id="11266" name="Picture 2" descr="T:\Project Files\Zelman and Sanderson_High School Health\Supplements\PowerPoints\Art\CONVERTED\Chapter 16\shutterstock_226105741.jpg"/>
          <p:cNvPicPr>
            <a:picLocks noChangeAspect="1" noChangeArrowheads="1"/>
          </p:cNvPicPr>
          <p:nvPr/>
        </p:nvPicPr>
        <p:blipFill>
          <a:blip r:embed="rId3" cstate="screen"/>
          <a:srcRect/>
          <a:stretch>
            <a:fillRect/>
          </a:stretch>
        </p:blipFill>
        <p:spPr bwMode="auto">
          <a:xfrm>
            <a:off x="533400" y="2438400"/>
            <a:ext cx="3537592" cy="2350206"/>
          </a:xfrm>
          <a:prstGeom prst="rect">
            <a:avLst/>
          </a:prstGeom>
          <a:noFill/>
          <a:ln w="57150">
            <a:solidFill>
              <a:schemeClr val="accent2"/>
            </a:solidFill>
          </a:ln>
        </p:spPr>
      </p:pic>
    </p:spTree>
    <p:extLst>
      <p:ext uri="{BB962C8B-B14F-4D97-AF65-F5344CB8AC3E}">
        <p14:creationId xmlns:p14="http://schemas.microsoft.com/office/powerpoint/2010/main" val="35736742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486400" cy="914400"/>
          </a:xfrm>
        </p:spPr>
        <p:txBody>
          <a:bodyPr/>
          <a:lstStyle/>
          <a:p>
            <a:r>
              <a:rPr lang="en-US" dirty="0">
                <a:latin typeface="Palatino Linotype" pitchFamily="18" charset="0"/>
              </a:rPr>
              <a:t>Chapter 16</a:t>
            </a:r>
          </a:p>
        </p:txBody>
      </p:sp>
      <p:sp>
        <p:nvSpPr>
          <p:cNvPr id="3" name="Content Placeholder 2"/>
          <p:cNvSpPr>
            <a:spLocks noGrp="1"/>
          </p:cNvSpPr>
          <p:nvPr>
            <p:ph idx="1"/>
          </p:nvPr>
        </p:nvSpPr>
        <p:spPr>
          <a:xfrm>
            <a:off x="457200" y="1219200"/>
            <a:ext cx="5486400" cy="1143000"/>
          </a:xfrm>
        </p:spPr>
        <p:txBody>
          <a:bodyPr/>
          <a:lstStyle/>
          <a:p>
            <a:r>
              <a:rPr lang="en-US" dirty="0">
                <a:latin typeface="Palatino Linotype" pitchFamily="18" charset="0"/>
              </a:rPr>
              <a:t>Managing the Stress in Your Life</a:t>
            </a:r>
          </a:p>
        </p:txBody>
      </p:sp>
      <p:sp>
        <p:nvSpPr>
          <p:cNvPr id="4" name="Content Placeholder 3"/>
          <p:cNvSpPr>
            <a:spLocks noGrp="1"/>
          </p:cNvSpPr>
          <p:nvPr>
            <p:ph idx="10"/>
          </p:nvPr>
        </p:nvSpPr>
        <p:spPr>
          <a:xfrm>
            <a:off x="914400" y="2895600"/>
            <a:ext cx="7543800" cy="2895600"/>
          </a:xfrm>
        </p:spPr>
        <p:txBody>
          <a:bodyPr/>
          <a:lstStyle/>
          <a:p>
            <a:pPr marL="1885950" indent="-1885950"/>
            <a:r>
              <a:rPr lang="en-US" sz="2400" dirty="0">
                <a:latin typeface="Arial" pitchFamily="34" charset="0"/>
                <a:cs typeface="Arial" pitchFamily="34" charset="0"/>
              </a:rPr>
              <a:t>Lesson 16.1 What Is Stress?</a:t>
            </a:r>
          </a:p>
          <a:p>
            <a:pPr marL="1885950" indent="-1885950"/>
            <a:r>
              <a:rPr lang="en-US" sz="2400" dirty="0">
                <a:latin typeface="Arial" pitchFamily="34" charset="0"/>
                <a:cs typeface="Arial" pitchFamily="34" charset="0"/>
              </a:rPr>
              <a:t>Lesson 16.2 Stress and Your Physical Health</a:t>
            </a:r>
          </a:p>
          <a:p>
            <a:pPr marL="1885950" indent="-1885950"/>
            <a:r>
              <a:rPr lang="en-US" sz="2400" dirty="0">
                <a:latin typeface="Arial" pitchFamily="34" charset="0"/>
                <a:cs typeface="Arial" pitchFamily="34" charset="0"/>
              </a:rPr>
              <a:t>Lesson 16.3 Stress and Your Intellectual and Emotional Health</a:t>
            </a:r>
          </a:p>
          <a:p>
            <a:r>
              <a:rPr lang="en-US" sz="2400" dirty="0">
                <a:latin typeface="Arial" pitchFamily="34" charset="0"/>
                <a:cs typeface="Arial" pitchFamily="34" charset="0"/>
              </a:rPr>
              <a:t>Lesson 16.4 Managing Stress</a:t>
            </a: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305800" cy="4419600"/>
          </a:xfrm>
        </p:spPr>
        <p:txBody>
          <a:bodyPr/>
          <a:lstStyle/>
          <a:p>
            <a:pPr marL="0" indent="0">
              <a:buNone/>
            </a:pPr>
            <a:r>
              <a:rPr lang="en-US" i="1" dirty="0">
                <a:latin typeface="Arial" pitchFamily="34" charset="0"/>
                <a:cs typeface="Arial" pitchFamily="34" charset="0"/>
              </a:rPr>
              <a:t>What are some symptoms of post-traumatic stress disorder, or PTSD?</a:t>
            </a:r>
          </a:p>
          <a:p>
            <a:pPr marL="0" indent="0">
              <a:buNone/>
            </a:pPr>
            <a:endParaRPr lang="en-US" sz="1050" i="1" dirty="0">
              <a:latin typeface="Arial" pitchFamily="34" charset="0"/>
              <a:cs typeface="Arial" pitchFamily="34" charset="0"/>
            </a:endParaRPr>
          </a:p>
          <a:p>
            <a:pPr marL="400050" indent="-285750">
              <a:buFont typeface="Arial" pitchFamily="34" charset="0"/>
              <a:buChar char="•"/>
            </a:pPr>
            <a:r>
              <a:rPr lang="en-US" sz="2200" dirty="0">
                <a:latin typeface="Arial" pitchFamily="34" charset="0"/>
                <a:cs typeface="Arial" pitchFamily="34" charset="0"/>
              </a:rPr>
              <a:t>Nightmares and recurring thoughts about the event</a:t>
            </a:r>
          </a:p>
          <a:p>
            <a:pPr marL="400050" indent="-285750">
              <a:buFont typeface="Arial" pitchFamily="34" charset="0"/>
              <a:buChar char="•"/>
            </a:pPr>
            <a:r>
              <a:rPr lang="en-US" sz="2200" dirty="0">
                <a:latin typeface="Arial" pitchFamily="34" charset="0"/>
                <a:cs typeface="Arial" pitchFamily="34" charset="0"/>
              </a:rPr>
              <a:t>Feeling detached, numb, uncaring, irritable, angry, or guilty </a:t>
            </a:r>
          </a:p>
          <a:p>
            <a:pPr marL="400050" indent="-285750">
              <a:buFont typeface="Arial" pitchFamily="34" charset="0"/>
              <a:buChar char="•"/>
            </a:pPr>
            <a:r>
              <a:rPr lang="en-US" sz="2200" dirty="0">
                <a:latin typeface="Arial" pitchFamily="34" charset="0"/>
                <a:cs typeface="Arial" pitchFamily="34" charset="0"/>
              </a:rPr>
              <a:t>Inability to remember parts of the event</a:t>
            </a:r>
          </a:p>
          <a:p>
            <a:pPr marL="400050" indent="-285750">
              <a:buFont typeface="Arial" pitchFamily="34" charset="0"/>
              <a:buChar char="•"/>
            </a:pPr>
            <a:r>
              <a:rPr lang="en-US" sz="2200" dirty="0">
                <a:latin typeface="Arial" pitchFamily="34" charset="0"/>
                <a:cs typeface="Arial" pitchFamily="34" charset="0"/>
              </a:rPr>
              <a:t>Lack of interest in normal activities</a:t>
            </a:r>
          </a:p>
          <a:p>
            <a:pPr marL="400050" indent="-285750">
              <a:buFont typeface="Arial" pitchFamily="34" charset="0"/>
              <a:buChar char="•"/>
            </a:pPr>
            <a:r>
              <a:rPr lang="en-US" sz="2200" dirty="0">
                <a:latin typeface="Arial" pitchFamily="34" charset="0"/>
                <a:cs typeface="Arial" pitchFamily="34" charset="0"/>
              </a:rPr>
              <a:t>Avoidance of people associated with the event</a:t>
            </a:r>
          </a:p>
          <a:p>
            <a:pPr marL="400050" indent="-285750">
              <a:buFont typeface="Arial" pitchFamily="34" charset="0"/>
              <a:buChar char="•"/>
            </a:pPr>
            <a:r>
              <a:rPr lang="en-US" sz="2200" dirty="0">
                <a:latin typeface="Arial" pitchFamily="34" charset="0"/>
                <a:cs typeface="Arial" pitchFamily="34" charset="0"/>
              </a:rPr>
              <a:t>Being easily startled</a:t>
            </a:r>
          </a:p>
          <a:p>
            <a:pPr marL="400050" indent="-285750">
              <a:buFont typeface="Arial" pitchFamily="34" charset="0"/>
              <a:buChar char="•"/>
            </a:pPr>
            <a:r>
              <a:rPr lang="en-US" sz="2200" dirty="0">
                <a:latin typeface="Arial" pitchFamily="34" charset="0"/>
                <a:cs typeface="Arial" pitchFamily="34" charset="0"/>
              </a:rPr>
              <a:t>Difficulty concentrating</a:t>
            </a:r>
          </a:p>
          <a:p>
            <a:pPr marL="400050" indent="-285750">
              <a:buFont typeface="Arial" pitchFamily="34" charset="0"/>
              <a:buChar char="•"/>
            </a:pPr>
            <a:r>
              <a:rPr lang="en-US" sz="2200" dirty="0">
                <a:latin typeface="Arial" pitchFamily="34" charset="0"/>
                <a:cs typeface="Arial" pitchFamily="34" charset="0"/>
              </a:rPr>
              <a:t>Difficulty sleeping</a:t>
            </a:r>
          </a:p>
        </p:txBody>
      </p:sp>
    </p:spTree>
    <p:extLst>
      <p:ext uri="{BB962C8B-B14F-4D97-AF65-F5344CB8AC3E}">
        <p14:creationId xmlns:p14="http://schemas.microsoft.com/office/powerpoint/2010/main" val="227543525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90600"/>
          </a:xfrm>
        </p:spPr>
        <p:txBody>
          <a:bodyPr/>
          <a:lstStyle/>
          <a:p>
            <a:pPr algn="ctr"/>
            <a:r>
              <a:rPr lang="en-US" dirty="0">
                <a:latin typeface="Arial" pitchFamily="34" charset="0"/>
                <a:cs typeface="Arial" pitchFamily="34" charset="0"/>
              </a:rPr>
              <a:t>Stress and Behavioral Problems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57200" y="1905000"/>
            <a:ext cx="4114800" cy="4267200"/>
          </a:xfrm>
        </p:spPr>
        <p:txBody>
          <a:bodyPr>
            <a:noAutofit/>
          </a:bodyPr>
          <a:lstStyle/>
          <a:p>
            <a:r>
              <a:rPr lang="en-US" dirty="0">
                <a:solidFill>
                  <a:schemeClr val="tx1"/>
                </a:solidFill>
                <a:latin typeface="Arial" pitchFamily="34" charset="0"/>
                <a:cs typeface="Arial" pitchFamily="34" charset="0"/>
              </a:rPr>
              <a:t>Stress can lead to behavioral problems</a:t>
            </a:r>
          </a:p>
          <a:p>
            <a:pPr lvl="1"/>
            <a:r>
              <a:rPr lang="en-US" dirty="0">
                <a:solidFill>
                  <a:schemeClr val="tx1"/>
                </a:solidFill>
                <a:latin typeface="Arial" pitchFamily="34" charset="0"/>
                <a:cs typeface="Arial" pitchFamily="34" charset="0"/>
              </a:rPr>
              <a:t>Conflict (arguments and domestic violence)</a:t>
            </a:r>
          </a:p>
          <a:p>
            <a:pPr lvl="1"/>
            <a:r>
              <a:rPr lang="en-US" dirty="0">
                <a:solidFill>
                  <a:schemeClr val="tx1"/>
                </a:solidFill>
                <a:latin typeface="Arial" pitchFamily="34" charset="0"/>
                <a:cs typeface="Arial" pitchFamily="34" charset="0"/>
              </a:rPr>
              <a:t>Unhealthy lifestyle choices (smoking, drinking, taking drugs, bad eating habits, infrequent exercise, lack of sleep)</a:t>
            </a:r>
          </a:p>
        </p:txBody>
      </p:sp>
      <p:sp>
        <p:nvSpPr>
          <p:cNvPr id="5" name="TextBox 4"/>
          <p:cNvSpPr txBox="1"/>
          <p:nvPr/>
        </p:nvSpPr>
        <p:spPr>
          <a:xfrm>
            <a:off x="0" y="6627168"/>
            <a:ext cx="3124200" cy="230832"/>
          </a:xfrm>
          <a:prstGeom prst="rect">
            <a:avLst/>
          </a:prstGeom>
          <a:noFill/>
        </p:spPr>
        <p:txBody>
          <a:bodyPr wrap="square" rtlCol="0">
            <a:spAutoFit/>
          </a:bodyPr>
          <a:lstStyle/>
          <a:p>
            <a:r>
              <a:rPr lang="en-US" sz="900" dirty="0" err="1">
                <a:latin typeface="Arial" pitchFamily="34" charset="0"/>
                <a:cs typeface="Arial" pitchFamily="34" charset="0"/>
              </a:rPr>
              <a:t>dwori</a:t>
            </a:r>
            <a:r>
              <a:rPr lang="en-US" sz="900" dirty="0">
                <a:latin typeface="Arial" pitchFamily="34" charset="0"/>
                <a:cs typeface="Arial" pitchFamily="34" charset="0"/>
              </a:rPr>
              <a:t>/shutterstock.com</a:t>
            </a:r>
          </a:p>
        </p:txBody>
      </p:sp>
      <p:pic>
        <p:nvPicPr>
          <p:cNvPr id="12290" name="Picture 2" descr="T:\Project Files\Zelman and Sanderson_High School Health\Supplements\PowerPoints\Art\CONVERTED\Chapter 16\shutterstock_60202486.jpg"/>
          <p:cNvPicPr>
            <a:picLocks noChangeAspect="1" noChangeArrowheads="1"/>
          </p:cNvPicPr>
          <p:nvPr/>
        </p:nvPicPr>
        <p:blipFill>
          <a:blip r:embed="rId3" cstate="screen"/>
          <a:srcRect/>
          <a:stretch>
            <a:fillRect/>
          </a:stretch>
        </p:blipFill>
        <p:spPr bwMode="auto">
          <a:xfrm>
            <a:off x="5105400" y="1905000"/>
            <a:ext cx="2600325" cy="3886200"/>
          </a:xfrm>
          <a:prstGeom prst="rect">
            <a:avLst/>
          </a:prstGeom>
          <a:noFill/>
          <a:ln w="57150">
            <a:solidFill>
              <a:schemeClr val="accent2"/>
            </a:solidFill>
          </a:ln>
        </p:spPr>
      </p:pic>
    </p:spTree>
    <p:extLst>
      <p:ext uri="{BB962C8B-B14F-4D97-AF65-F5344CB8AC3E}">
        <p14:creationId xmlns:p14="http://schemas.microsoft.com/office/powerpoint/2010/main" val="1060529605"/>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449651" cy="914400"/>
          </a:xfrm>
        </p:spPr>
        <p:txBody>
          <a:bodyPr>
            <a:normAutofit/>
          </a:bodyPr>
          <a:lstStyle/>
          <a:p>
            <a:r>
              <a:rPr lang="en-US" dirty="0">
                <a:latin typeface="Arial" pitchFamily="34" charset="0"/>
                <a:cs typeface="Arial" pitchFamily="34" charset="0"/>
              </a:rPr>
              <a:t>Critical Thinking</a:t>
            </a:r>
          </a:p>
        </p:txBody>
      </p:sp>
      <p:sp>
        <p:nvSpPr>
          <p:cNvPr id="5" name="TextBox 4"/>
          <p:cNvSpPr txBox="1"/>
          <p:nvPr/>
        </p:nvSpPr>
        <p:spPr>
          <a:xfrm>
            <a:off x="457200" y="1752600"/>
            <a:ext cx="8153400" cy="4078039"/>
          </a:xfrm>
          <a:prstGeom prst="rect">
            <a:avLst/>
          </a:prstGeom>
          <a:noFill/>
        </p:spPr>
        <p:txBody>
          <a:bodyPr wrap="square" rtlCol="0">
            <a:spAutoFit/>
          </a:bodyPr>
          <a:lstStyle/>
          <a:p>
            <a:r>
              <a:rPr lang="en-US" sz="2800" b="1" dirty="0">
                <a:latin typeface="Arial" pitchFamily="34" charset="0"/>
                <a:cs typeface="Arial" pitchFamily="34" charset="0"/>
              </a:rPr>
              <a:t>Stress and Hormones</a:t>
            </a:r>
          </a:p>
          <a:p>
            <a:endParaRPr lang="en-US" sz="1100" dirty="0">
              <a:latin typeface="Arial" pitchFamily="34" charset="0"/>
              <a:cs typeface="Arial" pitchFamily="34" charset="0"/>
            </a:endParaRPr>
          </a:p>
          <a:p>
            <a:r>
              <a:rPr lang="en-US" sz="2600" i="1" dirty="0">
                <a:latin typeface="Arial" pitchFamily="34" charset="0"/>
                <a:cs typeface="Arial" pitchFamily="34" charset="0"/>
              </a:rPr>
              <a:t>Explain how hormones are involved in stress-related memory problems and depression.</a:t>
            </a:r>
          </a:p>
          <a:p>
            <a:endParaRPr lang="en-US" sz="2400" i="1" dirty="0">
              <a:latin typeface="Arial" pitchFamily="34" charset="0"/>
              <a:cs typeface="Arial" pitchFamily="34" charset="0"/>
            </a:endParaRPr>
          </a:p>
          <a:p>
            <a:r>
              <a:rPr lang="en-US" sz="2400" dirty="0">
                <a:latin typeface="Arial" pitchFamily="34" charset="0"/>
                <a:cs typeface="Arial" pitchFamily="34" charset="0"/>
              </a:rPr>
              <a:t>Stress hormones disrupt the functions of the hippocampus, the part of the brain responsible for memory formation. This makes it difficult for people under stress to remember things and form new memories. Stress can also reduce the “feel-good” hormones and other chemicals in the brain, leading to depression.</a:t>
            </a:r>
            <a:endParaRPr lang="en-US" sz="2400" dirty="0"/>
          </a:p>
        </p:txBody>
      </p:sp>
    </p:spTree>
    <p:extLst>
      <p:ext uri="{BB962C8B-B14F-4D97-AF65-F5344CB8AC3E}">
        <p14:creationId xmlns:p14="http://schemas.microsoft.com/office/powerpoint/2010/main" val="12930144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3657600"/>
            <a:ext cx="6858000" cy="1219200"/>
          </a:xfrm>
        </p:spPr>
        <p:txBody>
          <a:bodyPr/>
          <a:lstStyle/>
          <a:p>
            <a:pPr marL="0" indent="0" algn="ctr"/>
            <a:r>
              <a:rPr lang="en-US" b="1" dirty="0">
                <a:latin typeface="Arial" panose="020B0604020202020204" pitchFamily="34" charset="0"/>
                <a:cs typeface="Arial" panose="020B0604020202020204" pitchFamily="34" charset="0"/>
              </a:rPr>
              <a:t>Managing Stress</a:t>
            </a:r>
          </a:p>
        </p:txBody>
      </p:sp>
      <p:sp>
        <p:nvSpPr>
          <p:cNvPr id="3" name="Title 2"/>
          <p:cNvSpPr>
            <a:spLocks noGrp="1"/>
          </p:cNvSpPr>
          <p:nvPr>
            <p:ph type="title"/>
          </p:nvPr>
        </p:nvSpPr>
        <p:spPr/>
        <p:txBody>
          <a:bodyPr/>
          <a:lstStyle/>
          <a:p>
            <a:r>
              <a:rPr lang="en-US" b="1" dirty="0">
                <a:latin typeface="Arial" panose="020B0604020202020204" pitchFamily="34" charset="0"/>
                <a:cs typeface="Arial" panose="020B0604020202020204" pitchFamily="34" charset="0"/>
              </a:rPr>
              <a:t>Lesson 16.4	</a:t>
            </a:r>
          </a:p>
        </p:txBody>
      </p:sp>
    </p:spTree>
    <p:extLst>
      <p:ext uri="{BB962C8B-B14F-4D97-AF65-F5344CB8AC3E}">
        <p14:creationId xmlns:p14="http://schemas.microsoft.com/office/powerpoint/2010/main" val="1245877992"/>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990600"/>
          </a:xfrm>
        </p:spPr>
        <p:txBody>
          <a:bodyPr/>
          <a:lstStyle/>
          <a:p>
            <a:pPr algn="ctr"/>
            <a:r>
              <a:rPr lang="en-US" dirty="0">
                <a:latin typeface="Arial" pitchFamily="34" charset="0"/>
                <a:cs typeface="Arial" pitchFamily="34" charset="0"/>
              </a:rPr>
              <a:t>Tips for Reducing or Avoiding Stress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228600" y="1676400"/>
            <a:ext cx="4495800" cy="4724400"/>
          </a:xfrm>
        </p:spPr>
        <p:txBody>
          <a:bodyPr>
            <a:noAutofit/>
          </a:bodyPr>
          <a:lstStyle/>
          <a:p>
            <a:r>
              <a:rPr lang="en-US" sz="2600" dirty="0">
                <a:solidFill>
                  <a:schemeClr val="tx1"/>
                </a:solidFill>
                <a:latin typeface="Arial" pitchFamily="34" charset="0"/>
                <a:cs typeface="Arial" pitchFamily="34" charset="0"/>
              </a:rPr>
              <a:t>Manage time</a:t>
            </a:r>
          </a:p>
          <a:p>
            <a:r>
              <a:rPr lang="en-US" sz="2600" dirty="0">
                <a:solidFill>
                  <a:schemeClr val="tx1"/>
                </a:solidFill>
                <a:latin typeface="Arial" pitchFamily="34" charset="0"/>
                <a:cs typeface="Arial" pitchFamily="34" charset="0"/>
              </a:rPr>
              <a:t>Set limits by saying </a:t>
            </a:r>
            <a:r>
              <a:rPr lang="en-US" sz="2600" i="1" dirty="0">
                <a:solidFill>
                  <a:schemeClr val="tx1"/>
                </a:solidFill>
                <a:latin typeface="Arial" pitchFamily="34" charset="0"/>
                <a:cs typeface="Arial" pitchFamily="34" charset="0"/>
              </a:rPr>
              <a:t>no </a:t>
            </a:r>
            <a:r>
              <a:rPr lang="en-US" sz="2600" dirty="0">
                <a:solidFill>
                  <a:schemeClr val="tx1"/>
                </a:solidFill>
                <a:latin typeface="Arial" pitchFamily="34" charset="0"/>
                <a:cs typeface="Arial" pitchFamily="34" charset="0"/>
              </a:rPr>
              <a:t>when too busy</a:t>
            </a:r>
          </a:p>
          <a:p>
            <a:r>
              <a:rPr lang="en-US" sz="2600" dirty="0">
                <a:solidFill>
                  <a:schemeClr val="tx1"/>
                </a:solidFill>
                <a:latin typeface="Arial" pitchFamily="34" charset="0"/>
                <a:cs typeface="Arial" pitchFamily="34" charset="0"/>
              </a:rPr>
              <a:t>Stay positive </a:t>
            </a:r>
          </a:p>
          <a:p>
            <a:r>
              <a:rPr lang="en-US" sz="2600" dirty="0">
                <a:solidFill>
                  <a:schemeClr val="tx1"/>
                </a:solidFill>
                <a:latin typeface="Arial" pitchFamily="34" charset="0"/>
                <a:cs typeface="Arial" pitchFamily="34" charset="0"/>
              </a:rPr>
              <a:t>Distract yourself</a:t>
            </a:r>
          </a:p>
          <a:p>
            <a:r>
              <a:rPr lang="en-US" sz="2600" dirty="0">
                <a:solidFill>
                  <a:schemeClr val="tx1"/>
                </a:solidFill>
                <a:latin typeface="Arial" pitchFamily="34" charset="0"/>
                <a:cs typeface="Arial" pitchFamily="34" charset="0"/>
              </a:rPr>
              <a:t>Laugh</a:t>
            </a:r>
          </a:p>
          <a:p>
            <a:r>
              <a:rPr lang="en-US" sz="2600" dirty="0">
                <a:solidFill>
                  <a:schemeClr val="tx1"/>
                </a:solidFill>
                <a:latin typeface="Arial" pitchFamily="34" charset="0"/>
                <a:cs typeface="Arial" pitchFamily="34" charset="0"/>
              </a:rPr>
              <a:t>Use relaxation techniques</a:t>
            </a:r>
          </a:p>
          <a:p>
            <a:r>
              <a:rPr lang="en-US" sz="2600" dirty="0">
                <a:solidFill>
                  <a:schemeClr val="tx1"/>
                </a:solidFill>
                <a:latin typeface="Arial" pitchFamily="34" charset="0"/>
                <a:cs typeface="Arial" pitchFamily="34" charset="0"/>
              </a:rPr>
              <a:t>Take care of yourself</a:t>
            </a:r>
          </a:p>
          <a:p>
            <a:r>
              <a:rPr lang="en-US" sz="2600" dirty="0">
                <a:solidFill>
                  <a:schemeClr val="tx1"/>
                </a:solidFill>
                <a:latin typeface="Arial" pitchFamily="34" charset="0"/>
                <a:cs typeface="Arial" pitchFamily="34" charset="0"/>
              </a:rPr>
              <a:t>Express feelings to a friend or in a journal</a:t>
            </a:r>
            <a:endParaRPr lang="en-US" sz="2400" dirty="0">
              <a:latin typeface="Arial" pitchFamily="34" charset="0"/>
              <a:cs typeface="Arial" pitchFamily="34" charset="0"/>
            </a:endParaRPr>
          </a:p>
        </p:txBody>
      </p:sp>
      <p:sp>
        <p:nvSpPr>
          <p:cNvPr id="5" name="TextBox 4"/>
          <p:cNvSpPr txBox="1"/>
          <p:nvPr/>
        </p:nvSpPr>
        <p:spPr>
          <a:xfrm>
            <a:off x="0" y="6627168"/>
            <a:ext cx="3048000" cy="230832"/>
          </a:xfrm>
          <a:prstGeom prst="rect">
            <a:avLst/>
          </a:prstGeom>
          <a:noFill/>
        </p:spPr>
        <p:txBody>
          <a:bodyPr wrap="square" rtlCol="0">
            <a:spAutoFit/>
          </a:bodyPr>
          <a:lstStyle/>
          <a:p>
            <a:r>
              <a:rPr lang="en-US" sz="900" dirty="0" err="1">
                <a:latin typeface="Arial" pitchFamily="34" charset="0"/>
                <a:cs typeface="Arial" pitchFamily="34" charset="0"/>
              </a:rPr>
              <a:t>jcjgphotography</a:t>
            </a:r>
            <a:r>
              <a:rPr lang="en-US" sz="900" dirty="0">
                <a:latin typeface="Arial" pitchFamily="34" charset="0"/>
                <a:cs typeface="Arial" pitchFamily="34" charset="0"/>
              </a:rPr>
              <a:t>/shutterstock.com</a:t>
            </a:r>
          </a:p>
        </p:txBody>
      </p:sp>
      <p:pic>
        <p:nvPicPr>
          <p:cNvPr id="13314" name="Picture 2" descr="T:\Project Files\Zelman and Sanderson_High School Health\Supplements\PowerPoints\Art\CONVERTED\Chapter 16\shutterstock_51385426.jpg"/>
          <p:cNvPicPr>
            <a:picLocks noChangeAspect="1" noChangeArrowheads="1"/>
          </p:cNvPicPr>
          <p:nvPr/>
        </p:nvPicPr>
        <p:blipFill>
          <a:blip r:embed="rId3" cstate="screen"/>
          <a:srcRect/>
          <a:stretch>
            <a:fillRect/>
          </a:stretch>
        </p:blipFill>
        <p:spPr bwMode="auto">
          <a:xfrm>
            <a:off x="4876800" y="2743200"/>
            <a:ext cx="3581400" cy="2395890"/>
          </a:xfrm>
          <a:prstGeom prst="rect">
            <a:avLst/>
          </a:prstGeom>
          <a:noFill/>
          <a:ln w="57150">
            <a:solidFill>
              <a:schemeClr val="accent2"/>
            </a:solidFill>
          </a:ln>
        </p:spPr>
      </p:pic>
    </p:spTree>
    <p:extLst>
      <p:ext uri="{BB962C8B-B14F-4D97-AF65-F5344CB8AC3E}">
        <p14:creationId xmlns:p14="http://schemas.microsoft.com/office/powerpoint/2010/main" val="3970147976"/>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Staying Positive</a:t>
            </a:r>
          </a:p>
        </p:txBody>
      </p:sp>
      <p:sp>
        <p:nvSpPr>
          <p:cNvPr id="3" name="Content Placeholder 2"/>
          <p:cNvSpPr>
            <a:spLocks noGrp="1"/>
          </p:cNvSpPr>
          <p:nvPr>
            <p:ph sz="half" idx="1"/>
          </p:nvPr>
        </p:nvSpPr>
        <p:spPr>
          <a:xfrm>
            <a:off x="4114800" y="1676400"/>
            <a:ext cx="4038600" cy="4525963"/>
          </a:xfrm>
        </p:spPr>
        <p:txBody>
          <a:bodyPr/>
          <a:lstStyle/>
          <a:p>
            <a:r>
              <a:rPr lang="en-US" dirty="0">
                <a:solidFill>
                  <a:schemeClr val="tx1"/>
                </a:solidFill>
                <a:latin typeface="Arial" pitchFamily="34" charset="0"/>
                <a:cs typeface="Arial" pitchFamily="34" charset="0"/>
              </a:rPr>
              <a:t>Use positive reappraisal to focus on the positives of a stressful event</a:t>
            </a:r>
          </a:p>
          <a:p>
            <a:r>
              <a:rPr lang="en-US" dirty="0">
                <a:solidFill>
                  <a:schemeClr val="tx1"/>
                </a:solidFill>
                <a:latin typeface="Arial" pitchFamily="34" charset="0"/>
                <a:cs typeface="Arial" pitchFamily="34" charset="0"/>
              </a:rPr>
              <a:t>Distract yourself—go for a walk, read, or volunteer</a:t>
            </a:r>
          </a:p>
          <a:p>
            <a:r>
              <a:rPr lang="en-US" dirty="0">
                <a:solidFill>
                  <a:schemeClr val="tx1"/>
                </a:solidFill>
                <a:latin typeface="Arial" pitchFamily="34" charset="0"/>
                <a:cs typeface="Arial" pitchFamily="34" charset="0"/>
              </a:rPr>
              <a:t>Watch a funny movie or talk to a friend who makes you laugh</a:t>
            </a:r>
          </a:p>
        </p:txBody>
      </p:sp>
      <p:sp>
        <p:nvSpPr>
          <p:cNvPr id="5" name="TextBox 4"/>
          <p:cNvSpPr txBox="1"/>
          <p:nvPr/>
        </p:nvSpPr>
        <p:spPr>
          <a:xfrm>
            <a:off x="0" y="6627168"/>
            <a:ext cx="3505200" cy="230832"/>
          </a:xfrm>
          <a:prstGeom prst="rect">
            <a:avLst/>
          </a:prstGeom>
          <a:noFill/>
        </p:spPr>
        <p:txBody>
          <a:bodyPr wrap="square" rtlCol="0">
            <a:spAutoFit/>
          </a:bodyPr>
          <a:lstStyle/>
          <a:p>
            <a:r>
              <a:rPr lang="en-US" sz="900" dirty="0" err="1">
                <a:latin typeface="Arial" pitchFamily="34" charset="0"/>
                <a:cs typeface="Arial" pitchFamily="34" charset="0"/>
              </a:rPr>
              <a:t>oliveromg</a:t>
            </a:r>
            <a:r>
              <a:rPr lang="en-US" sz="900" dirty="0">
                <a:latin typeface="Arial" pitchFamily="34" charset="0"/>
                <a:cs typeface="Arial" pitchFamily="34" charset="0"/>
              </a:rPr>
              <a:t>/shutterstock.com</a:t>
            </a:r>
          </a:p>
        </p:txBody>
      </p:sp>
      <p:pic>
        <p:nvPicPr>
          <p:cNvPr id="14338" name="Picture 2" descr="T:\Project Files\Zelman and Sanderson_High School Health\Supplements\PowerPoints\Art\CONVERTED\Chapter 16\shutterstock_151841159.jpg"/>
          <p:cNvPicPr>
            <a:picLocks noChangeAspect="1" noChangeArrowheads="1"/>
          </p:cNvPicPr>
          <p:nvPr/>
        </p:nvPicPr>
        <p:blipFill>
          <a:blip r:embed="rId3" cstate="screen"/>
          <a:srcRect/>
          <a:stretch>
            <a:fillRect/>
          </a:stretch>
        </p:blipFill>
        <p:spPr bwMode="auto">
          <a:xfrm>
            <a:off x="609600" y="2133600"/>
            <a:ext cx="2971800" cy="3886200"/>
          </a:xfrm>
          <a:prstGeom prst="rect">
            <a:avLst/>
          </a:prstGeom>
          <a:noFill/>
          <a:ln w="57150">
            <a:solidFill>
              <a:schemeClr val="accent2"/>
            </a:solidFill>
          </a:ln>
        </p:spPr>
      </p:pic>
    </p:spTree>
    <p:extLst>
      <p:ext uri="{BB962C8B-B14F-4D97-AF65-F5344CB8AC3E}">
        <p14:creationId xmlns:p14="http://schemas.microsoft.com/office/powerpoint/2010/main" val="144496014"/>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01000" cy="990600"/>
          </a:xfrm>
        </p:spPr>
        <p:txBody>
          <a:bodyPr/>
          <a:lstStyle/>
          <a:p>
            <a:pPr algn="ctr"/>
            <a:r>
              <a:rPr lang="en-US" dirty="0">
                <a:latin typeface="Arial" pitchFamily="34" charset="0"/>
                <a:cs typeface="Arial" pitchFamily="34" charset="0"/>
              </a:rPr>
              <a:t>Relaxation Techniques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228600" y="1752600"/>
            <a:ext cx="4648200" cy="4495800"/>
          </a:xfrm>
        </p:spPr>
        <p:txBody>
          <a:bodyPr>
            <a:noAutofit/>
          </a:bodyPr>
          <a:lstStyle/>
          <a:p>
            <a:r>
              <a:rPr lang="en-US" sz="2400" dirty="0">
                <a:solidFill>
                  <a:schemeClr val="tx1"/>
                </a:solidFill>
                <a:latin typeface="Arial" pitchFamily="34" charset="0"/>
                <a:cs typeface="Arial" pitchFamily="34" charset="0"/>
              </a:rPr>
              <a:t>Breathe deeply to decrease heart rate and blood pressure</a:t>
            </a:r>
          </a:p>
          <a:p>
            <a:r>
              <a:rPr lang="en-US" sz="2400" dirty="0">
                <a:solidFill>
                  <a:schemeClr val="tx1"/>
                </a:solidFill>
                <a:latin typeface="Arial" pitchFamily="34" charset="0"/>
                <a:cs typeface="Arial" pitchFamily="34" charset="0"/>
              </a:rPr>
              <a:t>Visualize yourself in a peaceful environment</a:t>
            </a:r>
          </a:p>
          <a:p>
            <a:r>
              <a:rPr lang="en-US" sz="2400" dirty="0">
                <a:solidFill>
                  <a:schemeClr val="tx1"/>
                </a:solidFill>
                <a:latin typeface="Arial" pitchFamily="34" charset="0"/>
                <a:cs typeface="Arial" pitchFamily="34" charset="0"/>
              </a:rPr>
              <a:t>Progressively relax muscles by tensing and relaxing each part of your body</a:t>
            </a:r>
          </a:p>
          <a:p>
            <a:r>
              <a:rPr lang="en-US" sz="2400" dirty="0">
                <a:solidFill>
                  <a:schemeClr val="tx1"/>
                </a:solidFill>
                <a:latin typeface="Arial" pitchFamily="34" charset="0"/>
                <a:cs typeface="Arial" pitchFamily="34" charset="0"/>
              </a:rPr>
              <a:t>Meditate to clear your mind </a:t>
            </a:r>
          </a:p>
          <a:p>
            <a:r>
              <a:rPr lang="en-US" sz="2400" dirty="0">
                <a:solidFill>
                  <a:schemeClr val="tx1"/>
                </a:solidFill>
                <a:latin typeface="Arial" pitchFamily="34" charset="0"/>
                <a:cs typeface="Arial" pitchFamily="34" charset="0"/>
              </a:rPr>
              <a:t>Practice yoga, a series of postures and breathing exercises</a:t>
            </a:r>
          </a:p>
        </p:txBody>
      </p:sp>
      <p:sp>
        <p:nvSpPr>
          <p:cNvPr id="5" name="TextBox 4"/>
          <p:cNvSpPr txBox="1"/>
          <p:nvPr/>
        </p:nvSpPr>
        <p:spPr>
          <a:xfrm>
            <a:off x="0" y="6627168"/>
            <a:ext cx="2971800" cy="230832"/>
          </a:xfrm>
          <a:prstGeom prst="rect">
            <a:avLst/>
          </a:prstGeom>
          <a:noFill/>
        </p:spPr>
        <p:txBody>
          <a:bodyPr wrap="square" rtlCol="0">
            <a:spAutoFit/>
          </a:bodyPr>
          <a:lstStyle/>
          <a:p>
            <a:r>
              <a:rPr lang="en-US" sz="900" dirty="0" err="1">
                <a:latin typeface="Arial" pitchFamily="34" charset="0"/>
                <a:cs typeface="Arial" pitchFamily="34" charset="0"/>
              </a:rPr>
              <a:t>Ditty_about_summer</a:t>
            </a:r>
            <a:r>
              <a:rPr lang="en-US" sz="900" dirty="0">
                <a:latin typeface="Arial" pitchFamily="34" charset="0"/>
                <a:cs typeface="Arial" pitchFamily="34" charset="0"/>
              </a:rPr>
              <a:t>/shutterstock.com</a:t>
            </a:r>
          </a:p>
        </p:txBody>
      </p:sp>
      <p:pic>
        <p:nvPicPr>
          <p:cNvPr id="15362" name="Picture 2" descr="T:\Project Files\Zelman and Sanderson_High School Health\Supplements\PowerPoints\Art\CONVERTED\Chapter 16\shutterstock_155855582.jpg"/>
          <p:cNvPicPr>
            <a:picLocks noChangeAspect="1" noChangeArrowheads="1"/>
          </p:cNvPicPr>
          <p:nvPr/>
        </p:nvPicPr>
        <p:blipFill>
          <a:blip r:embed="rId3" cstate="screen"/>
          <a:srcRect/>
          <a:stretch>
            <a:fillRect/>
          </a:stretch>
        </p:blipFill>
        <p:spPr bwMode="auto">
          <a:xfrm>
            <a:off x="5181600" y="2362200"/>
            <a:ext cx="3124200" cy="3251200"/>
          </a:xfrm>
          <a:prstGeom prst="rect">
            <a:avLst/>
          </a:prstGeom>
          <a:noFill/>
          <a:ln w="57150">
            <a:solidFill>
              <a:schemeClr val="accent2"/>
            </a:solidFill>
          </a:ln>
        </p:spPr>
      </p:pic>
    </p:spTree>
    <p:extLst>
      <p:ext uri="{BB962C8B-B14F-4D97-AF65-F5344CB8AC3E}">
        <p14:creationId xmlns:p14="http://schemas.microsoft.com/office/powerpoint/2010/main" val="143925139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620000" cy="4038600"/>
          </a:xfrm>
        </p:spPr>
        <p:txBody>
          <a:bodyPr/>
          <a:lstStyle/>
          <a:p>
            <a:pPr marL="0" indent="0">
              <a:buNone/>
            </a:pPr>
            <a:r>
              <a:rPr lang="en-US" i="1" dirty="0">
                <a:latin typeface="Arial" pitchFamily="34" charset="0"/>
                <a:cs typeface="Arial" pitchFamily="34" charset="0"/>
              </a:rPr>
              <a:t>What are ways to take care of your body when you’re stressed?</a:t>
            </a:r>
          </a:p>
          <a:p>
            <a:pPr marL="0" indent="0">
              <a:buNone/>
            </a:pPr>
            <a:endParaRPr lang="en-US" sz="1600" i="1" dirty="0">
              <a:latin typeface="Arial" pitchFamily="34" charset="0"/>
              <a:cs typeface="Arial" pitchFamily="34" charset="0"/>
            </a:endParaRPr>
          </a:p>
          <a:p>
            <a:r>
              <a:rPr lang="en-US" dirty="0">
                <a:latin typeface="Arial" pitchFamily="34" charset="0"/>
                <a:cs typeface="Arial" pitchFamily="34" charset="0"/>
              </a:rPr>
              <a:t>Eat well</a:t>
            </a:r>
          </a:p>
          <a:p>
            <a:r>
              <a:rPr lang="en-US" dirty="0">
                <a:latin typeface="Arial" pitchFamily="34" charset="0"/>
                <a:cs typeface="Arial" pitchFamily="34" charset="0"/>
              </a:rPr>
              <a:t>Exercise regularly  </a:t>
            </a:r>
          </a:p>
          <a:p>
            <a:r>
              <a:rPr lang="en-US" dirty="0">
                <a:latin typeface="Arial" pitchFamily="34" charset="0"/>
                <a:cs typeface="Arial" pitchFamily="34" charset="0"/>
              </a:rPr>
              <a:t>Get plenty of sleep</a:t>
            </a:r>
          </a:p>
          <a:p>
            <a:r>
              <a:rPr lang="en-US" dirty="0">
                <a:latin typeface="Arial" pitchFamily="34" charset="0"/>
                <a:cs typeface="Arial" pitchFamily="34" charset="0"/>
              </a:rPr>
              <a:t>Avoid smoking, drinking, and drugs</a:t>
            </a:r>
          </a:p>
        </p:txBody>
      </p:sp>
      <p:sp>
        <p:nvSpPr>
          <p:cNvPr id="3" name="Title 2"/>
          <p:cNvSpPr>
            <a:spLocks noGrp="1"/>
          </p:cNvSpPr>
          <p:nvPr>
            <p:ph type="title"/>
          </p:nvPr>
        </p:nvSpPr>
        <p:spPr>
          <a:xfrm>
            <a:off x="3810000" y="457200"/>
            <a:ext cx="4648200" cy="914400"/>
          </a:xfrm>
        </p:spPr>
        <p:txBody>
          <a:bodyPr/>
          <a:lstStyle/>
          <a:p>
            <a:r>
              <a:rPr lang="en-US" dirty="0">
                <a:latin typeface="Arial" panose="020B0604020202020204" pitchFamily="34" charset="0"/>
                <a:cs typeface="Arial" panose="020B0604020202020204" pitchFamily="34" charset="0"/>
              </a:rPr>
              <a:t>Taking Care of Yourself</a:t>
            </a:r>
          </a:p>
        </p:txBody>
      </p:sp>
    </p:spTree>
    <p:extLst>
      <p:ext uri="{BB962C8B-B14F-4D97-AF65-F5344CB8AC3E}">
        <p14:creationId xmlns:p14="http://schemas.microsoft.com/office/powerpoint/2010/main" val="191535903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When to Seek Professional Help</a:t>
            </a:r>
          </a:p>
        </p:txBody>
      </p:sp>
      <p:sp>
        <p:nvSpPr>
          <p:cNvPr id="3" name="Content Placeholder 2"/>
          <p:cNvSpPr>
            <a:spLocks noGrp="1"/>
          </p:cNvSpPr>
          <p:nvPr>
            <p:ph sz="half" idx="1"/>
          </p:nvPr>
        </p:nvSpPr>
        <p:spPr>
          <a:xfrm>
            <a:off x="3886200" y="1752600"/>
            <a:ext cx="4191000" cy="4114800"/>
          </a:xfrm>
        </p:spPr>
        <p:txBody>
          <a:bodyPr/>
          <a:lstStyle/>
          <a:p>
            <a:r>
              <a:rPr lang="en-US" sz="2600" dirty="0">
                <a:solidFill>
                  <a:schemeClr val="tx1"/>
                </a:solidFill>
                <a:latin typeface="Arial" pitchFamily="34" charset="0"/>
                <a:cs typeface="Arial" pitchFamily="34" charset="0"/>
              </a:rPr>
              <a:t>Seek the help of a counselor, social worker, therapist, or psychologist </a:t>
            </a:r>
          </a:p>
          <a:p>
            <a:pPr lvl="1"/>
            <a:r>
              <a:rPr lang="en-US" sz="2200" dirty="0">
                <a:solidFill>
                  <a:schemeClr val="tx1"/>
                </a:solidFill>
                <a:latin typeface="Arial" pitchFamily="34" charset="0"/>
                <a:cs typeface="Arial" pitchFamily="34" charset="0"/>
              </a:rPr>
              <a:t>After experiencing </a:t>
            </a:r>
            <a:r>
              <a:rPr lang="en-US" sz="2200">
                <a:solidFill>
                  <a:schemeClr val="tx1"/>
                </a:solidFill>
                <a:latin typeface="Arial" pitchFamily="34" charset="0"/>
                <a:cs typeface="Arial" pitchFamily="34" charset="0"/>
              </a:rPr>
              <a:t>major stress, </a:t>
            </a:r>
            <a:r>
              <a:rPr lang="en-US" sz="2200" dirty="0">
                <a:solidFill>
                  <a:schemeClr val="tx1"/>
                </a:solidFill>
                <a:latin typeface="Arial" pitchFamily="34" charset="0"/>
                <a:cs typeface="Arial" pitchFamily="34" charset="0"/>
              </a:rPr>
              <a:t>such as the death of a loved one or parents’ divorce</a:t>
            </a:r>
          </a:p>
          <a:p>
            <a:pPr lvl="1"/>
            <a:r>
              <a:rPr lang="en-US" sz="2200" dirty="0">
                <a:solidFill>
                  <a:schemeClr val="tx1"/>
                </a:solidFill>
                <a:latin typeface="Arial" pitchFamily="34" charset="0"/>
                <a:cs typeface="Arial" pitchFamily="34" charset="0"/>
              </a:rPr>
              <a:t>When you’ve experienced stress for more than a couple of weeks</a:t>
            </a:r>
          </a:p>
        </p:txBody>
      </p:sp>
      <p:sp>
        <p:nvSpPr>
          <p:cNvPr id="5" name="TextBox 4"/>
          <p:cNvSpPr txBox="1"/>
          <p:nvPr/>
        </p:nvSpPr>
        <p:spPr>
          <a:xfrm>
            <a:off x="0" y="6627168"/>
            <a:ext cx="2971800" cy="230832"/>
          </a:xfrm>
          <a:prstGeom prst="rect">
            <a:avLst/>
          </a:prstGeom>
          <a:noFill/>
        </p:spPr>
        <p:txBody>
          <a:bodyPr wrap="square" rtlCol="0">
            <a:spAutoFit/>
          </a:bodyPr>
          <a:lstStyle/>
          <a:p>
            <a:r>
              <a:rPr lang="en-US" sz="900" dirty="0" err="1">
                <a:latin typeface="Arial" pitchFamily="34" charset="0"/>
                <a:cs typeface="Arial" pitchFamily="34" charset="0"/>
              </a:rPr>
              <a:t>Olimpik</a:t>
            </a:r>
            <a:r>
              <a:rPr lang="en-US" sz="900" dirty="0">
                <a:latin typeface="Arial" pitchFamily="34" charset="0"/>
                <a:cs typeface="Arial" pitchFamily="34" charset="0"/>
              </a:rPr>
              <a:t>/shutterstock.com</a:t>
            </a:r>
          </a:p>
        </p:txBody>
      </p:sp>
      <p:pic>
        <p:nvPicPr>
          <p:cNvPr id="16386" name="Picture 2" descr="T:\Project Files\Zelman and Sanderson_High School Health\Supplements\PowerPoints\Art\CONVERTED\Chapter 16\shutterstock_159526574.jpg"/>
          <p:cNvPicPr>
            <a:picLocks noChangeAspect="1" noChangeArrowheads="1"/>
          </p:cNvPicPr>
          <p:nvPr/>
        </p:nvPicPr>
        <p:blipFill>
          <a:blip r:embed="rId3" cstate="screen"/>
          <a:srcRect/>
          <a:stretch>
            <a:fillRect/>
          </a:stretch>
        </p:blipFill>
        <p:spPr bwMode="auto">
          <a:xfrm>
            <a:off x="533400" y="2133600"/>
            <a:ext cx="2590800" cy="3886200"/>
          </a:xfrm>
          <a:prstGeom prst="rect">
            <a:avLst/>
          </a:prstGeom>
          <a:noFill/>
          <a:ln w="57150">
            <a:solidFill>
              <a:schemeClr val="accent2"/>
            </a:solidFill>
          </a:ln>
        </p:spPr>
      </p:pic>
    </p:spTree>
    <p:extLst>
      <p:ext uri="{BB962C8B-B14F-4D97-AF65-F5344CB8AC3E}">
        <p14:creationId xmlns:p14="http://schemas.microsoft.com/office/powerpoint/2010/main" val="2854982802"/>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panose="020B0604020202020204" pitchFamily="34" charset="0"/>
                <a:cs typeface="Arial" panose="020B0604020202020204" pitchFamily="34" charset="0"/>
              </a:rPr>
              <a:t>Benefiting from Stress</a:t>
            </a:r>
          </a:p>
        </p:txBody>
      </p:sp>
      <p:sp>
        <p:nvSpPr>
          <p:cNvPr id="3" name="Content Placeholder 2"/>
          <p:cNvSpPr>
            <a:spLocks noGrp="1"/>
          </p:cNvSpPr>
          <p:nvPr>
            <p:ph sz="half" idx="1"/>
          </p:nvPr>
        </p:nvSpPr>
        <p:spPr>
          <a:xfrm>
            <a:off x="304800" y="1752600"/>
            <a:ext cx="7772400" cy="4114800"/>
          </a:xfrm>
        </p:spPr>
        <p:txBody>
          <a:bodyPr/>
          <a:lstStyle/>
          <a:p>
            <a:r>
              <a:rPr lang="en-US" sz="2600" dirty="0">
                <a:solidFill>
                  <a:schemeClr val="tx1"/>
                </a:solidFill>
                <a:latin typeface="Arial" pitchFamily="34" charset="0"/>
                <a:cs typeface="Arial" pitchFamily="34" charset="0"/>
              </a:rPr>
              <a:t>A certain amount of stress is unavoidable</a:t>
            </a:r>
          </a:p>
          <a:p>
            <a:r>
              <a:rPr lang="en-US" sz="2600" dirty="0">
                <a:solidFill>
                  <a:schemeClr val="tx1"/>
                </a:solidFill>
                <a:latin typeface="Arial" pitchFamily="34" charset="0"/>
                <a:cs typeface="Arial" pitchFamily="34" charset="0"/>
              </a:rPr>
              <a:t>When stress is managed properly, it can be used for your benefit</a:t>
            </a:r>
          </a:p>
          <a:p>
            <a:pPr marL="548640" lvl="1"/>
            <a:r>
              <a:rPr lang="en-US" sz="2200" dirty="0">
                <a:solidFill>
                  <a:schemeClr val="tx1"/>
                </a:solidFill>
                <a:latin typeface="Arial" pitchFamily="34" charset="0"/>
                <a:cs typeface="Arial" pitchFamily="34" charset="0"/>
              </a:rPr>
              <a:t>Developing important skills</a:t>
            </a:r>
            <a:br>
              <a:rPr lang="en-US" sz="2200" dirty="0">
                <a:solidFill>
                  <a:schemeClr val="tx1"/>
                </a:solidFill>
                <a:latin typeface="Arial" pitchFamily="34" charset="0"/>
                <a:cs typeface="Arial" pitchFamily="34" charset="0"/>
              </a:rPr>
            </a:br>
            <a:r>
              <a:rPr lang="en-US" sz="2200" dirty="0">
                <a:solidFill>
                  <a:schemeClr val="tx1"/>
                </a:solidFill>
                <a:latin typeface="Arial" pitchFamily="34" charset="0"/>
                <a:cs typeface="Arial" pitchFamily="34" charset="0"/>
              </a:rPr>
              <a:t>for managing future stress</a:t>
            </a:r>
            <a:br>
              <a:rPr lang="en-US" sz="2200" dirty="0">
                <a:solidFill>
                  <a:schemeClr val="tx1"/>
                </a:solidFill>
                <a:latin typeface="Arial" pitchFamily="34" charset="0"/>
                <a:cs typeface="Arial" pitchFamily="34" charset="0"/>
              </a:rPr>
            </a:br>
            <a:r>
              <a:rPr lang="en-US" sz="2200" dirty="0">
                <a:solidFill>
                  <a:schemeClr val="tx1"/>
                </a:solidFill>
                <a:latin typeface="Arial" pitchFamily="34" charset="0"/>
                <a:cs typeface="Arial" pitchFamily="34" charset="0"/>
              </a:rPr>
              <a:t>and coping with new</a:t>
            </a:r>
            <a:br>
              <a:rPr lang="en-US" sz="2200" dirty="0">
                <a:solidFill>
                  <a:schemeClr val="tx1"/>
                </a:solidFill>
                <a:latin typeface="Arial" pitchFamily="34" charset="0"/>
                <a:cs typeface="Arial" pitchFamily="34" charset="0"/>
              </a:rPr>
            </a:br>
            <a:r>
              <a:rPr lang="en-US" sz="2200" dirty="0">
                <a:solidFill>
                  <a:schemeClr val="tx1"/>
                </a:solidFill>
                <a:latin typeface="Arial" pitchFamily="34" charset="0"/>
                <a:cs typeface="Arial" pitchFamily="34" charset="0"/>
              </a:rPr>
              <a:t>challenges</a:t>
            </a:r>
          </a:p>
          <a:p>
            <a:pPr marL="548640" lvl="1"/>
            <a:r>
              <a:rPr lang="en-US" sz="2200" dirty="0">
                <a:solidFill>
                  <a:schemeClr val="tx1"/>
                </a:solidFill>
                <a:latin typeface="Arial" pitchFamily="34" charset="0"/>
                <a:cs typeface="Arial" pitchFamily="34" charset="0"/>
              </a:rPr>
              <a:t>Increasing physiological</a:t>
            </a:r>
            <a:br>
              <a:rPr lang="en-US" sz="2200" dirty="0">
                <a:solidFill>
                  <a:schemeClr val="tx1"/>
                </a:solidFill>
                <a:latin typeface="Arial" pitchFamily="34" charset="0"/>
                <a:cs typeface="Arial" pitchFamily="34" charset="0"/>
              </a:rPr>
            </a:br>
            <a:r>
              <a:rPr lang="en-US" sz="2200" dirty="0">
                <a:solidFill>
                  <a:schemeClr val="tx1"/>
                </a:solidFill>
                <a:latin typeface="Arial" pitchFamily="34" charset="0"/>
                <a:cs typeface="Arial" pitchFamily="34" charset="0"/>
              </a:rPr>
              <a:t>arousal, resulting in excess</a:t>
            </a:r>
            <a:br>
              <a:rPr lang="en-US" sz="2200" dirty="0">
                <a:solidFill>
                  <a:schemeClr val="tx1"/>
                </a:solidFill>
                <a:latin typeface="Arial" pitchFamily="34" charset="0"/>
                <a:cs typeface="Arial" pitchFamily="34" charset="0"/>
              </a:rPr>
            </a:br>
            <a:r>
              <a:rPr lang="en-US" sz="2200" dirty="0">
                <a:solidFill>
                  <a:schemeClr val="tx1"/>
                </a:solidFill>
                <a:latin typeface="Arial" pitchFamily="34" charset="0"/>
                <a:cs typeface="Arial" pitchFamily="34" charset="0"/>
              </a:rPr>
              <a:t>energy and concentration</a:t>
            </a:r>
          </a:p>
        </p:txBody>
      </p:sp>
      <p:pic>
        <p:nvPicPr>
          <p:cNvPr id="5" name="Picture 4" descr="16-12.jpg"/>
          <p:cNvPicPr>
            <a:picLocks noChangeAspect="1"/>
          </p:cNvPicPr>
          <p:nvPr/>
        </p:nvPicPr>
        <p:blipFill>
          <a:blip r:embed="rId3" cstate="print"/>
          <a:stretch>
            <a:fillRect/>
          </a:stretch>
        </p:blipFill>
        <p:spPr>
          <a:xfrm>
            <a:off x="4596162" y="3048000"/>
            <a:ext cx="3670343" cy="2438400"/>
          </a:xfrm>
          <a:prstGeom prst="rect">
            <a:avLst/>
          </a:prstGeom>
          <a:ln w="44450">
            <a:solidFill>
              <a:schemeClr val="accent2"/>
            </a:solidFill>
          </a:ln>
        </p:spPr>
      </p:pic>
      <p:sp>
        <p:nvSpPr>
          <p:cNvPr id="7" name="TextBox 6"/>
          <p:cNvSpPr txBox="1"/>
          <p:nvPr/>
        </p:nvSpPr>
        <p:spPr>
          <a:xfrm>
            <a:off x="0" y="6627168"/>
            <a:ext cx="2971800" cy="230832"/>
          </a:xfrm>
          <a:prstGeom prst="rect">
            <a:avLst/>
          </a:prstGeom>
          <a:noFill/>
        </p:spPr>
        <p:txBody>
          <a:bodyPr wrap="square" rtlCol="0">
            <a:spAutoFit/>
          </a:bodyPr>
          <a:lstStyle/>
          <a:p>
            <a:r>
              <a:rPr lang="en-US" sz="900" dirty="0">
                <a:latin typeface="Arial" pitchFamily="34" charset="0"/>
                <a:cs typeface="Arial" pitchFamily="34" charset="0"/>
              </a:rPr>
              <a:t>Pete </a:t>
            </a:r>
            <a:r>
              <a:rPr lang="en-US" sz="900" dirty="0" err="1">
                <a:latin typeface="Arial" pitchFamily="34" charset="0"/>
                <a:cs typeface="Arial" pitchFamily="34" charset="0"/>
              </a:rPr>
              <a:t>Saloutos</a:t>
            </a:r>
            <a:r>
              <a:rPr lang="en-US" sz="900" dirty="0">
                <a:latin typeface="Arial" pitchFamily="34" charset="0"/>
                <a:cs typeface="Arial" pitchFamily="34" charset="0"/>
              </a:rPr>
              <a:t>/shutterstock.com</a:t>
            </a:r>
          </a:p>
        </p:txBody>
      </p:sp>
    </p:spTree>
    <p:extLst>
      <p:ext uri="{BB962C8B-B14F-4D97-AF65-F5344CB8AC3E}">
        <p14:creationId xmlns:p14="http://schemas.microsoft.com/office/powerpoint/2010/main" val="2854982802"/>
      </p:ext>
    </p:ext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838200" y="3657600"/>
            <a:ext cx="6934200" cy="1600200"/>
          </a:xfrm>
        </p:spPr>
        <p:txBody>
          <a:bodyPr/>
          <a:lstStyle/>
          <a:p>
            <a:pPr marL="0" indent="0" algn="ctr"/>
            <a:r>
              <a:rPr lang="en-US" b="1" dirty="0">
                <a:latin typeface="Arial" pitchFamily="34" charset="0"/>
                <a:cs typeface="Arial" pitchFamily="34" charset="0"/>
              </a:rPr>
              <a:t>What Is Stress?</a:t>
            </a:r>
          </a:p>
        </p:txBody>
      </p:sp>
      <p:sp>
        <p:nvSpPr>
          <p:cNvPr id="2" name="Title 1"/>
          <p:cNvSpPr>
            <a:spLocks noGrp="1"/>
          </p:cNvSpPr>
          <p:nvPr>
            <p:ph type="title"/>
          </p:nvPr>
        </p:nvSpPr>
        <p:spPr/>
        <p:txBody>
          <a:bodyPr/>
          <a:lstStyle/>
          <a:p>
            <a:r>
              <a:rPr lang="en-US" b="1" dirty="0">
                <a:latin typeface="Arial" pitchFamily="34" charset="0"/>
                <a:cs typeface="Arial" pitchFamily="34" charset="0"/>
              </a:rPr>
              <a:t>Lesson 16.1</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Warm-Up</a:t>
            </a:r>
          </a:p>
        </p:txBody>
      </p:sp>
      <p:sp>
        <p:nvSpPr>
          <p:cNvPr id="5" name="TextBox 4"/>
          <p:cNvSpPr txBox="1"/>
          <p:nvPr/>
        </p:nvSpPr>
        <p:spPr>
          <a:xfrm>
            <a:off x="4419600" y="1524000"/>
            <a:ext cx="4114800" cy="4770537"/>
          </a:xfrm>
          <a:prstGeom prst="rect">
            <a:avLst/>
          </a:prstGeom>
          <a:noFill/>
        </p:spPr>
        <p:txBody>
          <a:bodyPr wrap="square" rtlCol="0">
            <a:spAutoFit/>
          </a:bodyPr>
          <a:lstStyle/>
          <a:p>
            <a:endParaRPr lang="en-US" dirty="0">
              <a:latin typeface="Arial" pitchFamily="34" charset="0"/>
              <a:cs typeface="Arial" pitchFamily="34" charset="0"/>
            </a:endParaRPr>
          </a:p>
          <a:p>
            <a:r>
              <a:rPr lang="en-US" sz="2600" i="1" dirty="0">
                <a:latin typeface="Arial" pitchFamily="34" charset="0"/>
                <a:cs typeface="Arial" pitchFamily="34" charset="0"/>
              </a:rPr>
              <a:t>What are the biggest sources of stress in your life? Consider major events and daily struggles. </a:t>
            </a:r>
          </a:p>
          <a:p>
            <a:endParaRPr lang="en-US" sz="2600" i="1" dirty="0">
              <a:latin typeface="Arial" pitchFamily="34" charset="0"/>
              <a:cs typeface="Arial" pitchFamily="34" charset="0"/>
            </a:endParaRPr>
          </a:p>
          <a:p>
            <a:r>
              <a:rPr lang="en-US" sz="2600" i="1" dirty="0">
                <a:latin typeface="Arial" pitchFamily="34" charset="0"/>
                <a:cs typeface="Arial" pitchFamily="34" charset="0"/>
              </a:rPr>
              <a:t>Do you think these are common sources of stress? Do others respond the same way you do to these stressors?</a:t>
            </a:r>
          </a:p>
          <a:p>
            <a:endParaRPr lang="en-US" sz="2600" dirty="0">
              <a:latin typeface="Arial" pitchFamily="34" charset="0"/>
              <a:cs typeface="Arial" pitchFamily="34" charset="0"/>
            </a:endParaRPr>
          </a:p>
        </p:txBody>
      </p:sp>
      <p:sp>
        <p:nvSpPr>
          <p:cNvPr id="7" name="TextBox 6"/>
          <p:cNvSpPr txBox="1"/>
          <p:nvPr/>
        </p:nvSpPr>
        <p:spPr>
          <a:xfrm>
            <a:off x="0" y="6627168"/>
            <a:ext cx="2971800" cy="230832"/>
          </a:xfrm>
          <a:prstGeom prst="rect">
            <a:avLst/>
          </a:prstGeom>
          <a:noFill/>
        </p:spPr>
        <p:txBody>
          <a:bodyPr wrap="square" rtlCol="0">
            <a:spAutoFit/>
          </a:bodyPr>
          <a:lstStyle/>
          <a:p>
            <a:r>
              <a:rPr lang="en-US" sz="900" dirty="0" err="1">
                <a:latin typeface="Arial" pitchFamily="34" charset="0"/>
                <a:cs typeface="Arial" pitchFamily="34" charset="0"/>
              </a:rPr>
              <a:t>cloki</a:t>
            </a:r>
            <a:r>
              <a:rPr lang="en-US" sz="900" dirty="0">
                <a:latin typeface="Arial" pitchFamily="34" charset="0"/>
                <a:cs typeface="Arial" pitchFamily="34" charset="0"/>
              </a:rPr>
              <a:t>/shutterstock.com</a:t>
            </a:r>
          </a:p>
        </p:txBody>
      </p:sp>
      <p:pic>
        <p:nvPicPr>
          <p:cNvPr id="1026" name="Picture 2" descr="T:\Project Files\Zelman and Sanderson_High School Health\Supplements\PowerPoints\Art\CONVERTED\Chapter 16\shutterstock_41889121.jpg"/>
          <p:cNvPicPr>
            <a:picLocks noChangeAspect="1" noChangeArrowheads="1"/>
          </p:cNvPicPr>
          <p:nvPr/>
        </p:nvPicPr>
        <p:blipFill>
          <a:blip r:embed="rId3" cstate="screen"/>
          <a:srcRect/>
          <a:stretch>
            <a:fillRect/>
          </a:stretch>
        </p:blipFill>
        <p:spPr bwMode="auto">
          <a:xfrm>
            <a:off x="989014" y="2362200"/>
            <a:ext cx="2668586" cy="3124189"/>
          </a:xfrm>
          <a:prstGeom prst="rect">
            <a:avLst/>
          </a:prstGeom>
          <a:noFill/>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01000" cy="990600"/>
          </a:xfrm>
        </p:spPr>
        <p:txBody>
          <a:bodyPr/>
          <a:lstStyle/>
          <a:p>
            <a:pPr algn="ctr"/>
            <a:r>
              <a:rPr lang="en-US" dirty="0">
                <a:latin typeface="Arial" pitchFamily="34" charset="0"/>
                <a:cs typeface="Arial" pitchFamily="34" charset="0"/>
              </a:rPr>
              <a:t>Types of Stressors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304800" y="1752600"/>
            <a:ext cx="4343400" cy="4343400"/>
          </a:xfrm>
        </p:spPr>
        <p:txBody>
          <a:bodyPr>
            <a:normAutofit/>
          </a:bodyPr>
          <a:lstStyle/>
          <a:p>
            <a:r>
              <a:rPr lang="en-US" dirty="0">
                <a:solidFill>
                  <a:schemeClr val="tx1"/>
                </a:solidFill>
                <a:latin typeface="Arial" pitchFamily="34" charset="0"/>
                <a:cs typeface="Arial" pitchFamily="34" charset="0"/>
              </a:rPr>
              <a:t>Stress may be... </a:t>
            </a:r>
          </a:p>
          <a:p>
            <a:pPr marL="548640" lvl="1"/>
            <a:r>
              <a:rPr lang="en-US" sz="2600" dirty="0">
                <a:solidFill>
                  <a:schemeClr val="tx1"/>
                </a:solidFill>
                <a:latin typeface="Arial" pitchFamily="34" charset="0"/>
                <a:cs typeface="Arial" pitchFamily="34" charset="0"/>
              </a:rPr>
              <a:t>acute</a:t>
            </a:r>
            <a:r>
              <a:rPr lang="en-US" sz="2600" i="1" dirty="0">
                <a:solidFill>
                  <a:schemeClr val="tx1"/>
                </a:solidFill>
                <a:latin typeface="Arial" pitchFamily="34" charset="0"/>
                <a:cs typeface="Arial" pitchFamily="34" charset="0"/>
              </a:rPr>
              <a:t> </a:t>
            </a:r>
            <a:r>
              <a:rPr lang="en-US" sz="2600" dirty="0">
                <a:solidFill>
                  <a:schemeClr val="tx1"/>
                </a:solidFill>
                <a:latin typeface="Arial" pitchFamily="34" charset="0"/>
                <a:cs typeface="Arial" pitchFamily="34" charset="0"/>
              </a:rPr>
              <a:t>(sudden and short-lived) or chronic</a:t>
            </a:r>
            <a:r>
              <a:rPr lang="en-US" sz="2600" i="1" dirty="0">
                <a:solidFill>
                  <a:schemeClr val="tx1"/>
                </a:solidFill>
                <a:latin typeface="Arial" pitchFamily="34" charset="0"/>
                <a:cs typeface="Arial" pitchFamily="34" charset="0"/>
              </a:rPr>
              <a:t> </a:t>
            </a:r>
            <a:r>
              <a:rPr lang="en-US" sz="2600" dirty="0">
                <a:solidFill>
                  <a:schemeClr val="tx1"/>
                </a:solidFill>
                <a:latin typeface="Arial" pitchFamily="34" charset="0"/>
                <a:cs typeface="Arial" pitchFamily="34" charset="0"/>
              </a:rPr>
              <a:t>(lasting over a long</a:t>
            </a:r>
            <a:br>
              <a:rPr lang="en-US" sz="2600" dirty="0">
                <a:solidFill>
                  <a:schemeClr val="tx1"/>
                </a:solidFill>
                <a:latin typeface="Arial" pitchFamily="34" charset="0"/>
                <a:cs typeface="Arial" pitchFamily="34" charset="0"/>
              </a:rPr>
            </a:br>
            <a:r>
              <a:rPr lang="en-US" sz="2600" dirty="0">
                <a:solidFill>
                  <a:schemeClr val="tx1"/>
                </a:solidFill>
                <a:latin typeface="Arial" pitchFamily="34" charset="0"/>
                <a:cs typeface="Arial" pitchFamily="34" charset="0"/>
              </a:rPr>
              <a:t>time period)</a:t>
            </a:r>
          </a:p>
          <a:p>
            <a:pPr marL="548640" lvl="1"/>
            <a:r>
              <a:rPr lang="en-US" sz="2600" dirty="0">
                <a:solidFill>
                  <a:schemeClr val="tx1"/>
                </a:solidFill>
                <a:latin typeface="Arial" pitchFamily="34" charset="0"/>
                <a:cs typeface="Arial" pitchFamily="34" charset="0"/>
              </a:rPr>
              <a:t>caused by major events or daily struggles</a:t>
            </a:r>
          </a:p>
          <a:p>
            <a:pPr marL="548640" lvl="1"/>
            <a:r>
              <a:rPr lang="en-US" sz="2600" dirty="0">
                <a:solidFill>
                  <a:schemeClr val="tx1"/>
                </a:solidFill>
                <a:latin typeface="Arial" pitchFamily="34" charset="0"/>
                <a:cs typeface="Arial" pitchFamily="34" charset="0"/>
              </a:rPr>
              <a:t>positive as well as negative</a:t>
            </a:r>
          </a:p>
        </p:txBody>
      </p:sp>
      <p:sp>
        <p:nvSpPr>
          <p:cNvPr id="5" name="TextBox 4"/>
          <p:cNvSpPr txBox="1"/>
          <p:nvPr/>
        </p:nvSpPr>
        <p:spPr>
          <a:xfrm>
            <a:off x="0" y="6627168"/>
            <a:ext cx="3048000" cy="230832"/>
          </a:xfrm>
          <a:prstGeom prst="rect">
            <a:avLst/>
          </a:prstGeom>
          <a:noFill/>
        </p:spPr>
        <p:txBody>
          <a:bodyPr wrap="square" rtlCol="0">
            <a:spAutoFit/>
          </a:bodyPr>
          <a:lstStyle/>
          <a:p>
            <a:r>
              <a:rPr lang="en-US" sz="900" dirty="0" err="1">
                <a:latin typeface="Arial" pitchFamily="34" charset="0"/>
                <a:cs typeface="Arial" pitchFamily="34" charset="0"/>
              </a:rPr>
              <a:t>auremar</a:t>
            </a:r>
            <a:r>
              <a:rPr lang="en-US" sz="900" dirty="0">
                <a:latin typeface="Arial" pitchFamily="34" charset="0"/>
                <a:cs typeface="Arial" pitchFamily="34" charset="0"/>
              </a:rPr>
              <a:t>/shutterstock.com</a:t>
            </a:r>
          </a:p>
        </p:txBody>
      </p:sp>
      <p:pic>
        <p:nvPicPr>
          <p:cNvPr id="2050" name="Picture 2" descr="T:\Project Files\Zelman and Sanderson_High School Health\Supplements\PowerPoints\Art\CONVERTED\Chapter 16\shutterstock_151781621.jpg"/>
          <p:cNvPicPr>
            <a:picLocks noChangeAspect="1" noChangeArrowheads="1"/>
          </p:cNvPicPr>
          <p:nvPr/>
        </p:nvPicPr>
        <p:blipFill>
          <a:blip r:embed="rId3" cstate="screen"/>
          <a:srcRect/>
          <a:stretch>
            <a:fillRect/>
          </a:stretch>
        </p:blipFill>
        <p:spPr bwMode="auto">
          <a:xfrm>
            <a:off x="4800600" y="2514600"/>
            <a:ext cx="3567113" cy="2378075"/>
          </a:xfrm>
          <a:prstGeom prst="rect">
            <a:avLst/>
          </a:prstGeom>
          <a:noFill/>
          <a:ln w="57150">
            <a:solidFill>
              <a:schemeClr val="accent2"/>
            </a:solidFill>
          </a:ln>
        </p:spPr>
      </p:pic>
    </p:spTree>
    <p:extLst>
      <p:ext uri="{BB962C8B-B14F-4D97-AF65-F5344CB8AC3E}">
        <p14:creationId xmlns:p14="http://schemas.microsoft.com/office/powerpoint/2010/main" val="2497507564"/>
      </p:ext>
    </p:extLst>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990600"/>
          </a:xfrm>
        </p:spPr>
        <p:txBody>
          <a:bodyPr/>
          <a:lstStyle/>
          <a:p>
            <a:pPr algn="ctr"/>
            <a:r>
              <a:rPr lang="en-US" dirty="0">
                <a:latin typeface="Arial" pitchFamily="34" charset="0"/>
                <a:cs typeface="Arial" pitchFamily="34" charset="0"/>
              </a:rPr>
              <a:t>Acute Versus Chronic Stress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114800" y="1828800"/>
            <a:ext cx="4648200" cy="4373563"/>
          </a:xfrm>
        </p:spPr>
        <p:txBody>
          <a:bodyPr>
            <a:noAutofit/>
          </a:bodyPr>
          <a:lstStyle/>
          <a:p>
            <a:r>
              <a:rPr lang="en-US" sz="2600" dirty="0">
                <a:solidFill>
                  <a:schemeClr val="tx1"/>
                </a:solidFill>
                <a:latin typeface="Arial" pitchFamily="34" charset="0"/>
                <a:cs typeface="Arial" pitchFamily="34" charset="0"/>
              </a:rPr>
              <a:t>Acute stress is temporary (example: a final exam)</a:t>
            </a:r>
          </a:p>
          <a:p>
            <a:r>
              <a:rPr lang="en-US" sz="2600" dirty="0">
                <a:solidFill>
                  <a:schemeClr val="tx1"/>
                </a:solidFill>
                <a:latin typeface="Arial" pitchFamily="34" charset="0"/>
                <a:cs typeface="Arial" pitchFamily="34" charset="0"/>
              </a:rPr>
              <a:t>Chronic stress is continual (example: stress over an unsafe neighborhood)</a:t>
            </a:r>
          </a:p>
          <a:p>
            <a:r>
              <a:rPr lang="en-US" sz="2600" dirty="0">
                <a:solidFill>
                  <a:schemeClr val="tx1"/>
                </a:solidFill>
                <a:latin typeface="Arial" pitchFamily="34" charset="0"/>
                <a:cs typeface="Arial" pitchFamily="34" charset="0"/>
              </a:rPr>
              <a:t>The body can manage acute stress, but chronic stress harms the body</a:t>
            </a:r>
          </a:p>
        </p:txBody>
      </p:sp>
      <p:sp>
        <p:nvSpPr>
          <p:cNvPr id="5" name="TextBox 4"/>
          <p:cNvSpPr txBox="1"/>
          <p:nvPr/>
        </p:nvSpPr>
        <p:spPr>
          <a:xfrm>
            <a:off x="0" y="6627168"/>
            <a:ext cx="3276600" cy="230832"/>
          </a:xfrm>
          <a:prstGeom prst="rect">
            <a:avLst/>
          </a:prstGeom>
          <a:noFill/>
        </p:spPr>
        <p:txBody>
          <a:bodyPr wrap="square" rtlCol="0">
            <a:spAutoFit/>
          </a:bodyPr>
          <a:lstStyle/>
          <a:p>
            <a:r>
              <a:rPr lang="en-US" sz="900" dirty="0">
                <a:latin typeface="Arial" pitchFamily="34" charset="0"/>
                <a:cs typeface="Arial" pitchFamily="34" charset="0"/>
              </a:rPr>
              <a:t>Peter </a:t>
            </a:r>
            <a:r>
              <a:rPr lang="en-US" sz="900" dirty="0" err="1">
                <a:latin typeface="Arial" pitchFamily="34" charset="0"/>
                <a:cs typeface="Arial" pitchFamily="34" charset="0"/>
              </a:rPr>
              <a:t>Nadolski</a:t>
            </a:r>
            <a:r>
              <a:rPr lang="en-US" sz="900" dirty="0">
                <a:latin typeface="Arial" pitchFamily="34" charset="0"/>
                <a:cs typeface="Arial" pitchFamily="34" charset="0"/>
              </a:rPr>
              <a:t>/shutterstock.com</a:t>
            </a:r>
          </a:p>
        </p:txBody>
      </p:sp>
      <p:pic>
        <p:nvPicPr>
          <p:cNvPr id="3074" name="Picture 2" descr="T:\Project Files\Zelman and Sanderson_High School Health\Supplements\PowerPoints\Art\CONVERTED\Chapter 16\shutterstock_55347913.jpg"/>
          <p:cNvPicPr>
            <a:picLocks noChangeAspect="1" noChangeArrowheads="1"/>
          </p:cNvPicPr>
          <p:nvPr/>
        </p:nvPicPr>
        <p:blipFill>
          <a:blip r:embed="rId3" cstate="screen"/>
          <a:srcRect/>
          <a:stretch>
            <a:fillRect/>
          </a:stretch>
        </p:blipFill>
        <p:spPr bwMode="auto">
          <a:xfrm>
            <a:off x="533400" y="2438400"/>
            <a:ext cx="3124200" cy="2655570"/>
          </a:xfrm>
          <a:prstGeom prst="rect">
            <a:avLst/>
          </a:prstGeom>
          <a:noFill/>
          <a:ln w="57150">
            <a:solidFill>
              <a:schemeClr val="accent2"/>
            </a:solidFill>
          </a:ln>
        </p:spPr>
      </p:pic>
    </p:spTree>
    <p:extLst>
      <p:ext uri="{BB962C8B-B14F-4D97-AF65-F5344CB8AC3E}">
        <p14:creationId xmlns:p14="http://schemas.microsoft.com/office/powerpoint/2010/main" val="252998373"/>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990600"/>
          </a:xfrm>
        </p:spPr>
        <p:txBody>
          <a:bodyPr/>
          <a:lstStyle/>
          <a:p>
            <a:pPr algn="ctr"/>
            <a:r>
              <a:rPr lang="en-US" dirty="0">
                <a:latin typeface="Arial" pitchFamily="34" charset="0"/>
                <a:cs typeface="Arial" pitchFamily="34" charset="0"/>
              </a:rPr>
              <a:t>Major Events Versus Daily Hassles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609600" y="2027237"/>
            <a:ext cx="4267200" cy="3611563"/>
          </a:xfrm>
        </p:spPr>
        <p:txBody>
          <a:bodyPr>
            <a:normAutofit/>
          </a:bodyPr>
          <a:lstStyle/>
          <a:p>
            <a:r>
              <a:rPr lang="en-US" sz="2600" b="1" dirty="0">
                <a:solidFill>
                  <a:schemeClr val="tx1"/>
                </a:solidFill>
                <a:latin typeface="Arial" pitchFamily="34" charset="0"/>
                <a:cs typeface="Arial" pitchFamily="34" charset="0"/>
              </a:rPr>
              <a:t>Major events</a:t>
            </a:r>
            <a:r>
              <a:rPr lang="en-US" sz="2600" dirty="0">
                <a:solidFill>
                  <a:schemeClr val="tx1"/>
                </a:solidFill>
                <a:latin typeface="Arial" pitchFamily="34" charset="0"/>
                <a:cs typeface="Arial" pitchFamily="34" charset="0"/>
              </a:rPr>
              <a:t> (moving,</a:t>
            </a:r>
            <a:br>
              <a:rPr lang="en-US" sz="2600" dirty="0">
                <a:solidFill>
                  <a:schemeClr val="tx1"/>
                </a:solidFill>
                <a:latin typeface="Arial" pitchFamily="34" charset="0"/>
                <a:cs typeface="Arial" pitchFamily="34" charset="0"/>
              </a:rPr>
            </a:br>
            <a:r>
              <a:rPr lang="en-US" sz="2600" dirty="0">
                <a:solidFill>
                  <a:schemeClr val="tx1"/>
                </a:solidFill>
                <a:latin typeface="Arial" pitchFamily="34" charset="0"/>
                <a:cs typeface="Arial" pitchFamily="34" charset="0"/>
              </a:rPr>
              <a:t>a parent’s death) are the most stressful in a person’s life </a:t>
            </a:r>
          </a:p>
          <a:p>
            <a:r>
              <a:rPr lang="en-US" sz="2600" b="1" dirty="0">
                <a:solidFill>
                  <a:schemeClr val="tx1"/>
                </a:solidFill>
                <a:latin typeface="Arial" pitchFamily="34" charset="0"/>
                <a:cs typeface="Arial" pitchFamily="34" charset="0"/>
              </a:rPr>
              <a:t>Daily hassles</a:t>
            </a:r>
            <a:r>
              <a:rPr lang="en-US" sz="2600" dirty="0">
                <a:solidFill>
                  <a:schemeClr val="tx1"/>
                </a:solidFill>
                <a:latin typeface="Arial" pitchFamily="34" charset="0"/>
                <a:cs typeface="Arial" pitchFamily="34" charset="0"/>
              </a:rPr>
              <a:t> (being late, losing keys) create more overall stress since they occur frequently</a:t>
            </a:r>
          </a:p>
        </p:txBody>
      </p:sp>
      <p:sp>
        <p:nvSpPr>
          <p:cNvPr id="5" name="TextBox 4"/>
          <p:cNvSpPr txBox="1"/>
          <p:nvPr/>
        </p:nvSpPr>
        <p:spPr>
          <a:xfrm>
            <a:off x="0" y="6627168"/>
            <a:ext cx="2819400" cy="230832"/>
          </a:xfrm>
          <a:prstGeom prst="rect">
            <a:avLst/>
          </a:prstGeom>
          <a:noFill/>
        </p:spPr>
        <p:txBody>
          <a:bodyPr wrap="square" rtlCol="0">
            <a:spAutoFit/>
          </a:bodyPr>
          <a:lstStyle/>
          <a:p>
            <a:r>
              <a:rPr lang="en-US" sz="900" dirty="0" err="1">
                <a:latin typeface="Arial" pitchFamily="34" charset="0"/>
                <a:cs typeface="Arial" pitchFamily="34" charset="0"/>
              </a:rPr>
              <a:t>Frontpage</a:t>
            </a:r>
            <a:r>
              <a:rPr lang="en-US" sz="900" dirty="0">
                <a:latin typeface="Arial" pitchFamily="34" charset="0"/>
                <a:cs typeface="Arial" pitchFamily="34" charset="0"/>
              </a:rPr>
              <a:t>/shutterstock.com</a:t>
            </a:r>
          </a:p>
        </p:txBody>
      </p:sp>
      <p:pic>
        <p:nvPicPr>
          <p:cNvPr id="4098" name="Picture 2" descr="T:\Project Files\Zelman and Sanderson_High School Health\Supplements\PowerPoints\Art\CONVERTED\Chapter 16\shutterstock_80709910.jpg"/>
          <p:cNvPicPr>
            <a:picLocks noChangeAspect="1" noChangeArrowheads="1"/>
          </p:cNvPicPr>
          <p:nvPr/>
        </p:nvPicPr>
        <p:blipFill>
          <a:blip r:embed="rId3" cstate="screen"/>
          <a:srcRect/>
          <a:stretch>
            <a:fillRect/>
          </a:stretch>
        </p:blipFill>
        <p:spPr bwMode="auto">
          <a:xfrm>
            <a:off x="5257800" y="2057400"/>
            <a:ext cx="2819400" cy="3429750"/>
          </a:xfrm>
          <a:prstGeom prst="rect">
            <a:avLst/>
          </a:prstGeom>
          <a:noFill/>
          <a:ln w="57150">
            <a:solidFill>
              <a:schemeClr val="accent2"/>
            </a:solidFill>
          </a:ln>
        </p:spPr>
      </p:pic>
    </p:spTree>
    <p:extLst>
      <p:ext uri="{BB962C8B-B14F-4D97-AF65-F5344CB8AC3E}">
        <p14:creationId xmlns:p14="http://schemas.microsoft.com/office/powerpoint/2010/main" val="3120927320"/>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idx="1"/>
          </p:nvPr>
        </p:nvSpPr>
        <p:spPr>
          <a:xfrm>
            <a:off x="304800" y="1752600"/>
            <a:ext cx="8458200" cy="4343400"/>
          </a:xfrm>
        </p:spPr>
        <p:txBody>
          <a:bodyPr>
            <a:noAutofit/>
          </a:bodyPr>
          <a:lstStyle/>
          <a:p>
            <a:pPr>
              <a:buNone/>
            </a:pPr>
            <a:r>
              <a:rPr lang="en-US" i="1" dirty="0">
                <a:latin typeface="Arial" pitchFamily="34" charset="0"/>
                <a:cs typeface="Arial" pitchFamily="34" charset="0"/>
              </a:rPr>
              <a:t>How can stress be positive as well as negative?</a:t>
            </a:r>
          </a:p>
          <a:p>
            <a:pPr indent="-3175">
              <a:buNone/>
            </a:pPr>
            <a:r>
              <a:rPr lang="en-US" sz="2400" dirty="0">
                <a:latin typeface="Arial" pitchFamily="34" charset="0"/>
                <a:cs typeface="Arial" pitchFamily="34" charset="0"/>
              </a:rPr>
              <a:t>Stress can produce positive feelings, such as excitement before a big game or motivation to do well on a test. Positive events, such as the birth of a sibling, can cause stress because they increase responsibilities.</a:t>
            </a:r>
          </a:p>
          <a:p>
            <a:pPr indent="-3175">
              <a:buNone/>
            </a:pPr>
            <a:r>
              <a:rPr lang="en-US" sz="1400" dirty="0">
                <a:latin typeface="Arial" pitchFamily="34" charset="0"/>
                <a:cs typeface="Arial" pitchFamily="34" charset="0"/>
              </a:rPr>
              <a:t> </a:t>
            </a:r>
          </a:p>
          <a:p>
            <a:pPr marL="3175" indent="-3175">
              <a:buNone/>
            </a:pPr>
            <a:r>
              <a:rPr lang="en-US" i="1" dirty="0">
                <a:latin typeface="Arial" pitchFamily="34" charset="0"/>
                <a:cs typeface="Arial" pitchFamily="34" charset="0"/>
              </a:rPr>
              <a:t>Why is it possible for two people to have completely different responses to the same stressful event?</a:t>
            </a:r>
            <a:endParaRPr lang="en-US" sz="1200" i="1" dirty="0">
              <a:latin typeface="Arial" pitchFamily="34" charset="0"/>
              <a:cs typeface="Arial" pitchFamily="34" charset="0"/>
            </a:endParaRPr>
          </a:p>
          <a:p>
            <a:pPr indent="-3175">
              <a:buNone/>
            </a:pPr>
            <a:r>
              <a:rPr lang="en-US" sz="2400" dirty="0">
                <a:latin typeface="Arial" panose="020B0604020202020204" pitchFamily="34" charset="0"/>
                <a:cs typeface="Arial" panose="020B0604020202020204" pitchFamily="34" charset="0"/>
              </a:rPr>
              <a:t>People may have different perceptions of an event, interpreting or thinking about it in a different way.</a:t>
            </a:r>
            <a:endParaRPr lang="en-US" dirty="0"/>
          </a:p>
          <a:p>
            <a:pPr lvl="1"/>
            <a:endParaRPr lang="en-US" sz="2400" dirty="0">
              <a:latin typeface="Arial" pitchFamily="34" charset="0"/>
              <a:cs typeface="Arial" pitchFamily="34" charset="0"/>
            </a:endParaRPr>
          </a:p>
        </p:txBody>
      </p:sp>
    </p:spTree>
    <p:extLst>
      <p:ext uri="{BB962C8B-B14F-4D97-AF65-F5344CB8AC3E}">
        <p14:creationId xmlns:p14="http://schemas.microsoft.com/office/powerpoint/2010/main" val="39815300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077200" cy="990600"/>
          </a:xfrm>
        </p:spPr>
        <p:txBody>
          <a:bodyPr/>
          <a:lstStyle/>
          <a:p>
            <a:pPr algn="ctr"/>
            <a:r>
              <a:rPr lang="en-US" dirty="0">
                <a:latin typeface="Arial" pitchFamily="34" charset="0"/>
                <a:cs typeface="Arial" pitchFamily="34" charset="0"/>
              </a:rPr>
              <a:t>Sources of Stress for Teenagers</a:t>
            </a:r>
            <a:endParaRPr lang="en-US" b="1" dirty="0">
              <a:latin typeface="Arial" pitchFamily="34" charset="0"/>
              <a:cs typeface="Arial" pitchFamily="34" charset="0"/>
            </a:endParaRPr>
          </a:p>
        </p:txBody>
      </p:sp>
      <p:sp>
        <p:nvSpPr>
          <p:cNvPr id="3" name="Content Placeholder 2"/>
          <p:cNvSpPr>
            <a:spLocks noGrp="1"/>
          </p:cNvSpPr>
          <p:nvPr>
            <p:ph sz="half" idx="1"/>
          </p:nvPr>
        </p:nvSpPr>
        <p:spPr>
          <a:xfrm>
            <a:off x="4038600" y="1752600"/>
            <a:ext cx="4572000" cy="4724399"/>
          </a:xfrm>
        </p:spPr>
        <p:txBody>
          <a:bodyPr>
            <a:noAutofit/>
          </a:bodyPr>
          <a:lstStyle/>
          <a:p>
            <a:r>
              <a:rPr lang="en-US" sz="2400" dirty="0">
                <a:solidFill>
                  <a:schemeClr val="tx1"/>
                </a:solidFill>
                <a:latin typeface="Arial" pitchFamily="34" charset="0"/>
                <a:cs typeface="Arial" pitchFamily="34" charset="0"/>
              </a:rPr>
              <a:t>Relationships (conflict with family, friends, and peers)</a:t>
            </a:r>
          </a:p>
          <a:p>
            <a:r>
              <a:rPr lang="en-US" sz="2400" dirty="0">
                <a:solidFill>
                  <a:schemeClr val="tx1"/>
                </a:solidFill>
                <a:latin typeface="Arial" pitchFamily="34" charset="0"/>
                <a:cs typeface="Arial" pitchFamily="34" charset="0"/>
              </a:rPr>
              <a:t>School (academic pressure; balancing schoolwork with other activities) </a:t>
            </a:r>
          </a:p>
          <a:p>
            <a:r>
              <a:rPr lang="en-US" sz="2400" dirty="0">
                <a:solidFill>
                  <a:schemeClr val="tx1"/>
                </a:solidFill>
                <a:latin typeface="Arial" pitchFamily="34" charset="0"/>
                <a:cs typeface="Arial" pitchFamily="34" charset="0"/>
              </a:rPr>
              <a:t>Home environment (crowded, noisy, lack of privacy; lack of food or money; crime in your neighborhood)</a:t>
            </a:r>
          </a:p>
          <a:p>
            <a:r>
              <a:rPr lang="en-US" sz="2400" dirty="0">
                <a:solidFill>
                  <a:schemeClr val="tx1"/>
                </a:solidFill>
                <a:latin typeface="Arial" pitchFamily="34" charset="0"/>
                <a:cs typeface="Arial" pitchFamily="34" charset="0"/>
              </a:rPr>
              <a:t>Inner conflict (making difficult life choices)</a:t>
            </a:r>
          </a:p>
        </p:txBody>
      </p:sp>
      <p:sp>
        <p:nvSpPr>
          <p:cNvPr id="5" name="TextBox 4"/>
          <p:cNvSpPr txBox="1"/>
          <p:nvPr/>
        </p:nvSpPr>
        <p:spPr>
          <a:xfrm>
            <a:off x="0" y="6627168"/>
            <a:ext cx="2590800" cy="230832"/>
          </a:xfrm>
          <a:prstGeom prst="rect">
            <a:avLst/>
          </a:prstGeom>
          <a:noFill/>
        </p:spPr>
        <p:txBody>
          <a:bodyPr wrap="square" rtlCol="0">
            <a:spAutoFit/>
          </a:bodyPr>
          <a:lstStyle/>
          <a:p>
            <a:r>
              <a:rPr lang="en-US" sz="900" dirty="0" err="1">
                <a:latin typeface="Arial" pitchFamily="34" charset="0"/>
                <a:cs typeface="Arial" pitchFamily="34" charset="0"/>
              </a:rPr>
              <a:t>threerocksimages</a:t>
            </a:r>
            <a:r>
              <a:rPr lang="en-US" sz="900" dirty="0">
                <a:latin typeface="Arial" pitchFamily="34" charset="0"/>
                <a:cs typeface="Arial" pitchFamily="34" charset="0"/>
              </a:rPr>
              <a:t>/shutterstock.com</a:t>
            </a:r>
          </a:p>
        </p:txBody>
      </p:sp>
      <p:pic>
        <p:nvPicPr>
          <p:cNvPr id="5122" name="Picture 2" descr="T:\Project Files\Zelman and Sanderson_High School Health\Supplements\PowerPoints\Art\CONVERTED\Chapter 16\shutterstock_85877758.jpg"/>
          <p:cNvPicPr>
            <a:picLocks noChangeAspect="1" noChangeArrowheads="1"/>
          </p:cNvPicPr>
          <p:nvPr/>
        </p:nvPicPr>
        <p:blipFill>
          <a:blip r:embed="rId3" cstate="screen"/>
          <a:srcRect/>
          <a:stretch>
            <a:fillRect/>
          </a:stretch>
        </p:blipFill>
        <p:spPr bwMode="auto">
          <a:xfrm>
            <a:off x="457200" y="2209800"/>
            <a:ext cx="3276600" cy="2578308"/>
          </a:xfrm>
          <a:prstGeom prst="rect">
            <a:avLst/>
          </a:prstGeom>
          <a:noFill/>
          <a:ln w="57150">
            <a:solidFill>
              <a:schemeClr val="accent2"/>
            </a:solidFill>
          </a:ln>
        </p:spPr>
      </p:pic>
      <p:sp>
        <p:nvSpPr>
          <p:cNvPr id="6" name="TextBox 5"/>
          <p:cNvSpPr txBox="1"/>
          <p:nvPr/>
        </p:nvSpPr>
        <p:spPr>
          <a:xfrm>
            <a:off x="457200" y="5029200"/>
            <a:ext cx="33528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latin typeface="Arial" pitchFamily="34" charset="0"/>
                <a:cs typeface="Arial" pitchFamily="34" charset="0"/>
                <a:hlinkClick r:id="rId4"/>
              </a:rPr>
              <a:t>Click here for the Unit 6 video, “Stressed Out”</a:t>
            </a:r>
            <a:endParaRPr lang="en-US" dirty="0">
              <a:latin typeface="Arial" pitchFamily="34" charset="0"/>
              <a:cs typeface="Arial" pitchFamily="34" charset="0"/>
            </a:endParaRPr>
          </a:p>
        </p:txBody>
      </p:sp>
    </p:spTree>
    <p:extLst>
      <p:ext uri="{BB962C8B-B14F-4D97-AF65-F5344CB8AC3E}">
        <p14:creationId xmlns:p14="http://schemas.microsoft.com/office/powerpoint/2010/main" val="1501619359"/>
      </p:ext>
    </p:extLst>
  </p:cSld>
  <p:clrMapOvr>
    <a:masterClrMapping/>
  </p:clrMapOvr>
  <p:transition>
    <p:fade thruBlk="1"/>
  </p:transition>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
  <a:themeElements>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fontScheme name="Title Slid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itle Slid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0066FF"/>
        </a:folHlink>
      </a:clrScheme>
      <a:clrMap bg1="lt1" tx1="dk1" bg2="lt2" tx2="dk2" accent1="accent1" accent2="accent2" accent3="accent3" accent4="accent4" accent5="accent5" accent6="accent6" hlink="hlink" folHlink="folHlink"/>
    </a:extraClrScheme>
    <a:extraClrScheme>
      <a:clrScheme name="Title Slid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CC33"/>
        </a:hlink>
        <a:folHlink>
          <a:srgbClr val="3399FF"/>
        </a:folHlink>
      </a:clrScheme>
      <a:clrMap bg1="lt1" tx1="dk1" bg2="lt2" tx2="dk2" accent1="accent1" accent2="accent2" accent3="accent3" accent4="accent4" accent5="accent5" accent6="accent6" hlink="hlink" folHlink="folHlink"/>
    </a:extraClrScheme>
    <a:extraClrScheme>
      <a:clrScheme name="Title Slide 15">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Title Slide 16">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itle">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Les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arm-U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hink Furth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Title">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Custom Design 13">
        <a:dk1>
          <a:srgbClr val="000000"/>
        </a:dk1>
        <a:lt1>
          <a:srgbClr val="FFFFFF"/>
        </a:lt1>
        <a:dk2>
          <a:srgbClr val="000000"/>
        </a:dk2>
        <a:lt2>
          <a:srgbClr val="808080"/>
        </a:lt2>
        <a:accent1>
          <a:srgbClr val="BBE0E3"/>
        </a:accent1>
        <a:accent2>
          <a:srgbClr val="339933"/>
        </a:accent2>
        <a:accent3>
          <a:srgbClr val="FFFFFF"/>
        </a:accent3>
        <a:accent4>
          <a:srgbClr val="000000"/>
        </a:accent4>
        <a:accent5>
          <a:srgbClr val="DAEDEF"/>
        </a:accent5>
        <a:accent6>
          <a:srgbClr val="2D8A2D"/>
        </a:accent6>
        <a:hlink>
          <a:srgbClr val="6600CC"/>
        </a:hlink>
        <a:folHlink>
          <a:srgbClr val="3399FF"/>
        </a:folHlink>
      </a:clrScheme>
      <a:clrMap bg1="lt1" tx1="dk1" bg2="lt2" tx2="dk2" accent1="accent1" accent2="accent2" accent3="accent3" accent4="accent4" accent5="accent5" accent6="accent6" hlink="hlink" folHlink="folHlink"/>
    </a:extraClrScheme>
    <a:extraClrScheme>
      <a:clrScheme name="4_Custom Design 14">
        <a:dk1>
          <a:srgbClr val="000000"/>
        </a:dk1>
        <a:lt1>
          <a:srgbClr val="FFFFFF"/>
        </a:lt1>
        <a:dk2>
          <a:srgbClr val="000000"/>
        </a:dk2>
        <a:lt2>
          <a:srgbClr val="808080"/>
        </a:lt2>
        <a:accent1>
          <a:srgbClr val="EFE1AF"/>
        </a:accent1>
        <a:accent2>
          <a:srgbClr val="CC6600"/>
        </a:accent2>
        <a:accent3>
          <a:srgbClr val="FFFFFF"/>
        </a:accent3>
        <a:accent4>
          <a:srgbClr val="000000"/>
        </a:accent4>
        <a:accent5>
          <a:srgbClr val="F6EED4"/>
        </a:accent5>
        <a:accent6>
          <a:srgbClr val="B95C00"/>
        </a:accent6>
        <a:hlink>
          <a:srgbClr val="CC3300"/>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Less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Final EssHealth2015</Template>
  <TotalTime>0</TotalTime>
  <Words>1156</Words>
  <Application>Microsoft Macintosh PowerPoint</Application>
  <PresentationFormat>On-screen Show (4:3)</PresentationFormat>
  <Paragraphs>201</Paragraphs>
  <Slides>29</Slides>
  <Notes>29</Notes>
  <HiddenSlides>0</HiddenSlides>
  <MMClips>0</MMClips>
  <ScaleCrop>false</ScaleCrop>
  <HeadingPairs>
    <vt:vector size="6" baseType="variant">
      <vt:variant>
        <vt:lpstr>Fonts Used</vt:lpstr>
      </vt:variant>
      <vt:variant>
        <vt:i4>6</vt:i4>
      </vt:variant>
      <vt:variant>
        <vt:lpstr>Theme</vt:lpstr>
      </vt:variant>
      <vt:variant>
        <vt:i4>12</vt:i4>
      </vt:variant>
      <vt:variant>
        <vt:lpstr>Slide Titles</vt:lpstr>
      </vt:variant>
      <vt:variant>
        <vt:i4>29</vt:i4>
      </vt:variant>
    </vt:vector>
  </HeadingPairs>
  <TitlesOfParts>
    <vt:vector size="47" baseType="lpstr">
      <vt:lpstr>Arial</vt:lpstr>
      <vt:lpstr>Calibri</vt:lpstr>
      <vt:lpstr>Helvetica</vt:lpstr>
      <vt:lpstr>Palatino Linotype</vt:lpstr>
      <vt:lpstr>Tahoma</vt:lpstr>
      <vt:lpstr>Verdana</vt:lpstr>
      <vt:lpstr>Custom Design</vt:lpstr>
      <vt:lpstr>Title Slide</vt:lpstr>
      <vt:lpstr>Title</vt:lpstr>
      <vt:lpstr>Lesson</vt:lpstr>
      <vt:lpstr>Content</vt:lpstr>
      <vt:lpstr>Warm-Up</vt:lpstr>
      <vt:lpstr>Think Further</vt:lpstr>
      <vt:lpstr>1_Title</vt:lpstr>
      <vt:lpstr>1_Lesson</vt:lpstr>
      <vt:lpstr>1_Content</vt:lpstr>
      <vt:lpstr>1_Title Slide</vt:lpstr>
      <vt:lpstr>2_Title Slide</vt:lpstr>
      <vt:lpstr>PowerPoint Presentation</vt:lpstr>
      <vt:lpstr>Chapter 16</vt:lpstr>
      <vt:lpstr>Lesson 16.1</vt:lpstr>
      <vt:lpstr>Warm-Up</vt:lpstr>
      <vt:lpstr>Types of Stressors</vt:lpstr>
      <vt:lpstr>Acute Versus Chronic Stress</vt:lpstr>
      <vt:lpstr>Major Events Versus Daily Hassles</vt:lpstr>
      <vt:lpstr>PowerPoint Presentation</vt:lpstr>
      <vt:lpstr>Sources of Stress for Teenagers</vt:lpstr>
      <vt:lpstr>Critical Thinking</vt:lpstr>
      <vt:lpstr>Lesson 16.2</vt:lpstr>
      <vt:lpstr>Stages of Stress</vt:lpstr>
      <vt:lpstr>The Body’s Response to Stress</vt:lpstr>
      <vt:lpstr>PowerPoint Presentation</vt:lpstr>
      <vt:lpstr>Stress and Body Systems</vt:lpstr>
      <vt:lpstr>Critical Thinking</vt:lpstr>
      <vt:lpstr>Lesson 16.3</vt:lpstr>
      <vt:lpstr>Stress and Cognitive Problems</vt:lpstr>
      <vt:lpstr>Stress and Emotional Problems </vt:lpstr>
      <vt:lpstr>PowerPoint Presentation</vt:lpstr>
      <vt:lpstr>Stress and Behavioral Problems</vt:lpstr>
      <vt:lpstr>Critical Thinking</vt:lpstr>
      <vt:lpstr>Lesson 16.4 </vt:lpstr>
      <vt:lpstr>Tips for Reducing or Avoiding Stress</vt:lpstr>
      <vt:lpstr>Staying Positive</vt:lpstr>
      <vt:lpstr>Relaxation Techniques</vt:lpstr>
      <vt:lpstr>Taking Care of Yourself</vt:lpstr>
      <vt:lpstr>When to Seek Professional Help</vt:lpstr>
      <vt:lpstr>Benefiting from Stress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2014-11-18T18:11:22Z</dcterms:created>
  <dcterms:modified xsi:type="dcterms:W3CDTF">2019-03-05T12:52:44Z</dcterms:modified>
</cp:coreProperties>
</file>