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3.xml" ContentType="application/vnd.openxmlformats-officedocument.theme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theme/theme4.xml" ContentType="application/vnd.openxmlformats-officedocument.theme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theme/theme5.xml" ContentType="application/vnd.openxmlformats-officedocument.theme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theme/theme6.xml" ContentType="application/vnd.openxmlformats-officedocument.theme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theme/theme7.xml" ContentType="application/vnd.openxmlformats-officedocument.theme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theme/theme8.xml" ContentType="application/vnd.openxmlformats-officedocument.theme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theme/theme9.xml" ContentType="application/vnd.openxmlformats-officedocument.theme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theme/theme10.xml" ContentType="application/vnd.openxmlformats-officedocument.theme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theme/theme11.xml" ContentType="application/vnd.openxmlformats-officedocument.theme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theme/theme12.xml" ContentType="application/vnd.openxmlformats-officedocument.theme+xml"/>
  <Override PartName="/ppt/theme/theme13.xml" ContentType="application/vnd.openxmlformats-officedocument.theme+xml"/>
  <Override PartName="/ppt/theme/theme1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60" r:id="rId1"/>
    <p:sldMasterId id="2147483672" r:id="rId2"/>
    <p:sldMasterId id="2147483684" r:id="rId3"/>
    <p:sldMasterId id="2147483697" r:id="rId4"/>
    <p:sldMasterId id="2147483709" r:id="rId5"/>
    <p:sldMasterId id="2147483721" r:id="rId6"/>
    <p:sldMasterId id="2147483733" r:id="rId7"/>
    <p:sldMasterId id="2147483749" r:id="rId8"/>
    <p:sldMasterId id="2147483762" r:id="rId9"/>
    <p:sldMasterId id="2147483774" r:id="rId10"/>
    <p:sldMasterId id="2147483810" r:id="rId11"/>
    <p:sldMasterId id="2147483813" r:id="rId12"/>
  </p:sldMasterIdLst>
  <p:notesMasterIdLst>
    <p:notesMasterId r:id="rId49"/>
  </p:notesMasterIdLst>
  <p:handoutMasterIdLst>
    <p:handoutMasterId r:id="rId50"/>
  </p:handoutMasterIdLst>
  <p:sldIdLst>
    <p:sldId id="368" r:id="rId13"/>
    <p:sldId id="486" r:id="rId14"/>
    <p:sldId id="256" r:id="rId15"/>
    <p:sldId id="372" r:id="rId16"/>
    <p:sldId id="459" r:id="rId17"/>
    <p:sldId id="461" r:id="rId18"/>
    <p:sldId id="390" r:id="rId19"/>
    <p:sldId id="460" r:id="rId20"/>
    <p:sldId id="389" r:id="rId21"/>
    <p:sldId id="462" r:id="rId22"/>
    <p:sldId id="456" r:id="rId23"/>
    <p:sldId id="463" r:id="rId24"/>
    <p:sldId id="464" r:id="rId25"/>
    <p:sldId id="465" r:id="rId26"/>
    <p:sldId id="466" r:id="rId27"/>
    <p:sldId id="470" r:id="rId28"/>
    <p:sldId id="467" r:id="rId29"/>
    <p:sldId id="468" r:id="rId30"/>
    <p:sldId id="469" r:id="rId31"/>
    <p:sldId id="478" r:id="rId32"/>
    <p:sldId id="457" r:id="rId33"/>
    <p:sldId id="471" r:id="rId34"/>
    <p:sldId id="472" r:id="rId35"/>
    <p:sldId id="473" r:id="rId36"/>
    <p:sldId id="485" r:id="rId37"/>
    <p:sldId id="475" r:id="rId38"/>
    <p:sldId id="476" r:id="rId39"/>
    <p:sldId id="474" r:id="rId40"/>
    <p:sldId id="458" r:id="rId41"/>
    <p:sldId id="477" r:id="rId42"/>
    <p:sldId id="479" r:id="rId43"/>
    <p:sldId id="480" r:id="rId44"/>
    <p:sldId id="481" r:id="rId45"/>
    <p:sldId id="482" r:id="rId46"/>
    <p:sldId id="484" r:id="rId47"/>
    <p:sldId id="483" r:id="rId4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672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307" autoAdjust="0"/>
    <p:restoredTop sz="50000" autoAdjust="0"/>
  </p:normalViewPr>
  <p:slideViewPr>
    <p:cSldViewPr>
      <p:cViewPr varScale="1">
        <p:scale>
          <a:sx n="74" d="100"/>
          <a:sy n="74" d="100"/>
        </p:scale>
        <p:origin x="1560" y="176"/>
      </p:cViewPr>
      <p:guideLst>
        <p:guide orient="horz" pos="2160"/>
        <p:guide pos="672"/>
      </p:guideLst>
    </p:cSldViewPr>
  </p:slideViewPr>
  <p:outlineViewPr>
    <p:cViewPr>
      <p:scale>
        <a:sx n="33" d="100"/>
        <a:sy n="33" d="100"/>
      </p:scale>
      <p:origin x="0" y="1487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10" d="100"/>
        <a:sy n="11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.xml"/><Relationship Id="rId18" Type="http://schemas.openxmlformats.org/officeDocument/2006/relationships/slide" Target="slides/slide6.xml"/><Relationship Id="rId26" Type="http://schemas.openxmlformats.org/officeDocument/2006/relationships/slide" Target="slides/slide14.xml"/><Relationship Id="rId39" Type="http://schemas.openxmlformats.org/officeDocument/2006/relationships/slide" Target="slides/slide27.xml"/><Relationship Id="rId21" Type="http://schemas.openxmlformats.org/officeDocument/2006/relationships/slide" Target="slides/slide9.xml"/><Relationship Id="rId34" Type="http://schemas.openxmlformats.org/officeDocument/2006/relationships/slide" Target="slides/slide22.xml"/><Relationship Id="rId42" Type="http://schemas.openxmlformats.org/officeDocument/2006/relationships/slide" Target="slides/slide30.xml"/><Relationship Id="rId47" Type="http://schemas.openxmlformats.org/officeDocument/2006/relationships/slide" Target="slides/slide35.xml"/><Relationship Id="rId50" Type="http://schemas.openxmlformats.org/officeDocument/2006/relationships/handoutMaster" Target="handoutMasters/handoutMaster1.xml"/><Relationship Id="rId7" Type="http://schemas.openxmlformats.org/officeDocument/2006/relationships/slideMaster" Target="slideMasters/slideMaster7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4.xml"/><Relationship Id="rId29" Type="http://schemas.openxmlformats.org/officeDocument/2006/relationships/slide" Target="slides/slide17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12.xml"/><Relationship Id="rId32" Type="http://schemas.openxmlformats.org/officeDocument/2006/relationships/slide" Target="slides/slide20.xml"/><Relationship Id="rId37" Type="http://schemas.openxmlformats.org/officeDocument/2006/relationships/slide" Target="slides/slide25.xml"/><Relationship Id="rId40" Type="http://schemas.openxmlformats.org/officeDocument/2006/relationships/slide" Target="slides/slide28.xml"/><Relationship Id="rId45" Type="http://schemas.openxmlformats.org/officeDocument/2006/relationships/slide" Target="slides/slide33.xml"/><Relationship Id="rId53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7.xml"/><Relationship Id="rId31" Type="http://schemas.openxmlformats.org/officeDocument/2006/relationships/slide" Target="slides/slide19.xml"/><Relationship Id="rId44" Type="http://schemas.openxmlformats.org/officeDocument/2006/relationships/slide" Target="slides/slide32.xml"/><Relationship Id="rId52" Type="http://schemas.openxmlformats.org/officeDocument/2006/relationships/viewProps" Target="viewProps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2.xml"/><Relationship Id="rId22" Type="http://schemas.openxmlformats.org/officeDocument/2006/relationships/slide" Target="slides/slide10.xml"/><Relationship Id="rId27" Type="http://schemas.openxmlformats.org/officeDocument/2006/relationships/slide" Target="slides/slide15.xml"/><Relationship Id="rId30" Type="http://schemas.openxmlformats.org/officeDocument/2006/relationships/slide" Target="slides/slide18.xml"/><Relationship Id="rId35" Type="http://schemas.openxmlformats.org/officeDocument/2006/relationships/slide" Target="slides/slide23.xml"/><Relationship Id="rId43" Type="http://schemas.openxmlformats.org/officeDocument/2006/relationships/slide" Target="slides/slide31.xml"/><Relationship Id="rId48" Type="http://schemas.openxmlformats.org/officeDocument/2006/relationships/slide" Target="slides/slide36.xml"/><Relationship Id="rId8" Type="http://schemas.openxmlformats.org/officeDocument/2006/relationships/slideMaster" Target="slideMasters/slideMaster8.xml"/><Relationship Id="rId51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12" Type="http://schemas.openxmlformats.org/officeDocument/2006/relationships/slideMaster" Target="slideMasters/slideMaster12.xml"/><Relationship Id="rId17" Type="http://schemas.openxmlformats.org/officeDocument/2006/relationships/slide" Target="slides/slide5.xml"/><Relationship Id="rId25" Type="http://schemas.openxmlformats.org/officeDocument/2006/relationships/slide" Target="slides/slide13.xml"/><Relationship Id="rId33" Type="http://schemas.openxmlformats.org/officeDocument/2006/relationships/slide" Target="slides/slide21.xml"/><Relationship Id="rId38" Type="http://schemas.openxmlformats.org/officeDocument/2006/relationships/slide" Target="slides/slide26.xml"/><Relationship Id="rId46" Type="http://schemas.openxmlformats.org/officeDocument/2006/relationships/slide" Target="slides/slide34.xml"/><Relationship Id="rId20" Type="http://schemas.openxmlformats.org/officeDocument/2006/relationships/slide" Target="slides/slide8.xml"/><Relationship Id="rId41" Type="http://schemas.openxmlformats.org/officeDocument/2006/relationships/slide" Target="slides/slide29.xml"/><Relationship Id="rId5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5" Type="http://schemas.openxmlformats.org/officeDocument/2006/relationships/slide" Target="slides/slide3.xml"/><Relationship Id="rId23" Type="http://schemas.openxmlformats.org/officeDocument/2006/relationships/slide" Target="slides/slide11.xml"/><Relationship Id="rId28" Type="http://schemas.openxmlformats.org/officeDocument/2006/relationships/slide" Target="slides/slide16.xml"/><Relationship Id="rId36" Type="http://schemas.openxmlformats.org/officeDocument/2006/relationships/slide" Target="slides/slide24.xml"/><Relationship Id="rId49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78E4555-8B33-4097-B803-1607653C7950}" type="doc">
      <dgm:prSet loTypeId="urn:diagrams.loki3.com/VaryingWidthList" loCatId="list" qsTypeId="urn:microsoft.com/office/officeart/2005/8/quickstyle/simple1" qsCatId="simple" csTypeId="urn:microsoft.com/office/officeart/2005/8/colors/accent1_2" csCatId="accent1" phldr="1"/>
      <dgm:spPr/>
    </dgm:pt>
    <dgm:pt modelId="{2A6E32CF-1B97-4478-8919-6652643EDE9D}">
      <dgm:prSet phldrT="[Text]" custT="1"/>
      <dgm:spPr>
        <a:solidFill>
          <a:schemeClr val="bg2">
            <a:lumMod val="75000"/>
          </a:schemeClr>
        </a:solidFill>
      </dgm:spPr>
      <dgm:t>
        <a:bodyPr/>
        <a:lstStyle/>
        <a:p>
          <a:r>
            <a:rPr lang="en-US" sz="2400" dirty="0">
              <a:solidFill>
                <a:schemeClr val="tx1"/>
              </a:solidFill>
            </a:rPr>
            <a:t>Self-Actualization</a:t>
          </a:r>
        </a:p>
      </dgm:t>
    </dgm:pt>
    <dgm:pt modelId="{41EDB1A0-C5E3-4217-ACE4-52734E186598}" type="parTrans" cxnId="{9372B6F6-6256-4D8A-83CE-905CB3572ECE}">
      <dgm:prSet/>
      <dgm:spPr/>
      <dgm:t>
        <a:bodyPr/>
        <a:lstStyle/>
        <a:p>
          <a:endParaRPr lang="en-US"/>
        </a:p>
      </dgm:t>
    </dgm:pt>
    <dgm:pt modelId="{5E9B65FC-3234-438D-AD94-DC504A4ADFDA}" type="sibTrans" cxnId="{9372B6F6-6256-4D8A-83CE-905CB3572ECE}">
      <dgm:prSet/>
      <dgm:spPr/>
      <dgm:t>
        <a:bodyPr/>
        <a:lstStyle/>
        <a:p>
          <a:endParaRPr lang="en-US"/>
        </a:p>
      </dgm:t>
    </dgm:pt>
    <dgm:pt modelId="{6E8CBF76-A76C-49CC-9323-41808526179E}">
      <dgm:prSet phldrT="[Text]" custT="1"/>
      <dgm:spPr>
        <a:solidFill>
          <a:schemeClr val="accent6">
            <a:lumMod val="40000"/>
            <a:lumOff val="60000"/>
          </a:schemeClr>
        </a:solidFill>
      </dgm:spPr>
      <dgm:t>
        <a:bodyPr/>
        <a:lstStyle/>
        <a:p>
          <a:r>
            <a:rPr lang="en-US" sz="2400" dirty="0">
              <a:solidFill>
                <a:schemeClr val="tx1"/>
              </a:solidFill>
            </a:rPr>
            <a:t>Esteem</a:t>
          </a:r>
        </a:p>
      </dgm:t>
    </dgm:pt>
    <dgm:pt modelId="{44D27369-A1FD-4CC2-A2DC-F9CD49E8B18C}" type="parTrans" cxnId="{9441C51F-FBCA-4530-9CFF-422A1F52FA92}">
      <dgm:prSet/>
      <dgm:spPr/>
      <dgm:t>
        <a:bodyPr/>
        <a:lstStyle/>
        <a:p>
          <a:endParaRPr lang="en-US"/>
        </a:p>
      </dgm:t>
    </dgm:pt>
    <dgm:pt modelId="{47FA6310-5BEE-435B-8386-8E0DBBC71F41}" type="sibTrans" cxnId="{9441C51F-FBCA-4530-9CFF-422A1F52FA92}">
      <dgm:prSet/>
      <dgm:spPr/>
      <dgm:t>
        <a:bodyPr/>
        <a:lstStyle/>
        <a:p>
          <a:endParaRPr lang="en-US"/>
        </a:p>
      </dgm:t>
    </dgm:pt>
    <dgm:pt modelId="{DD959AA7-630E-43FB-8F22-27643AFC90D7}">
      <dgm:prSet phldrT="[Text]" custT="1"/>
      <dgm:spPr>
        <a:solidFill>
          <a:schemeClr val="accent3">
            <a:lumMod val="40000"/>
            <a:lumOff val="60000"/>
          </a:schemeClr>
        </a:solidFill>
      </dgm:spPr>
      <dgm:t>
        <a:bodyPr/>
        <a:lstStyle/>
        <a:p>
          <a:r>
            <a:rPr lang="en-US" sz="2400" dirty="0">
              <a:solidFill>
                <a:schemeClr val="tx1"/>
              </a:solidFill>
            </a:rPr>
            <a:t>Love and</a:t>
          </a:r>
          <a:r>
            <a:rPr lang="en-US" sz="2400" dirty="0"/>
            <a:t> </a:t>
          </a:r>
          <a:r>
            <a:rPr lang="en-US" sz="2400" dirty="0">
              <a:solidFill>
                <a:schemeClr val="tx1"/>
              </a:solidFill>
            </a:rPr>
            <a:t>Acceptance</a:t>
          </a:r>
        </a:p>
      </dgm:t>
    </dgm:pt>
    <dgm:pt modelId="{B99F3228-2C1F-441E-911E-2DC7ED3E0905}" type="parTrans" cxnId="{77D4E2C7-A01D-4AA1-8436-9B576D947282}">
      <dgm:prSet/>
      <dgm:spPr/>
      <dgm:t>
        <a:bodyPr/>
        <a:lstStyle/>
        <a:p>
          <a:endParaRPr lang="en-US"/>
        </a:p>
      </dgm:t>
    </dgm:pt>
    <dgm:pt modelId="{C674B5FF-E120-4355-AB57-171D01459DAE}" type="sibTrans" cxnId="{77D4E2C7-A01D-4AA1-8436-9B576D947282}">
      <dgm:prSet/>
      <dgm:spPr/>
      <dgm:t>
        <a:bodyPr/>
        <a:lstStyle/>
        <a:p>
          <a:endParaRPr lang="en-US"/>
        </a:p>
      </dgm:t>
    </dgm:pt>
    <dgm:pt modelId="{0EF0DA1D-A4B5-4FFD-AF95-92F76C60CEB5}">
      <dgm:prSet custT="1"/>
      <dgm:spPr>
        <a:solidFill>
          <a:schemeClr val="accent1">
            <a:lumMod val="40000"/>
            <a:lumOff val="60000"/>
          </a:schemeClr>
        </a:solidFill>
      </dgm:spPr>
      <dgm:t>
        <a:bodyPr/>
        <a:lstStyle/>
        <a:p>
          <a:r>
            <a:rPr lang="en-US" sz="2400" dirty="0">
              <a:solidFill>
                <a:schemeClr val="tx1"/>
              </a:solidFill>
            </a:rPr>
            <a:t>Security</a:t>
          </a:r>
        </a:p>
      </dgm:t>
    </dgm:pt>
    <dgm:pt modelId="{08CB68F8-0CD9-44A5-9531-43EA5D3E4FF6}" type="parTrans" cxnId="{492EABD3-3C3E-411C-8465-DCF122C78170}">
      <dgm:prSet/>
      <dgm:spPr/>
      <dgm:t>
        <a:bodyPr/>
        <a:lstStyle/>
        <a:p>
          <a:endParaRPr lang="en-US"/>
        </a:p>
      </dgm:t>
    </dgm:pt>
    <dgm:pt modelId="{F6D4E758-D29A-4B67-B5DD-64DDCF76B876}" type="sibTrans" cxnId="{492EABD3-3C3E-411C-8465-DCF122C78170}">
      <dgm:prSet/>
      <dgm:spPr/>
      <dgm:t>
        <a:bodyPr/>
        <a:lstStyle/>
        <a:p>
          <a:endParaRPr lang="en-US"/>
        </a:p>
      </dgm:t>
    </dgm:pt>
    <dgm:pt modelId="{C16B154C-A5B4-427E-A98E-F2A9D0741AB5}">
      <dgm:prSet custT="1"/>
      <dgm:spPr>
        <a:solidFill>
          <a:schemeClr val="accent4">
            <a:lumMod val="40000"/>
            <a:lumOff val="60000"/>
          </a:schemeClr>
        </a:solidFill>
      </dgm:spPr>
      <dgm:t>
        <a:bodyPr/>
        <a:lstStyle/>
        <a:p>
          <a:r>
            <a:rPr lang="en-US" sz="2400" dirty="0">
              <a:solidFill>
                <a:schemeClr val="tx1"/>
              </a:solidFill>
            </a:rPr>
            <a:t>Basic Needs</a:t>
          </a:r>
        </a:p>
      </dgm:t>
    </dgm:pt>
    <dgm:pt modelId="{CDB61C92-5EAB-4B4E-902A-0B8CF42EE240}" type="parTrans" cxnId="{A0F4986D-E368-491F-913F-9792BD42AC59}">
      <dgm:prSet/>
      <dgm:spPr/>
      <dgm:t>
        <a:bodyPr/>
        <a:lstStyle/>
        <a:p>
          <a:endParaRPr lang="en-US"/>
        </a:p>
      </dgm:t>
    </dgm:pt>
    <dgm:pt modelId="{510C1081-A6B5-49E1-B8A0-E5EA5ABEEB7B}" type="sibTrans" cxnId="{A0F4986D-E368-491F-913F-9792BD42AC59}">
      <dgm:prSet/>
      <dgm:spPr/>
      <dgm:t>
        <a:bodyPr/>
        <a:lstStyle/>
        <a:p>
          <a:endParaRPr lang="en-US"/>
        </a:p>
      </dgm:t>
    </dgm:pt>
    <dgm:pt modelId="{29F77F2A-0910-40D4-AC21-945E0956EA34}" type="pres">
      <dgm:prSet presAssocID="{278E4555-8B33-4097-B803-1607653C7950}" presName="Name0" presStyleCnt="0">
        <dgm:presLayoutVars>
          <dgm:resizeHandles/>
        </dgm:presLayoutVars>
      </dgm:prSet>
      <dgm:spPr/>
    </dgm:pt>
    <dgm:pt modelId="{772DF431-4D72-448D-BD81-31B5D1FC9A3C}" type="pres">
      <dgm:prSet presAssocID="{2A6E32CF-1B97-4478-8919-6652643EDE9D}" presName="text" presStyleLbl="node1" presStyleIdx="0" presStyleCnt="5" custScaleX="149013" custLinFactY="7388" custLinFactNeighborY="100000">
        <dgm:presLayoutVars>
          <dgm:bulletEnabled val="1"/>
        </dgm:presLayoutVars>
      </dgm:prSet>
      <dgm:spPr/>
    </dgm:pt>
    <dgm:pt modelId="{B530FC39-C92E-4E34-8FFA-D7D1C08B4A65}" type="pres">
      <dgm:prSet presAssocID="{5E9B65FC-3234-438D-AD94-DC504A4ADFDA}" presName="space" presStyleCnt="0"/>
      <dgm:spPr/>
    </dgm:pt>
    <dgm:pt modelId="{4FAC1278-B93E-43DA-AE58-B04435F56116}" type="pres">
      <dgm:prSet presAssocID="{6E8CBF76-A76C-49CC-9323-41808526179E}" presName="text" presStyleLbl="node1" presStyleIdx="1" presStyleCnt="5" custScaleX="323942" custLinFactY="3621" custLinFactNeighborY="100000">
        <dgm:presLayoutVars>
          <dgm:bulletEnabled val="1"/>
        </dgm:presLayoutVars>
      </dgm:prSet>
      <dgm:spPr/>
    </dgm:pt>
    <dgm:pt modelId="{68E33F83-AC9C-4F13-83D1-943F3177BCB3}" type="pres">
      <dgm:prSet presAssocID="{47FA6310-5BEE-435B-8386-8E0DBBC71F41}" presName="space" presStyleCnt="0"/>
      <dgm:spPr/>
    </dgm:pt>
    <dgm:pt modelId="{9AA143CC-A945-4AB6-8D25-28583C375672}" type="pres">
      <dgm:prSet presAssocID="{DD959AA7-630E-43FB-8F22-27643AFC90D7}" presName="text" presStyleLbl="node1" presStyleIdx="2" presStyleCnt="5" custScaleX="131672" custLinFactY="604" custLinFactNeighborX="664" custLinFactNeighborY="100000">
        <dgm:presLayoutVars>
          <dgm:bulletEnabled val="1"/>
        </dgm:presLayoutVars>
      </dgm:prSet>
      <dgm:spPr/>
    </dgm:pt>
    <dgm:pt modelId="{7628A087-08B4-410B-A418-C5CB2E77C3D6}" type="pres">
      <dgm:prSet presAssocID="{C674B5FF-E120-4355-AB57-171D01459DAE}" presName="space" presStyleCnt="0"/>
      <dgm:spPr/>
    </dgm:pt>
    <dgm:pt modelId="{EED247B0-FE90-4C90-A037-1191DFA392F8}" type="pres">
      <dgm:prSet presAssocID="{0EF0DA1D-A4B5-4FFD-AF95-92F76C60CEB5}" presName="text" presStyleLbl="node1" presStyleIdx="3" presStyleCnt="5" custScaleX="325120" custLinFactNeighborY="28403">
        <dgm:presLayoutVars>
          <dgm:bulletEnabled val="1"/>
        </dgm:presLayoutVars>
      </dgm:prSet>
      <dgm:spPr/>
    </dgm:pt>
    <dgm:pt modelId="{D6FADEBE-22E8-4B0C-A9AF-041AF23D9D0C}" type="pres">
      <dgm:prSet presAssocID="{F6D4E758-D29A-4B67-B5DD-64DDCF76B876}" presName="space" presStyleCnt="0"/>
      <dgm:spPr/>
    </dgm:pt>
    <dgm:pt modelId="{DE19041A-890B-454F-A2DE-DAEAB5FA4308}" type="pres">
      <dgm:prSet presAssocID="{C16B154C-A5B4-427E-A98E-F2A9D0741AB5}" presName="text" presStyleLbl="node1" presStyleIdx="4" presStyleCnt="5" custScaleX="223111" custLinFactY="4377" custLinFactNeighborX="415" custLinFactNeighborY="100000">
        <dgm:presLayoutVars>
          <dgm:bulletEnabled val="1"/>
        </dgm:presLayoutVars>
      </dgm:prSet>
      <dgm:spPr/>
    </dgm:pt>
  </dgm:ptLst>
  <dgm:cxnLst>
    <dgm:cxn modelId="{9441C51F-FBCA-4530-9CFF-422A1F52FA92}" srcId="{278E4555-8B33-4097-B803-1607653C7950}" destId="{6E8CBF76-A76C-49CC-9323-41808526179E}" srcOrd="1" destOrd="0" parTransId="{44D27369-A1FD-4CC2-A2DC-F9CD49E8B18C}" sibTransId="{47FA6310-5BEE-435B-8386-8E0DBBC71F41}"/>
    <dgm:cxn modelId="{36662427-4580-40B4-9837-E37F6FE9950C}" type="presOf" srcId="{C16B154C-A5B4-427E-A98E-F2A9D0741AB5}" destId="{DE19041A-890B-454F-A2DE-DAEAB5FA4308}" srcOrd="0" destOrd="0" presId="urn:diagrams.loki3.com/VaryingWidthList"/>
    <dgm:cxn modelId="{05EE2469-CC6D-494C-AD29-78BC92B33886}" type="presOf" srcId="{DD959AA7-630E-43FB-8F22-27643AFC90D7}" destId="{9AA143CC-A945-4AB6-8D25-28583C375672}" srcOrd="0" destOrd="0" presId="urn:diagrams.loki3.com/VaryingWidthList"/>
    <dgm:cxn modelId="{A0F4986D-E368-491F-913F-9792BD42AC59}" srcId="{278E4555-8B33-4097-B803-1607653C7950}" destId="{C16B154C-A5B4-427E-A98E-F2A9D0741AB5}" srcOrd="4" destOrd="0" parTransId="{CDB61C92-5EAB-4B4E-902A-0B8CF42EE240}" sibTransId="{510C1081-A6B5-49E1-B8A0-E5EA5ABEEB7B}"/>
    <dgm:cxn modelId="{64203179-C1A5-4A69-87B2-EB42065D5E58}" type="presOf" srcId="{6E8CBF76-A76C-49CC-9323-41808526179E}" destId="{4FAC1278-B93E-43DA-AE58-B04435F56116}" srcOrd="0" destOrd="0" presId="urn:diagrams.loki3.com/VaryingWidthList"/>
    <dgm:cxn modelId="{FBDC357B-7942-4E4C-991D-F2DFEAD5A630}" type="presOf" srcId="{2A6E32CF-1B97-4478-8919-6652643EDE9D}" destId="{772DF431-4D72-448D-BD81-31B5D1FC9A3C}" srcOrd="0" destOrd="0" presId="urn:diagrams.loki3.com/VaryingWidthList"/>
    <dgm:cxn modelId="{77D4E2C7-A01D-4AA1-8436-9B576D947282}" srcId="{278E4555-8B33-4097-B803-1607653C7950}" destId="{DD959AA7-630E-43FB-8F22-27643AFC90D7}" srcOrd="2" destOrd="0" parTransId="{B99F3228-2C1F-441E-911E-2DC7ED3E0905}" sibTransId="{C674B5FF-E120-4355-AB57-171D01459DAE}"/>
    <dgm:cxn modelId="{54639DCF-766B-4808-8615-48D996486341}" type="presOf" srcId="{0EF0DA1D-A4B5-4FFD-AF95-92F76C60CEB5}" destId="{EED247B0-FE90-4C90-A037-1191DFA392F8}" srcOrd="0" destOrd="0" presId="urn:diagrams.loki3.com/VaryingWidthList"/>
    <dgm:cxn modelId="{492EABD3-3C3E-411C-8465-DCF122C78170}" srcId="{278E4555-8B33-4097-B803-1607653C7950}" destId="{0EF0DA1D-A4B5-4FFD-AF95-92F76C60CEB5}" srcOrd="3" destOrd="0" parTransId="{08CB68F8-0CD9-44A5-9531-43EA5D3E4FF6}" sibTransId="{F6D4E758-D29A-4B67-B5DD-64DDCF76B876}"/>
    <dgm:cxn modelId="{D84728EE-A5FE-4D2D-AE52-C4C2C55EF801}" type="presOf" srcId="{278E4555-8B33-4097-B803-1607653C7950}" destId="{29F77F2A-0910-40D4-AC21-945E0956EA34}" srcOrd="0" destOrd="0" presId="urn:diagrams.loki3.com/VaryingWidthList"/>
    <dgm:cxn modelId="{9372B6F6-6256-4D8A-83CE-905CB3572ECE}" srcId="{278E4555-8B33-4097-B803-1607653C7950}" destId="{2A6E32CF-1B97-4478-8919-6652643EDE9D}" srcOrd="0" destOrd="0" parTransId="{41EDB1A0-C5E3-4217-ACE4-52734E186598}" sibTransId="{5E9B65FC-3234-438D-AD94-DC504A4ADFDA}"/>
    <dgm:cxn modelId="{0188E1A8-6CCE-4977-8F55-3BB75BD84C13}" type="presParOf" srcId="{29F77F2A-0910-40D4-AC21-945E0956EA34}" destId="{772DF431-4D72-448D-BD81-31B5D1FC9A3C}" srcOrd="0" destOrd="0" presId="urn:diagrams.loki3.com/VaryingWidthList"/>
    <dgm:cxn modelId="{5E23269C-168F-453A-9C85-3709BC2B7D47}" type="presParOf" srcId="{29F77F2A-0910-40D4-AC21-945E0956EA34}" destId="{B530FC39-C92E-4E34-8FFA-D7D1C08B4A65}" srcOrd="1" destOrd="0" presId="urn:diagrams.loki3.com/VaryingWidthList"/>
    <dgm:cxn modelId="{700E3C78-C647-49D2-93DF-E23C3C701514}" type="presParOf" srcId="{29F77F2A-0910-40D4-AC21-945E0956EA34}" destId="{4FAC1278-B93E-43DA-AE58-B04435F56116}" srcOrd="2" destOrd="0" presId="urn:diagrams.loki3.com/VaryingWidthList"/>
    <dgm:cxn modelId="{E03C40C0-62B7-4EB3-9E74-4B652E5C673E}" type="presParOf" srcId="{29F77F2A-0910-40D4-AC21-945E0956EA34}" destId="{68E33F83-AC9C-4F13-83D1-943F3177BCB3}" srcOrd="3" destOrd="0" presId="urn:diagrams.loki3.com/VaryingWidthList"/>
    <dgm:cxn modelId="{A0E9881F-41DC-4094-B040-AA172FE83BB9}" type="presParOf" srcId="{29F77F2A-0910-40D4-AC21-945E0956EA34}" destId="{9AA143CC-A945-4AB6-8D25-28583C375672}" srcOrd="4" destOrd="0" presId="urn:diagrams.loki3.com/VaryingWidthList"/>
    <dgm:cxn modelId="{BA5FA9A1-8D0A-4B38-B164-0C61C7222AE3}" type="presParOf" srcId="{29F77F2A-0910-40D4-AC21-945E0956EA34}" destId="{7628A087-08B4-410B-A418-C5CB2E77C3D6}" srcOrd="5" destOrd="0" presId="urn:diagrams.loki3.com/VaryingWidthList"/>
    <dgm:cxn modelId="{95A4EFE2-51E4-4F51-8CA9-9D4592AA01FD}" type="presParOf" srcId="{29F77F2A-0910-40D4-AC21-945E0956EA34}" destId="{EED247B0-FE90-4C90-A037-1191DFA392F8}" srcOrd="6" destOrd="0" presId="urn:diagrams.loki3.com/VaryingWidthList"/>
    <dgm:cxn modelId="{969C568C-1081-40EA-8EC5-AF02C8167C50}" type="presParOf" srcId="{29F77F2A-0910-40D4-AC21-945E0956EA34}" destId="{D6FADEBE-22E8-4B0C-A9AF-041AF23D9D0C}" srcOrd="7" destOrd="0" presId="urn:diagrams.loki3.com/VaryingWidthList"/>
    <dgm:cxn modelId="{F5362307-20A0-4F22-9475-D91824390F39}" type="presParOf" srcId="{29F77F2A-0910-40D4-AC21-945E0956EA34}" destId="{DE19041A-890B-454F-A2DE-DAEAB5FA4308}" srcOrd="8" destOrd="0" presId="urn:diagrams.loki3.com/VaryingWidth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72DF431-4D72-448D-BD81-31B5D1FC9A3C}">
      <dsp:nvSpPr>
        <dsp:cNvPr id="0" name=""/>
        <dsp:cNvSpPr/>
      </dsp:nvSpPr>
      <dsp:spPr>
        <a:xfrm>
          <a:off x="0" y="98517"/>
          <a:ext cx="3124200" cy="780851"/>
        </a:xfrm>
        <a:prstGeom prst="rect">
          <a:avLst/>
        </a:prstGeom>
        <a:solidFill>
          <a:schemeClr val="bg2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>
              <a:solidFill>
                <a:schemeClr val="tx1"/>
              </a:solidFill>
            </a:rPr>
            <a:t>Self-Actualization</a:t>
          </a:r>
        </a:p>
      </dsp:txBody>
      <dsp:txXfrm>
        <a:off x="0" y="98517"/>
        <a:ext cx="3124200" cy="780851"/>
      </dsp:txXfrm>
    </dsp:sp>
    <dsp:sp modelId="{4FAC1278-B93E-43DA-AE58-B04435F56116}">
      <dsp:nvSpPr>
        <dsp:cNvPr id="0" name=""/>
        <dsp:cNvSpPr/>
      </dsp:nvSpPr>
      <dsp:spPr>
        <a:xfrm>
          <a:off x="0" y="888997"/>
          <a:ext cx="3124200" cy="780851"/>
        </a:xfrm>
        <a:prstGeom prst="rect">
          <a:avLst/>
        </a:prstGeom>
        <a:solidFill>
          <a:schemeClr val="accent6">
            <a:lumMod val="40000"/>
            <a:lumOff val="6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>
              <a:solidFill>
                <a:schemeClr val="tx1"/>
              </a:solidFill>
            </a:rPr>
            <a:t>Esteem</a:t>
          </a:r>
        </a:p>
      </dsp:txBody>
      <dsp:txXfrm>
        <a:off x="0" y="888997"/>
        <a:ext cx="3124200" cy="780851"/>
      </dsp:txXfrm>
    </dsp:sp>
    <dsp:sp modelId="{9AA143CC-A945-4AB6-8D25-28583C375672}">
      <dsp:nvSpPr>
        <dsp:cNvPr id="0" name=""/>
        <dsp:cNvSpPr/>
      </dsp:nvSpPr>
      <dsp:spPr>
        <a:xfrm>
          <a:off x="0" y="1685333"/>
          <a:ext cx="3124200" cy="780851"/>
        </a:xfrm>
        <a:prstGeom prst="rect">
          <a:avLst/>
        </a:prstGeom>
        <a:solidFill>
          <a:schemeClr val="accent3">
            <a:lumMod val="40000"/>
            <a:lumOff val="6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>
              <a:solidFill>
                <a:schemeClr val="tx1"/>
              </a:solidFill>
            </a:rPr>
            <a:t>Love and</a:t>
          </a:r>
          <a:r>
            <a:rPr lang="en-US" sz="2400" kern="1200" dirty="0"/>
            <a:t> </a:t>
          </a:r>
          <a:r>
            <a:rPr lang="en-US" sz="2400" kern="1200" dirty="0">
              <a:solidFill>
                <a:schemeClr val="tx1"/>
              </a:solidFill>
            </a:rPr>
            <a:t>Acceptance</a:t>
          </a:r>
        </a:p>
      </dsp:txBody>
      <dsp:txXfrm>
        <a:off x="0" y="1685333"/>
        <a:ext cx="3124200" cy="780851"/>
      </dsp:txXfrm>
    </dsp:sp>
    <dsp:sp modelId="{EED247B0-FE90-4C90-A037-1191DFA392F8}">
      <dsp:nvSpPr>
        <dsp:cNvPr id="0" name=""/>
        <dsp:cNvSpPr/>
      </dsp:nvSpPr>
      <dsp:spPr>
        <a:xfrm>
          <a:off x="0" y="2472557"/>
          <a:ext cx="3124200" cy="780851"/>
        </a:xfrm>
        <a:prstGeom prst="rect">
          <a:avLst/>
        </a:prstGeom>
        <a:solidFill>
          <a:schemeClr val="accent1">
            <a:lumMod val="40000"/>
            <a:lumOff val="6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>
              <a:solidFill>
                <a:schemeClr val="tx1"/>
              </a:solidFill>
            </a:rPr>
            <a:t>Security</a:t>
          </a:r>
        </a:p>
      </dsp:txBody>
      <dsp:txXfrm>
        <a:off x="0" y="2472557"/>
        <a:ext cx="3124200" cy="780851"/>
      </dsp:txXfrm>
    </dsp:sp>
    <dsp:sp modelId="{DE19041A-890B-454F-A2DE-DAEAB5FA4308}">
      <dsp:nvSpPr>
        <dsp:cNvPr id="0" name=""/>
        <dsp:cNvSpPr/>
      </dsp:nvSpPr>
      <dsp:spPr>
        <a:xfrm>
          <a:off x="0" y="3283148"/>
          <a:ext cx="3124200" cy="780851"/>
        </a:xfrm>
        <a:prstGeom prst="rect">
          <a:avLst/>
        </a:prstGeom>
        <a:solidFill>
          <a:schemeClr val="accent4">
            <a:lumMod val="40000"/>
            <a:lumOff val="6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>
              <a:solidFill>
                <a:schemeClr val="tx1"/>
              </a:solidFill>
            </a:rPr>
            <a:t>Basic Needs</a:t>
          </a:r>
        </a:p>
      </dsp:txBody>
      <dsp:txXfrm>
        <a:off x="0" y="3283148"/>
        <a:ext cx="3124200" cy="78085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diagrams.loki3.com/VaryingWidthList">
  <dgm:title val="Varying Width List"/>
  <dgm:desc val="Use for emphasizing items of different weights.  Good for large amounts of Level 1 text.  The width of each shape is independently determined based on its text."/>
  <dgm:catLst>
    <dgm:cat type="list" pri="4160"/>
    <dgm:cat type="officeonline" pri="5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text" val="20"/>
      <dgm:constr type="h" for="ch" forName="text" refType="h"/>
      <dgm:constr type="primFontSz" for="ch" forName="text" op="equ" val="65"/>
      <dgm:constr type="h" for="ch" forName="space" refType="h" fact="0.05"/>
    </dgm:constrLst>
    <dgm:forEach name="Name1" axis="ch" ptType="node">
      <dgm:layoutNode name="text" styleLbl="node1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tMarg" refType="primFontSz" fact="0.2"/>
          <dgm:constr type="bMarg" refType="primFontSz" fact="0.2"/>
          <dgm:constr type="lMarg" refType="primFontSz" fact="0.2"/>
          <dgm:constr type="rMarg" refType="primFontSz" fact="0.2"/>
        </dgm:constrLst>
        <dgm:ruleLst>
          <dgm:rule type="w" val="INF" fact="NaN" max="NaN"/>
          <dgm:rule type="primFontSz" val="5" fact="NaN" max="NaN"/>
        </dgm:ruleLst>
      </dgm:layoutNode>
      <dgm:choose name="Name2">
        <dgm:if name="Name3" axis="par ch" ptType="doc node" func="cnt" op="gte" val="2">
          <dgm:forEach name="Name4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if>
        <dgm:else name="Name5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184F4D0-8898-4434-8CB8-B1EE3752872D}" type="datetimeFigureOut">
              <a:rPr lang="en-US" smtClean="0"/>
              <a:pPr/>
              <a:t>3/5/19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4AEA2D8-5868-483F-9237-A09F0BF27B1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643254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501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9719D85-D3FE-4CD8-A9A2-61561D81F6BB}" type="datetimeFigureOut">
              <a:rPr lang="en-US" smtClean="0"/>
              <a:pPr/>
              <a:t>3/5/19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4684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5010" y="8684684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B225B08-5B32-4EA2-B3F1-D5048514632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96859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225B08-5B32-4EA2-B3F1-D50485146325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871957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225B08-5B32-4EA2-B3F1-D50485146325}" type="slidenum">
              <a:rPr lang="en-US" smtClean="0"/>
              <a:pPr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947976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225B08-5B32-4EA2-B3F1-D50485146325}" type="slidenum">
              <a:rPr lang="en-US" smtClean="0"/>
              <a:pPr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841046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225B08-5B32-4EA2-B3F1-D50485146325}" type="slidenum">
              <a:rPr lang="en-US" smtClean="0"/>
              <a:pPr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16865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225B08-5B32-4EA2-B3F1-D50485146325}" type="slidenum">
              <a:rPr lang="en-US" smtClean="0"/>
              <a:pPr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440375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225B08-5B32-4EA2-B3F1-D50485146325}" type="slidenum">
              <a:rPr lang="en-US" smtClean="0"/>
              <a:pPr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313360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225B08-5B32-4EA2-B3F1-D50485146325}" type="slidenum">
              <a:rPr lang="en-US" smtClean="0"/>
              <a:pPr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202608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225B08-5B32-4EA2-B3F1-D50485146325}" type="slidenum">
              <a:rPr lang="en-US" smtClean="0"/>
              <a:pPr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052675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225B08-5B32-4EA2-B3F1-D50485146325}" type="slidenum">
              <a:rPr lang="en-US" smtClean="0"/>
              <a:pPr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646726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225B08-5B32-4EA2-B3F1-D50485146325}" type="slidenum">
              <a:rPr lang="en-US" smtClean="0"/>
              <a:pPr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844705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225B08-5B32-4EA2-B3F1-D50485146325}" type="slidenum">
              <a:rPr lang="en-US" smtClean="0"/>
              <a:pPr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046991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225B08-5B32-4EA2-B3F1-D50485146325}" type="slidenum">
              <a:rPr lang="en-US" smtClean="0"/>
              <a:pPr/>
              <a:t>2</a:t>
            </a:fld>
            <a:endParaRPr lang="en-US" dirty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225B08-5B32-4EA2-B3F1-D50485146325}" type="slidenum">
              <a:rPr lang="en-US" smtClean="0"/>
              <a:pPr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866560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225B08-5B32-4EA2-B3F1-D50485146325}" type="slidenum">
              <a:rPr lang="en-US" smtClean="0"/>
              <a:pPr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8820412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225B08-5B32-4EA2-B3F1-D50485146325}" type="slidenum">
              <a:rPr lang="en-US" smtClean="0"/>
              <a:pPr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8258299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225B08-5B32-4EA2-B3F1-D50485146325}" type="slidenum">
              <a:rPr lang="en-US" smtClean="0"/>
              <a:pPr/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2518182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225B08-5B32-4EA2-B3F1-D50485146325}" type="slidenum">
              <a:rPr lang="en-US" smtClean="0"/>
              <a:pPr/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6292463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225B08-5B32-4EA2-B3F1-D50485146325}" type="slidenum">
              <a:rPr lang="en-US" smtClean="0"/>
              <a:pPr/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0596650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225B08-5B32-4EA2-B3F1-D50485146325}" type="slidenum">
              <a:rPr lang="en-US" smtClean="0"/>
              <a:pPr/>
              <a:t>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5777381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225B08-5B32-4EA2-B3F1-D50485146325}" type="slidenum">
              <a:rPr lang="en-US" smtClean="0"/>
              <a:pPr/>
              <a:t>27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1401983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225B08-5B32-4EA2-B3F1-D50485146325}" type="slidenum">
              <a:rPr lang="en-US" smtClean="0"/>
              <a:pPr/>
              <a:t>28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5842402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225B08-5B32-4EA2-B3F1-D50485146325}" type="slidenum">
              <a:rPr lang="en-US" smtClean="0"/>
              <a:pPr/>
              <a:t>29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990428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225B08-5B32-4EA2-B3F1-D50485146325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3949381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225B08-5B32-4EA2-B3F1-D50485146325}" type="slidenum">
              <a:rPr lang="en-US" smtClean="0"/>
              <a:pPr/>
              <a:t>30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0600613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225B08-5B32-4EA2-B3F1-D50485146325}" type="slidenum">
              <a:rPr lang="en-US" smtClean="0"/>
              <a:pPr/>
              <a:t>31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3471645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225B08-5B32-4EA2-B3F1-D50485146325}" type="slidenum">
              <a:rPr lang="en-US" smtClean="0"/>
              <a:pPr/>
              <a:t>32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4022318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225B08-5B32-4EA2-B3F1-D50485146325}" type="slidenum">
              <a:rPr lang="en-US" smtClean="0"/>
              <a:pPr/>
              <a:t>33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703511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225B08-5B32-4EA2-B3F1-D50485146325}" type="slidenum">
              <a:rPr lang="en-US" smtClean="0"/>
              <a:pPr/>
              <a:t>34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6140228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225B08-5B32-4EA2-B3F1-D50485146325}" type="slidenum">
              <a:rPr lang="en-US" smtClean="0"/>
              <a:pPr/>
              <a:t>35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8108947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225B08-5B32-4EA2-B3F1-D50485146325}" type="slidenum">
              <a:rPr lang="en-US" smtClean="0"/>
              <a:pPr/>
              <a:t>36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255925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225B08-5B32-4EA2-B3F1-D50485146325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620203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225B08-5B32-4EA2-B3F1-D50485146325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937688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225B08-5B32-4EA2-B3F1-D50485146325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707390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225B08-5B32-4EA2-B3F1-D50485146325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16668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225B08-5B32-4EA2-B3F1-D50485146325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216768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225B08-5B32-4EA2-B3F1-D50485146325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61705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A3658E-B60F-4A94-9B82-4D25F31F278A}" type="datetimeFigureOut">
              <a:rPr lang="en-US" smtClean="0"/>
              <a:pPr/>
              <a:t>3/5/19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970B17-E650-4769-A782-BC6F0BF91113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>
    <p:fade thruBlk="1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A3658E-B60F-4A94-9B82-4D25F31F278A}" type="datetimeFigureOut">
              <a:rPr lang="en-US" smtClean="0"/>
              <a:pPr/>
              <a:t>3/5/19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970B17-E650-4769-A782-BC6F0BF91113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>
    <p:fade thruBlk="1"/>
  </p:transition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52400"/>
            <a:ext cx="8534400" cy="6858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8E4BBEC9-BD4C-4484-8E72-6CB02D2B3F79}" type="datetimeFigureOut">
              <a:rPr lang="en-US"/>
              <a:pPr>
                <a:defRPr/>
              </a:pPr>
              <a:t>3/5/19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782E7854-5DFB-4ADD-8992-549BFB46F06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>
    <p:fade thruBlk="1"/>
  </p:transition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AF5E3A9C-6485-4CC3-87C3-05271F0A5874}" type="datetimeFigureOut">
              <a:rPr lang="en-US"/>
              <a:pPr>
                <a:defRPr/>
              </a:pPr>
              <a:t>3/5/19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E7E57D85-B3D5-4C24-BFD3-E03CC0F7091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>
    <p:fade thruBlk="1"/>
  </p:transition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B7351953-FC76-484A-AE74-190D1C9B432B}" type="datetimeFigureOut">
              <a:rPr lang="en-US"/>
              <a:pPr>
                <a:defRPr/>
              </a:pPr>
              <a:t>3/5/19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6B71D482-8D72-464E-9BAF-8F72B2B19B9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>
    <p:fade thruBlk="1"/>
  </p:transition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C04CCE72-EBB3-47A5-A67C-C302C13ADFD5}" type="datetimeFigureOut">
              <a:rPr lang="en-US"/>
              <a:pPr>
                <a:defRPr/>
              </a:pPr>
              <a:t>3/5/19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87B5FD3D-77AB-412C-AC67-D3B57954376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>
    <p:fade thruBlk="1"/>
  </p:transition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52400"/>
            <a:ext cx="8534400" cy="6858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066800"/>
            <a:ext cx="8229600" cy="541020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E7688BB5-CCA6-4262-B612-8DE076510A83}" type="datetimeFigureOut">
              <a:rPr lang="en-US"/>
              <a:pPr>
                <a:defRPr/>
              </a:pPr>
              <a:t>3/5/19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EC15B70A-D866-4BD7-946F-5143BA66972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>
    <p:fade thruBlk="1"/>
  </p:transition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57D5D764-C1F4-4448-B78B-99DE2F303C26}" type="datetimeFigureOut">
              <a:rPr lang="en-US"/>
              <a:pPr>
                <a:defRPr/>
              </a:pPr>
              <a:t>3/5/19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C696D968-F179-4EB1-A203-E6069239016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>
    <p:fade thruBlk="1"/>
  </p:transition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" y="1"/>
            <a:ext cx="8610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41D6B753-0E60-42A0-8158-F50CEFDFC2CB}" type="datetimeFigureOut">
              <a:rPr lang="en-US"/>
              <a:pPr>
                <a:defRPr/>
              </a:pPr>
              <a:t>3/5/19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7F4F7AAE-2EE8-4FBE-8390-E1A4CFF2872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>
    <p:fade thruBlk="1"/>
  </p:transition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76200"/>
            <a:ext cx="8001000" cy="1295400"/>
          </a:xfrm>
          <a:prstGeom prst="rect">
            <a:avLst/>
          </a:prstGeom>
        </p:spPr>
        <p:txBody>
          <a:bodyPr/>
          <a:lstStyle>
            <a:lvl1pPr algn="ctr">
              <a:defRPr sz="3500" b="0" i="0">
                <a:solidFill>
                  <a:schemeClr val="bg1"/>
                </a:solidFill>
                <a:latin typeface="Helvetica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600200"/>
            <a:ext cx="8534400" cy="4953000"/>
          </a:xfrm>
          <a:prstGeom prst="rect">
            <a:avLst/>
          </a:prstGeom>
        </p:spPr>
        <p:txBody>
          <a:bodyPr/>
          <a:lstStyle>
            <a:lvl1pPr>
              <a:defRPr sz="2800">
                <a:solidFill>
                  <a:schemeClr val="tx1">
                    <a:lumMod val="75000"/>
                    <a:lumOff val="25000"/>
                  </a:schemeClr>
                </a:solidFill>
                <a:latin typeface="Helvetica" pitchFamily="34" charset="0"/>
              </a:defRPr>
            </a:lvl1pPr>
            <a:lvl2pPr>
              <a:defRPr sz="2600">
                <a:solidFill>
                  <a:schemeClr val="tx1">
                    <a:lumMod val="75000"/>
                    <a:lumOff val="25000"/>
                  </a:schemeClr>
                </a:solidFill>
                <a:latin typeface="Helvetica" pitchFamily="34" charset="0"/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Helvetica" pitchFamily="34" charset="0"/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Helvetica" pitchFamily="34" charset="0"/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Helvetica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</p:cSld>
  <p:clrMapOvr>
    <a:masterClrMapping/>
  </p:clrMapOvr>
  <p:transition>
    <p:fade thruBlk="1"/>
  </p:transition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71910820-C494-426C-A1FB-FEBFE7678574}" type="datetimeFigureOut">
              <a:rPr lang="en-US"/>
              <a:pPr>
                <a:defRPr/>
              </a:pPr>
              <a:t>3/5/19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5F5E9795-88D6-430C-B427-1D2183C8214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>
    <p:fade thruBlk="1"/>
  </p:transition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76200"/>
            <a:ext cx="8001000" cy="1295400"/>
          </a:xfrm>
          <a:prstGeom prst="rect">
            <a:avLst/>
          </a:prstGeom>
        </p:spPr>
        <p:txBody>
          <a:bodyPr/>
          <a:lstStyle>
            <a:lvl1pPr algn="ctr">
              <a:defRPr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038600" cy="4953000"/>
          </a:xfrm>
          <a:prstGeom prst="rect">
            <a:avLst/>
          </a:prstGeom>
        </p:spPr>
        <p:txBody>
          <a:bodyPr/>
          <a:lstStyle>
            <a:lvl1pPr>
              <a:defRPr sz="2800">
                <a:solidFill>
                  <a:schemeClr val="tx1">
                    <a:lumMod val="75000"/>
                    <a:lumOff val="25000"/>
                  </a:schemeClr>
                </a:solidFill>
                <a:latin typeface="Helvetica" pitchFamily="34" charset="0"/>
              </a:defRPr>
            </a:lvl1pPr>
            <a:lvl2pPr>
              <a:defRPr sz="2400">
                <a:solidFill>
                  <a:schemeClr val="tx1">
                    <a:lumMod val="75000"/>
                    <a:lumOff val="25000"/>
                  </a:schemeClr>
                </a:solidFill>
                <a:latin typeface="Helvetica" pitchFamily="34" charset="0"/>
              </a:defRPr>
            </a:lvl2pPr>
            <a:lvl3pPr>
              <a:defRPr sz="2000">
                <a:solidFill>
                  <a:schemeClr val="tx1">
                    <a:lumMod val="75000"/>
                    <a:lumOff val="25000"/>
                  </a:schemeClr>
                </a:solidFill>
                <a:latin typeface="Helvetica" pitchFamily="34" charset="0"/>
              </a:defRPr>
            </a:lvl3pPr>
            <a:lvl4pPr>
              <a:defRPr sz="1800">
                <a:solidFill>
                  <a:schemeClr val="tx1">
                    <a:lumMod val="75000"/>
                    <a:lumOff val="25000"/>
                  </a:schemeClr>
                </a:solidFill>
                <a:latin typeface="Helvetica" pitchFamily="34" charset="0"/>
              </a:defRPr>
            </a:lvl4pPr>
            <a:lvl5pPr>
              <a:defRPr sz="1800">
                <a:solidFill>
                  <a:schemeClr val="tx1">
                    <a:lumMod val="75000"/>
                    <a:lumOff val="25000"/>
                  </a:schemeClr>
                </a:solidFill>
                <a:latin typeface="Helvetica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95800" y="1600200"/>
            <a:ext cx="4038600" cy="4953000"/>
          </a:xfrm>
          <a:prstGeom prst="rect">
            <a:avLst/>
          </a:prstGeom>
        </p:spPr>
        <p:txBody>
          <a:bodyPr/>
          <a:lstStyle>
            <a:lvl1pPr>
              <a:defRPr sz="2800">
                <a:solidFill>
                  <a:schemeClr val="tx1">
                    <a:lumMod val="75000"/>
                    <a:lumOff val="25000"/>
                  </a:schemeClr>
                </a:solidFill>
                <a:latin typeface="Helvetica" pitchFamily="34" charset="0"/>
              </a:defRPr>
            </a:lvl1pPr>
            <a:lvl2pPr>
              <a:defRPr sz="2400">
                <a:solidFill>
                  <a:schemeClr val="tx1">
                    <a:lumMod val="75000"/>
                    <a:lumOff val="25000"/>
                  </a:schemeClr>
                </a:solidFill>
                <a:latin typeface="Helvetica" pitchFamily="34" charset="0"/>
              </a:defRPr>
            </a:lvl2pPr>
            <a:lvl3pPr>
              <a:defRPr sz="2000">
                <a:solidFill>
                  <a:schemeClr val="tx1">
                    <a:lumMod val="75000"/>
                    <a:lumOff val="25000"/>
                  </a:schemeClr>
                </a:solidFill>
                <a:latin typeface="Helvetica" pitchFamily="34" charset="0"/>
              </a:defRPr>
            </a:lvl3pPr>
            <a:lvl4pPr>
              <a:defRPr sz="1800">
                <a:solidFill>
                  <a:schemeClr val="tx1">
                    <a:lumMod val="75000"/>
                    <a:lumOff val="25000"/>
                  </a:schemeClr>
                </a:solidFill>
                <a:latin typeface="Helvetica" pitchFamily="34" charset="0"/>
              </a:defRPr>
            </a:lvl4pPr>
            <a:lvl5pPr>
              <a:defRPr sz="1800">
                <a:solidFill>
                  <a:schemeClr val="tx1">
                    <a:lumMod val="75000"/>
                    <a:lumOff val="25000"/>
                  </a:schemeClr>
                </a:solidFill>
                <a:latin typeface="Helvetica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</p:cSld>
  <p:clrMapOvr>
    <a:masterClrMapping/>
  </p:clrMapOvr>
  <p:transition>
    <p:fade thruBlk="1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A3658E-B60F-4A94-9B82-4D25F31F278A}" type="datetimeFigureOut">
              <a:rPr lang="en-US" smtClean="0"/>
              <a:pPr/>
              <a:t>3/5/19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970B17-E650-4769-A782-BC6F0BF91113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>
    <p:fade thruBlk="1"/>
  </p:transition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228600"/>
            <a:ext cx="8382000" cy="9906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A7FF07D3-AF76-426B-9388-7A890912471D}" type="datetimeFigureOut">
              <a:rPr lang="en-US"/>
              <a:pPr>
                <a:defRPr/>
              </a:pPr>
              <a:t>3/5/19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D4C37E8E-F965-42EB-B9C2-D58C2CAEF6B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>
    <p:fade thruBlk="1"/>
  </p:transition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228600"/>
            <a:ext cx="8382000" cy="9906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D1D2D108-D0F9-45C6-B9C8-71BF384D75C1}" type="datetimeFigureOut">
              <a:rPr lang="en-US"/>
              <a:pPr>
                <a:defRPr/>
              </a:pPr>
              <a:t>3/5/19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76D319A3-C4AB-4521-B54B-6840F417417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>
    <p:fade thruBlk="1"/>
  </p:transition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1E2A7E81-94EF-485B-BB88-0B660D01A900}" type="datetimeFigureOut">
              <a:rPr lang="en-US"/>
              <a:pPr>
                <a:defRPr/>
              </a:pPr>
              <a:t>3/5/19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8649932F-EA47-4655-A9AF-AF00DA8B6A9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>
    <p:fade thruBlk="1"/>
  </p:transition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8C2DF438-E29C-4BCA-B29F-23353AD4BE03}" type="datetimeFigureOut">
              <a:rPr lang="en-US"/>
              <a:pPr>
                <a:defRPr/>
              </a:pPr>
              <a:t>3/5/19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8349DEAA-D49C-462F-A9C4-51AF10DC0CB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>
    <p:fade thruBlk="1"/>
  </p:transition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98C7794A-5A40-4A5A-948A-B39C06C0EAA8}" type="datetimeFigureOut">
              <a:rPr lang="en-US"/>
              <a:pPr>
                <a:defRPr/>
              </a:pPr>
              <a:t>3/5/19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28E4D912-BD0B-4EB3-BDA4-5CF0FAF62C7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>
    <p:fade thruBlk="1"/>
  </p:transition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228600"/>
            <a:ext cx="8382000" cy="9906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066800"/>
            <a:ext cx="8229600" cy="541020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DB38F2D6-D393-4B66-BC6E-57A11361DD2F}" type="datetimeFigureOut">
              <a:rPr lang="en-US"/>
              <a:pPr>
                <a:defRPr/>
              </a:pPr>
              <a:t>3/5/19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489CF6A3-C51E-4027-8445-8D727EF7783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>
    <p:fade thruBlk="1"/>
  </p:transition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5F00A4EE-E956-46C2-86DC-DD496E88C93C}" type="datetimeFigureOut">
              <a:rPr lang="en-US"/>
              <a:pPr>
                <a:defRPr/>
              </a:pPr>
              <a:t>3/5/19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D5F8B4DA-F7AC-434C-86B3-4FC236DA5DD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>
    <p:fade thruBlk="1"/>
  </p:transition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p:transition>
    <p:fade thruBlk="1"/>
  </p:transition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fade thruBlk="1"/>
  </p:transition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p:transition>
    <p:fade thruBlk="1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</p:spTree>
  </p:cSld>
  <p:clrMapOvr>
    <a:masterClrMapping/>
  </p:clrMapOvr>
  <p:transition>
    <p:fade thruBlk="1"/>
  </p:transition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fade thruBlk="1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p:transition>
    <p:fade thruBlk="1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  <p:transition>
    <p:fade thruBlk="1"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p:transition>
    <p:fade thruBlk="1"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p:transition>
    <p:fade thruBlk="1"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  <p:transition>
    <p:fade thruBlk="1"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fade thruBlk="1"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  <p:transition>
    <p:fade thruBlk="1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A3658E-B60F-4A94-9B82-4D25F31F278A}" type="datetimeFigureOut">
              <a:rPr lang="en-US" smtClean="0"/>
              <a:pPr/>
              <a:t>3/5/19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970B17-E650-4769-A782-BC6F0BF91113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>
    <p:fade thruBlk="1"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  <p:transition>
    <p:fade thruBlk="1"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p:transition>
    <p:fade thruBlk="1"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p:transition>
    <p:fade thruBlk="1"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-1007165"/>
            <a:ext cx="5486400" cy="2226365"/>
          </a:xfrm>
          <a:prstGeom prst="rect">
            <a:avLst/>
          </a:prstGeom>
          <a:noFill/>
        </p:spPr>
        <p:txBody>
          <a:bodyPr anchor="b"/>
          <a:lstStyle>
            <a:lvl1pPr algn="l">
              <a:defRPr sz="4500" b="1" i="0" baseline="0">
                <a:solidFill>
                  <a:srgbClr val="A62B31"/>
                </a:solidFill>
                <a:latin typeface="Helvetica" pitchFamily="34" charset="0"/>
                <a:cs typeface="Arial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5486400" cy="1600200"/>
          </a:xfrm>
          <a:prstGeom prst="rect">
            <a:avLst/>
          </a:prstGeom>
        </p:spPr>
        <p:txBody>
          <a:bodyPr anchor="t"/>
          <a:lstStyle>
            <a:lvl1pPr marL="0" indent="0" algn="l">
              <a:buNone/>
              <a:defRPr sz="3500" b="1" spc="30" baseline="0">
                <a:solidFill>
                  <a:schemeClr val="tx1"/>
                </a:solidFill>
                <a:effectLst/>
                <a:latin typeface="Helvetica" pitchFamily="34" charset="0"/>
                <a:ea typeface="Tahoma" pitchFamily="34" charset="0"/>
                <a:cs typeface="Tahoma" pitchFamily="34" charset="0"/>
              </a:defRPr>
            </a:lvl1pPr>
            <a:lvl2pPr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2pPr>
            <a:lvl3pPr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3pPr>
            <a:lvl4pPr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4pPr>
            <a:lvl5pPr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2"/>
          <p:cNvSpPr>
            <a:spLocks noGrp="1"/>
          </p:cNvSpPr>
          <p:nvPr>
            <p:ph idx="10"/>
          </p:nvPr>
        </p:nvSpPr>
        <p:spPr>
          <a:xfrm>
            <a:off x="914400" y="2971800"/>
            <a:ext cx="7772400" cy="3200400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3300" b="1" spc="30" baseline="0">
                <a:solidFill>
                  <a:srgbClr val="0070BB"/>
                </a:solidFill>
                <a:effectLst/>
                <a:latin typeface="Helvetica" pitchFamily="34" charset="0"/>
                <a:ea typeface="Tahoma" pitchFamily="34" charset="0"/>
                <a:cs typeface="Tahoma" pitchFamily="34" charset="0"/>
              </a:defRPr>
            </a:lvl1pPr>
            <a:lvl2pPr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2pPr>
            <a:lvl3pPr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3pPr>
            <a:lvl4pPr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4pPr>
            <a:lvl5pPr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  <p:transition>
    <p:fade thruBlk="1"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-1007165"/>
            <a:ext cx="5486400" cy="2226365"/>
          </a:xfrm>
          <a:prstGeom prst="rect">
            <a:avLst/>
          </a:prstGeom>
          <a:noFill/>
        </p:spPr>
        <p:txBody>
          <a:bodyPr anchor="b"/>
          <a:lstStyle>
            <a:lvl1pPr algn="l">
              <a:defRPr sz="4500" b="1" i="0" baseline="0">
                <a:solidFill>
                  <a:srgbClr val="A62B31"/>
                </a:solidFill>
                <a:latin typeface="Helvetica" pitchFamily="34" charset="0"/>
                <a:cs typeface="Arial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5486400" cy="1600200"/>
          </a:xfrm>
          <a:prstGeom prst="rect">
            <a:avLst/>
          </a:prstGeom>
        </p:spPr>
        <p:txBody>
          <a:bodyPr anchor="t"/>
          <a:lstStyle>
            <a:lvl1pPr marL="0" indent="0" algn="l">
              <a:buNone/>
              <a:defRPr sz="3500" b="1" spc="30" baseline="0">
                <a:solidFill>
                  <a:schemeClr val="tx1"/>
                </a:solidFill>
                <a:effectLst/>
                <a:latin typeface="Helvetica" pitchFamily="34" charset="0"/>
                <a:ea typeface="Tahoma" pitchFamily="34" charset="0"/>
                <a:cs typeface="Tahoma" pitchFamily="34" charset="0"/>
              </a:defRPr>
            </a:lvl1pPr>
            <a:lvl2pPr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2pPr>
            <a:lvl3pPr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3pPr>
            <a:lvl4pPr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4pPr>
            <a:lvl5pPr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2"/>
          <p:cNvSpPr>
            <a:spLocks noGrp="1"/>
          </p:cNvSpPr>
          <p:nvPr>
            <p:ph idx="10"/>
          </p:nvPr>
        </p:nvSpPr>
        <p:spPr>
          <a:xfrm>
            <a:off x="914400" y="2971800"/>
            <a:ext cx="7772400" cy="3200400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3300" b="1" spc="30" baseline="0">
                <a:solidFill>
                  <a:srgbClr val="0070BB"/>
                </a:solidFill>
                <a:effectLst/>
                <a:latin typeface="Helvetica" pitchFamily="34" charset="0"/>
                <a:ea typeface="Tahoma" pitchFamily="34" charset="0"/>
                <a:cs typeface="Tahoma" pitchFamily="34" charset="0"/>
              </a:defRPr>
            </a:lvl1pPr>
            <a:lvl2pPr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2pPr>
            <a:lvl3pPr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3pPr>
            <a:lvl4pPr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4pPr>
            <a:lvl5pPr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  <p:transition>
    <p:fade thruBlk="1"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828800"/>
            <a:ext cx="8229600" cy="1143000"/>
          </a:xfrm>
          <a:prstGeom prst="rect">
            <a:avLst/>
          </a:prstGeom>
        </p:spPr>
        <p:txBody>
          <a:bodyPr anchor="b"/>
          <a:lstStyle>
            <a:lvl1pPr>
              <a:defRPr sz="4800" b="1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124200"/>
            <a:ext cx="8229600" cy="3001963"/>
          </a:xfrm>
          <a:prstGeom prst="rect">
            <a:avLst/>
          </a:prstGeom>
        </p:spPr>
        <p:txBody>
          <a:bodyPr/>
          <a:lstStyle>
            <a:lvl1pPr algn="ctr">
              <a:buNone/>
              <a:defRPr sz="40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  <a:lvl2pPr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2pPr>
            <a:lvl3pPr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3pPr>
            <a:lvl4pPr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4pPr>
            <a:lvl5pPr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2"/>
          <p:cNvSpPr>
            <a:spLocks noGrp="1"/>
          </p:cNvSpPr>
          <p:nvPr>
            <p:ph idx="10"/>
          </p:nvPr>
        </p:nvSpPr>
        <p:spPr>
          <a:xfrm>
            <a:off x="76200" y="685800"/>
            <a:ext cx="6781800" cy="1066801"/>
          </a:xfrm>
          <a:prstGeom prst="rect">
            <a:avLst/>
          </a:prstGeom>
        </p:spPr>
        <p:txBody>
          <a:bodyPr/>
          <a:lstStyle>
            <a:lvl1pPr algn="l">
              <a:buNone/>
              <a:defRPr sz="6000" b="1">
                <a:solidFill>
                  <a:schemeClr val="bg1"/>
                </a:solidFill>
                <a:latin typeface="Palatino Linotype" pitchFamily="18" charset="0"/>
                <a:cs typeface="Arial" pitchFamily="34" charset="0"/>
              </a:defRPr>
            </a:lvl1pPr>
            <a:lvl2pPr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2pPr>
            <a:lvl3pPr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3pPr>
            <a:lvl4pPr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4pPr>
            <a:lvl5pPr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  <p:transition>
    <p:fade thruBlk="1"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  <p:transition>
    <p:fade thruBlk="1"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p:transition>
    <p:fade thruBlk="1"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p:transition>
    <p:fade thruBlk="1"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  <p:transition>
    <p:fade thruBlk="1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A3658E-B60F-4A94-9B82-4D25F31F278A}" type="datetimeFigureOut">
              <a:rPr lang="en-US" smtClean="0"/>
              <a:pPr/>
              <a:t>3/5/19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970B17-E650-4769-A782-BC6F0BF91113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>
    <p:fade thruBlk="1"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fade thruBlk="1"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  <p:transition>
    <p:fade thruBlk="1"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  <p:transition>
    <p:fade thruBlk="1"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p:transition>
    <p:fade thruBlk="1"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p:transition>
    <p:fade thruBlk="1"/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990600"/>
            <a:ext cx="8458200" cy="5562600"/>
          </a:xfrm>
          <a:prstGeom prst="rect">
            <a:avLst/>
          </a:prstGeom>
        </p:spPr>
        <p:txBody>
          <a:bodyPr/>
          <a:lstStyle>
            <a:lvl1pPr>
              <a:defRPr sz="2800">
                <a:solidFill>
                  <a:srgbClr val="0B223B"/>
                </a:solidFill>
                <a:latin typeface="+mj-lt"/>
              </a:defRPr>
            </a:lvl1pPr>
            <a:lvl2pPr>
              <a:defRPr>
                <a:solidFill>
                  <a:srgbClr val="0B223B"/>
                </a:solidFill>
                <a:latin typeface="+mj-lt"/>
              </a:defRPr>
            </a:lvl2pPr>
            <a:lvl3pPr>
              <a:defRPr>
                <a:solidFill>
                  <a:srgbClr val="0B223B"/>
                </a:solidFill>
                <a:latin typeface="+mj-lt"/>
              </a:defRPr>
            </a:lvl3pPr>
            <a:lvl4pPr>
              <a:defRPr>
                <a:solidFill>
                  <a:srgbClr val="0B223B"/>
                </a:solidFill>
                <a:latin typeface="+mj-lt"/>
              </a:defRPr>
            </a:lvl4pPr>
            <a:lvl5pPr>
              <a:defRPr>
                <a:solidFill>
                  <a:srgbClr val="0B223B"/>
                </a:solidFill>
                <a:latin typeface="+mj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</p:cSld>
  <p:clrMapOvr>
    <a:masterClrMapping/>
  </p:clrMapOvr>
  <p:transition>
    <p:fade thruBlk="1"/>
  </p:transition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p:transition>
    <p:fade thruBlk="1"/>
  </p:transition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</p:spTree>
  </p:cSld>
  <p:clrMapOvr>
    <a:masterClrMapping/>
  </p:clrMapOvr>
  <p:transition>
    <p:fade thruBlk="1"/>
  </p:transition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54B93539-384C-45D4-B03D-47FF8E1309E3}" type="datetimeFigureOut">
              <a:rPr lang="en-US"/>
              <a:pPr>
                <a:defRPr/>
              </a:pPr>
              <a:t>3/5/19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ECF4E650-0C56-4124-8585-F91C7590F12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>
    <p:fade thruBlk="1"/>
  </p:transition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52600" y="3352800"/>
            <a:ext cx="6858000" cy="2362200"/>
          </a:xfrm>
          <a:prstGeom prst="rect">
            <a:avLst/>
          </a:prstGeom>
        </p:spPr>
        <p:txBody>
          <a:bodyPr/>
          <a:lstStyle>
            <a:lvl1pPr>
              <a:buNone/>
              <a:defRPr sz="4500">
                <a:solidFill>
                  <a:schemeClr val="tx1">
                    <a:lumMod val="75000"/>
                    <a:lumOff val="25000"/>
                  </a:schemeClr>
                </a:solidFill>
                <a:latin typeface="Helvetica" pitchFamily="34" charset="0"/>
              </a:defRPr>
            </a:lvl1pPr>
            <a:lvl2pPr>
              <a:buNone/>
              <a:defRPr sz="4500">
                <a:solidFill>
                  <a:schemeClr val="tx1">
                    <a:lumMod val="75000"/>
                    <a:lumOff val="25000"/>
                  </a:schemeClr>
                </a:solidFill>
                <a:latin typeface="Helvetica" pitchFamily="34" charset="0"/>
              </a:defRPr>
            </a:lvl2pPr>
            <a:lvl3pPr>
              <a:buNone/>
              <a:defRPr sz="4500">
                <a:solidFill>
                  <a:schemeClr val="tx1">
                    <a:lumMod val="75000"/>
                    <a:lumOff val="25000"/>
                  </a:schemeClr>
                </a:solidFill>
                <a:latin typeface="Helvetica" pitchFamily="34" charset="0"/>
              </a:defRPr>
            </a:lvl3pPr>
            <a:lvl4pPr>
              <a:buNone/>
              <a:defRPr sz="4500">
                <a:solidFill>
                  <a:schemeClr val="tx1">
                    <a:lumMod val="75000"/>
                    <a:lumOff val="25000"/>
                  </a:schemeClr>
                </a:solidFill>
                <a:latin typeface="Helvetica" pitchFamily="34" charset="0"/>
              </a:defRPr>
            </a:lvl4pPr>
            <a:lvl5pPr>
              <a:buNone/>
              <a:defRPr sz="4500">
                <a:solidFill>
                  <a:schemeClr val="tx1">
                    <a:lumMod val="75000"/>
                    <a:lumOff val="25000"/>
                  </a:schemeClr>
                </a:solidFill>
                <a:latin typeface="Helvetica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itle Placeholder 1"/>
          <p:cNvSpPr>
            <a:spLocks noGrp="1"/>
          </p:cNvSpPr>
          <p:nvPr>
            <p:ph type="title"/>
          </p:nvPr>
        </p:nvSpPr>
        <p:spPr bwMode="auto">
          <a:xfrm>
            <a:off x="990600" y="1600200"/>
            <a:ext cx="54864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>
            <a:lvl1pPr>
              <a:defRPr sz="5500" b="0">
                <a:solidFill>
                  <a:schemeClr val="bg1"/>
                </a:solidFill>
                <a:latin typeface="Helvetica" pitchFamily="34" charset="0"/>
              </a:defRPr>
            </a:lvl1pPr>
          </a:lstStyle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</p:spTree>
  </p:cSld>
  <p:clrMapOvr>
    <a:masterClrMapping/>
  </p:clrMapOvr>
  <p:transition>
    <p:fade thruBlk="1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A3658E-B60F-4A94-9B82-4D25F31F278A}" type="datetimeFigureOut">
              <a:rPr lang="en-US" smtClean="0"/>
              <a:pPr/>
              <a:t>3/5/19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970B17-E650-4769-A782-BC6F0BF91113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>
    <p:fade thruBlk="1"/>
  </p:transition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BB44ABC4-7978-4ABD-9699-9E76A248208F}" type="datetimeFigureOut">
              <a:rPr lang="en-US"/>
              <a:pPr>
                <a:defRPr/>
              </a:pPr>
              <a:t>3/5/19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D2D36940-03D3-4A64-B163-35818ED84CE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>
    <p:fade thruBlk="1"/>
  </p:transition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52400"/>
            <a:ext cx="8534400" cy="6858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A042D82D-753C-4B4C-BE47-C1B3123C0436}" type="datetimeFigureOut">
              <a:rPr lang="en-US"/>
              <a:pPr>
                <a:defRPr/>
              </a:pPr>
              <a:t>3/5/19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7D60B8F8-9D58-41AC-9695-AC4B65F1B95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>
    <p:fade thruBlk="1"/>
  </p:transition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52400"/>
            <a:ext cx="8534400" cy="6858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E9A436E8-D934-46C5-A3B8-7101F2DF8DB8}" type="datetimeFigureOut">
              <a:rPr lang="en-US"/>
              <a:pPr>
                <a:defRPr/>
              </a:pPr>
              <a:t>3/5/19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B7EC322B-C761-4924-AC39-A4D17E42AB1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>
    <p:fade thruBlk="1"/>
  </p:transition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52400"/>
            <a:ext cx="8534400" cy="6858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F7984664-A6EC-4DCA-984D-C1F8071F3871}" type="datetimeFigureOut">
              <a:rPr lang="en-US"/>
              <a:pPr>
                <a:defRPr/>
              </a:pPr>
              <a:t>3/5/19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0480135A-9F39-4919-A79E-4360B0E17B9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>
    <p:fade thruBlk="1"/>
  </p:transition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1896EAEB-3008-4EA1-AFBE-F663E523A542}" type="datetimeFigureOut">
              <a:rPr lang="en-US"/>
              <a:pPr>
                <a:defRPr/>
              </a:pPr>
              <a:t>3/5/19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8574E3D5-FCED-431B-BFAA-48ED2D5E4D7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>
    <p:fade thruBlk="1"/>
  </p:transition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611F2859-B801-4013-860C-C8A5AF9D72DF}" type="datetimeFigureOut">
              <a:rPr lang="en-US"/>
              <a:pPr>
                <a:defRPr/>
              </a:pPr>
              <a:t>3/5/19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2DA1FA28-BE05-4747-8FD3-82070D0E62A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>
    <p:fade thruBlk="1"/>
  </p:transition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0DCD686B-DF53-4B9A-A72B-D22C6C1F9868}" type="datetimeFigureOut">
              <a:rPr lang="en-US"/>
              <a:pPr>
                <a:defRPr/>
              </a:pPr>
              <a:t>3/5/19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54D04CF4-0CE7-4D4B-8328-5D6429241C4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>
    <p:fade thruBlk="1"/>
  </p:transition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52400"/>
            <a:ext cx="8534400" cy="6858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066800"/>
            <a:ext cx="8229600" cy="541020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8BA29F87-44D2-44E5-BAF4-854E586BB31A}" type="datetimeFigureOut">
              <a:rPr lang="en-US"/>
              <a:pPr>
                <a:defRPr/>
              </a:pPr>
              <a:t>3/5/19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9E66D57D-B11E-44CB-B828-CEFE357DA20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>
    <p:fade thruBlk="1"/>
  </p:transition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F63BD2E6-6092-4ED9-8D04-8B36C64512EC}" type="datetimeFigureOut">
              <a:rPr lang="en-US"/>
              <a:pPr>
                <a:defRPr/>
              </a:pPr>
              <a:t>3/5/19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F5210487-F2B8-4DED-BD32-B4048BE2BFB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>
    <p:fade thruBlk="1"/>
  </p:transition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" y="1"/>
            <a:ext cx="8610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3EB2DBAB-AA5E-4B21-B50C-172AECFF1703}" type="datetimeFigureOut">
              <a:rPr lang="en-US"/>
              <a:pPr>
                <a:defRPr/>
              </a:pPr>
              <a:t>3/5/19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931670BF-F997-4AB9-8D74-06E0F710343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>
    <p:fade thruBlk="1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A3658E-B60F-4A94-9B82-4D25F31F278A}" type="datetimeFigureOut">
              <a:rPr lang="en-US" smtClean="0"/>
              <a:pPr/>
              <a:t>3/5/19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970B17-E650-4769-A782-BC6F0BF91113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>
    <p:fade thruBlk="1"/>
  </p:transition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76200"/>
            <a:ext cx="8001000" cy="1295400"/>
          </a:xfrm>
          <a:prstGeom prst="rect">
            <a:avLst/>
          </a:prstGeom>
        </p:spPr>
        <p:txBody>
          <a:bodyPr anchor="b"/>
          <a:lstStyle>
            <a:lvl1pPr>
              <a:defRPr sz="3500" b="0" i="0">
                <a:solidFill>
                  <a:schemeClr val="bg1"/>
                </a:solidFill>
                <a:latin typeface="Helvetica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600200"/>
            <a:ext cx="8534400" cy="4953000"/>
          </a:xfrm>
          <a:prstGeom prst="rect">
            <a:avLst/>
          </a:prstGeom>
        </p:spPr>
        <p:txBody>
          <a:bodyPr/>
          <a:lstStyle>
            <a:lvl1pPr>
              <a:defRPr sz="2800">
                <a:solidFill>
                  <a:schemeClr val="tx1">
                    <a:lumMod val="75000"/>
                    <a:lumOff val="25000"/>
                  </a:schemeClr>
                </a:solidFill>
                <a:latin typeface="Helvetica" pitchFamily="34" charset="0"/>
              </a:defRPr>
            </a:lvl1pPr>
            <a:lvl2pPr>
              <a:defRPr sz="2600">
                <a:solidFill>
                  <a:schemeClr val="tx1">
                    <a:lumMod val="75000"/>
                    <a:lumOff val="25000"/>
                  </a:schemeClr>
                </a:solidFill>
                <a:latin typeface="Helvetica" pitchFamily="34" charset="0"/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Helvetica" pitchFamily="34" charset="0"/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Helvetica" pitchFamily="34" charset="0"/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Helvetica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</p:cSld>
  <p:clrMapOvr>
    <a:masterClrMapping/>
  </p:clrMapOvr>
  <p:transition>
    <p:fade thruBlk="1"/>
  </p:transition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18DABC01-8777-4C8A-A13A-DF0C4F48078A}" type="datetimeFigureOut">
              <a:rPr lang="en-US"/>
              <a:pPr>
                <a:defRPr/>
              </a:pPr>
              <a:t>3/5/19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19CC8C90-8784-48A1-8A32-86250C06245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>
    <p:fade thruBlk="1"/>
  </p:transition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228600"/>
            <a:ext cx="8382000" cy="9906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DC1AFDC6-9F3E-45DE-B255-6E1807E190C3}" type="datetimeFigureOut">
              <a:rPr lang="en-US"/>
              <a:pPr>
                <a:defRPr/>
              </a:pPr>
              <a:t>3/5/19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F1CAE506-66D2-4D0F-8924-F5F611D3CCE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>
    <p:fade thruBlk="1"/>
  </p:transition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228600"/>
            <a:ext cx="8382000" cy="9906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DDC4EE9C-966F-4B7B-96B7-2B523A2505E5}" type="datetimeFigureOut">
              <a:rPr lang="en-US"/>
              <a:pPr>
                <a:defRPr/>
              </a:pPr>
              <a:t>3/5/19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E854E5F3-CF18-434A-A644-8A38B73D5C7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>
    <p:fade thruBlk="1"/>
  </p:transition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228600"/>
            <a:ext cx="8382000" cy="9906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6E678340-8182-45B3-8184-5D30AE4FE966}" type="datetimeFigureOut">
              <a:rPr lang="en-US"/>
              <a:pPr>
                <a:defRPr/>
              </a:pPr>
              <a:t>3/5/19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F0FE093E-A5CE-4B1F-9E44-8CB5B5EBEC4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>
    <p:fade thruBlk="1"/>
  </p:transition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352D2CFB-8184-4052-ABBB-BADEF3CADBC0}" type="datetimeFigureOut">
              <a:rPr lang="en-US"/>
              <a:pPr>
                <a:defRPr/>
              </a:pPr>
              <a:t>3/5/19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528A2919-7F05-4BF0-A48B-4E4A6436F73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>
    <p:fade thruBlk="1"/>
  </p:transition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5A55DE46-BDED-4F8F-9B2E-4F5B1B9564E2}" type="datetimeFigureOut">
              <a:rPr lang="en-US"/>
              <a:pPr>
                <a:defRPr/>
              </a:pPr>
              <a:t>3/5/19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E8FAE2AF-6C7D-4761-9C40-3EBD363CE8B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>
    <p:fade thruBlk="1"/>
  </p:transition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EE8CBFDF-70B8-49B4-8A0A-31A0F4138936}" type="datetimeFigureOut">
              <a:rPr lang="en-US"/>
              <a:pPr>
                <a:defRPr/>
              </a:pPr>
              <a:t>3/5/19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C1A24BF6-377D-4320-9B8D-CAB3A8F7952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>
    <p:fade thruBlk="1"/>
  </p:transition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228600"/>
            <a:ext cx="8382000" cy="9906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066800"/>
            <a:ext cx="8229600" cy="541020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04D4DA68-B83B-4ECC-AFFE-86A64A1FA679}" type="datetimeFigureOut">
              <a:rPr lang="en-US"/>
              <a:pPr>
                <a:defRPr/>
              </a:pPr>
              <a:t>3/5/19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AAE2108B-8C50-4626-B119-C00021B562B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>
    <p:fade thruBlk="1"/>
  </p:transition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0348235C-3B49-4E8A-BE8E-2E9F7D6D133A}" type="datetimeFigureOut">
              <a:rPr lang="en-US"/>
              <a:pPr>
                <a:defRPr/>
              </a:pPr>
              <a:t>3/5/19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14FB4D42-D08A-4126-84F7-960817854B1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>
    <p:fade thruBlk="1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A3658E-B60F-4A94-9B82-4D25F31F278A}" type="datetimeFigureOut">
              <a:rPr lang="en-US" smtClean="0"/>
              <a:pPr/>
              <a:t>3/5/19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970B17-E650-4769-A782-BC6F0BF91113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>
    <p:fade thruBlk="1"/>
  </p:transition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p:transition>
    <p:fade thruBlk="1"/>
  </p:transition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" y="1"/>
            <a:ext cx="8610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35CF8BEC-5BC6-4752-9CF3-DCDAD112CC68}" type="datetimeFigureOut">
              <a:rPr lang="en-US"/>
              <a:pPr>
                <a:defRPr/>
              </a:pPr>
              <a:t>3/5/19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233F901D-3C0B-402E-A41C-E084E48B97A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>
    <p:fade thruBlk="1"/>
  </p:transition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752600"/>
            <a:ext cx="8534400" cy="4724400"/>
          </a:xfrm>
          <a:prstGeom prst="rect">
            <a:avLst/>
          </a:prstGeom>
        </p:spPr>
        <p:txBody>
          <a:bodyPr/>
          <a:lstStyle>
            <a:lvl1pPr>
              <a:defRPr sz="2800">
                <a:solidFill>
                  <a:schemeClr val="tx1">
                    <a:lumMod val="75000"/>
                    <a:lumOff val="25000"/>
                  </a:schemeClr>
                </a:solidFill>
                <a:latin typeface="Helvetica" pitchFamily="34" charset="0"/>
              </a:defRPr>
            </a:lvl1pPr>
            <a:lvl2pPr>
              <a:defRPr sz="2600">
                <a:solidFill>
                  <a:schemeClr val="tx1">
                    <a:lumMod val="75000"/>
                    <a:lumOff val="25000"/>
                  </a:schemeClr>
                </a:solidFill>
                <a:latin typeface="Helvetica" pitchFamily="34" charset="0"/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Helvetica" pitchFamily="34" charset="0"/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Helvetica" pitchFamily="34" charset="0"/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Helvetica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itle Placeholder 2"/>
          <p:cNvSpPr>
            <a:spLocks noGrp="1"/>
          </p:cNvSpPr>
          <p:nvPr>
            <p:ph type="title"/>
          </p:nvPr>
        </p:nvSpPr>
        <p:spPr>
          <a:xfrm>
            <a:off x="609600" y="457200"/>
            <a:ext cx="4267200" cy="914400"/>
          </a:xfrm>
          <a:prstGeom prst="rect">
            <a:avLst/>
          </a:prstGeom>
        </p:spPr>
        <p:txBody>
          <a:bodyPr rtlCol="0">
            <a:noAutofit/>
          </a:bodyPr>
          <a:lstStyle>
            <a:lvl1pPr>
              <a:defRPr sz="4000">
                <a:solidFill>
                  <a:schemeClr val="bg1"/>
                </a:solidFill>
                <a:latin typeface="Helvetica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</p:cSld>
  <p:clrMapOvr>
    <a:masterClrMapping/>
  </p:clrMapOvr>
  <p:transition>
    <p:fade thruBlk="1"/>
  </p:transition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2E0F9FA3-F30E-4427-9DEA-D111581B0247}" type="datetimeFigureOut">
              <a:rPr lang="en-US"/>
              <a:pPr>
                <a:defRPr/>
              </a:pPr>
              <a:t>3/5/19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7793E5A2-D301-4671-B025-F71686BCDB1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>
    <p:fade thruBlk="1"/>
  </p:transition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228600"/>
            <a:ext cx="8382000" cy="9906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16B9191E-751E-4004-9E12-C1F8A2F68B00}" type="datetimeFigureOut">
              <a:rPr lang="en-US"/>
              <a:pPr>
                <a:defRPr/>
              </a:pPr>
              <a:t>3/5/19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A35EC3A2-22D1-4C65-B622-A9586B02B55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>
    <p:fade thruBlk="1"/>
  </p:transition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228600"/>
            <a:ext cx="8382000" cy="9906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F6156711-DE07-4265-AE3C-1033688F1F66}" type="datetimeFigureOut">
              <a:rPr lang="en-US"/>
              <a:pPr>
                <a:defRPr/>
              </a:pPr>
              <a:t>3/5/19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80541F5B-14DB-4174-8FFF-7DE7B4E1E88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>
    <p:fade thruBlk="1"/>
  </p:transition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228600"/>
            <a:ext cx="8382000" cy="9906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973183D9-CCE0-4941-8355-D80462B43474}" type="datetimeFigureOut">
              <a:rPr lang="en-US"/>
              <a:pPr>
                <a:defRPr/>
              </a:pPr>
              <a:t>3/5/19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2919FD88-7912-4232-938F-3EB0BC1ACC6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>
    <p:fade thruBlk="1"/>
  </p:transition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33A047DF-6CBF-4445-973B-0249FADF7BA3}" type="datetimeFigureOut">
              <a:rPr lang="en-US"/>
              <a:pPr>
                <a:defRPr/>
              </a:pPr>
              <a:t>3/5/19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1DB619CC-DE7F-4D6E-BC67-31E386C3FB4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>
    <p:fade thruBlk="1"/>
  </p:transition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27F46752-028E-462F-8FAD-56C196A0099A}" type="datetimeFigureOut">
              <a:rPr lang="en-US"/>
              <a:pPr>
                <a:defRPr/>
              </a:pPr>
              <a:t>3/5/19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A71EEA34-89C3-4E64-BEAF-6E561168FC9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>
    <p:fade thruBlk="1"/>
  </p:transition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E2089836-520B-4E9F-8B80-F54458D0F50D}" type="datetimeFigureOut">
              <a:rPr lang="en-US"/>
              <a:pPr>
                <a:defRPr/>
              </a:pPr>
              <a:t>3/5/19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63FC04F4-9241-4736-B156-6EE21D1CDAB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>
    <p:fade thruBlk="1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A3658E-B60F-4A94-9B82-4D25F31F278A}" type="datetimeFigureOut">
              <a:rPr lang="en-US" smtClean="0"/>
              <a:pPr/>
              <a:t>3/5/19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970B17-E650-4769-A782-BC6F0BF91113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>
    <p:fade thruBlk="1"/>
  </p:transition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228600"/>
            <a:ext cx="8382000" cy="9906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066800"/>
            <a:ext cx="8229600" cy="541020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C8F0892E-4936-43BF-97EF-7399113A6814}" type="datetimeFigureOut">
              <a:rPr lang="en-US"/>
              <a:pPr>
                <a:defRPr/>
              </a:pPr>
              <a:t>3/5/19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6D7A4402-9CEE-4E58-98B2-45DF3751A94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>
    <p:fade thruBlk="1"/>
  </p:transition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EE606F0D-5C6D-4651-9E0E-0A3677DEE51A}" type="datetimeFigureOut">
              <a:rPr lang="en-US"/>
              <a:pPr>
                <a:defRPr/>
              </a:pPr>
              <a:t>3/5/19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AD10E577-3D1A-4CBB-93AE-9409B60A8AB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>
    <p:fade thruBlk="1"/>
  </p:transition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" y="1"/>
            <a:ext cx="8610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2F0378C5-7050-4E0A-BEEB-7FEA000D2E9F}" type="datetimeFigureOut">
              <a:rPr lang="en-US"/>
              <a:pPr>
                <a:defRPr/>
              </a:pPr>
              <a:t>3/5/19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8390C4BC-62E4-40B5-9A3C-FC099FEDD5E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>
    <p:fade thruBlk="1"/>
  </p:transition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Placeholder 2"/>
          <p:cNvSpPr txBox="1">
            <a:spLocks/>
          </p:cNvSpPr>
          <p:nvPr/>
        </p:nvSpPr>
        <p:spPr bwMode="auto">
          <a:xfrm>
            <a:off x="381000" y="457200"/>
            <a:ext cx="31242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normAutofit/>
          </a:bodyPr>
          <a:lstStyle>
            <a:lvl1pPr>
              <a:defRPr>
                <a:solidFill>
                  <a:schemeClr val="bg1"/>
                </a:solidFill>
                <a:latin typeface="Helvetica" pitchFamily="34" charset="0"/>
              </a:defRPr>
            </a:lvl1pPr>
          </a:lstStyle>
          <a:p>
            <a:pPr eaLnBrk="0" hangingPunct="0">
              <a:defRPr/>
            </a:pPr>
            <a:r>
              <a:rPr lang="en-US" sz="3000" b="1" dirty="0">
                <a:ea typeface="Verdana" pitchFamily="34" charset="0"/>
                <a:cs typeface="Verdana" pitchFamily="34" charset="0"/>
              </a:rPr>
              <a:t>Think Further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676400"/>
            <a:ext cx="8534400" cy="4800600"/>
          </a:xfrm>
          <a:prstGeom prst="rect">
            <a:avLst/>
          </a:prstGeom>
        </p:spPr>
        <p:txBody>
          <a:bodyPr/>
          <a:lstStyle>
            <a:lvl1pPr>
              <a:defRPr sz="2800">
                <a:solidFill>
                  <a:schemeClr val="tx1"/>
                </a:solidFill>
                <a:latin typeface="Helvetica" pitchFamily="34" charset="0"/>
              </a:defRPr>
            </a:lvl1pPr>
            <a:lvl2pPr>
              <a:defRPr sz="2600">
                <a:solidFill>
                  <a:schemeClr val="tx1"/>
                </a:solidFill>
                <a:latin typeface="Helvetica" pitchFamily="34" charset="0"/>
              </a:defRPr>
            </a:lvl2pPr>
            <a:lvl3pPr>
              <a:defRPr>
                <a:solidFill>
                  <a:schemeClr val="tx1"/>
                </a:solidFill>
                <a:latin typeface="Helvetica" pitchFamily="34" charset="0"/>
              </a:defRPr>
            </a:lvl3pPr>
            <a:lvl4pPr>
              <a:defRPr>
                <a:solidFill>
                  <a:schemeClr val="tx1"/>
                </a:solidFill>
                <a:latin typeface="Helvetica" pitchFamily="34" charset="0"/>
              </a:defRPr>
            </a:lvl4pPr>
            <a:lvl5pPr>
              <a:defRPr>
                <a:solidFill>
                  <a:schemeClr val="tx1"/>
                </a:solidFill>
                <a:latin typeface="Helvetica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itle Placeholder 2"/>
          <p:cNvSpPr>
            <a:spLocks noGrp="1"/>
          </p:cNvSpPr>
          <p:nvPr>
            <p:ph type="title"/>
          </p:nvPr>
        </p:nvSpPr>
        <p:spPr>
          <a:xfrm>
            <a:off x="3657600" y="457200"/>
            <a:ext cx="5257800" cy="914400"/>
          </a:xfrm>
          <a:prstGeom prst="rect">
            <a:avLst/>
          </a:prstGeom>
        </p:spPr>
        <p:txBody>
          <a:bodyPr rtlCol="0">
            <a:normAutofit/>
          </a:bodyPr>
          <a:lstStyle>
            <a:lvl1pPr>
              <a:defRPr>
                <a:solidFill>
                  <a:schemeClr val="bg1"/>
                </a:solidFill>
                <a:latin typeface="Helvetica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</p:cSld>
  <p:clrMapOvr>
    <a:masterClrMapping/>
  </p:clrMapOvr>
  <p:transition>
    <p:fade thruBlk="1"/>
  </p:transition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E064381F-5D6D-4542-857F-10509DCE25DE}" type="datetimeFigureOut">
              <a:rPr lang="en-US"/>
              <a:pPr>
                <a:defRPr/>
              </a:pPr>
              <a:t>3/5/19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C7C51711-8351-4661-9A18-2425F863DB5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>
    <p:fade thruBlk="1"/>
  </p:transition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228600"/>
            <a:ext cx="8382000" cy="9906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2D62C698-9E5D-4B45-93A1-39B0168E38CE}" type="datetimeFigureOut">
              <a:rPr lang="en-US"/>
              <a:pPr>
                <a:defRPr/>
              </a:pPr>
              <a:t>3/5/19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E3CD7BD8-9262-418A-B728-7785A6B1531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>
    <p:fade thruBlk="1"/>
  </p:transition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228600"/>
            <a:ext cx="8382000" cy="9906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A3CAE8B8-3959-4ACE-AB0E-0808996E4E19}" type="datetimeFigureOut">
              <a:rPr lang="en-US"/>
              <a:pPr>
                <a:defRPr/>
              </a:pPr>
              <a:t>3/5/19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14D387E0-5379-4FF7-B2D2-BE1453B4815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>
    <p:fade thruBlk="1"/>
  </p:transition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228600"/>
            <a:ext cx="8382000" cy="9906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CBADB80A-6645-49F4-90D7-5A30D065C884}" type="datetimeFigureOut">
              <a:rPr lang="en-US"/>
              <a:pPr>
                <a:defRPr/>
              </a:pPr>
              <a:t>3/5/19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A89DCAE5-3281-4E64-A1F3-C9934DEF8A9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>
    <p:fade thruBlk="1"/>
  </p:transition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DC01D129-FC7D-40E6-9D85-763DCADCC4CA}" type="datetimeFigureOut">
              <a:rPr lang="en-US"/>
              <a:pPr>
                <a:defRPr/>
              </a:pPr>
              <a:t>3/5/19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E88AB937-4722-4ADE-8948-EA3842027DF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>
    <p:fade thruBlk="1"/>
  </p:transition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E429EA6C-B377-4614-AD5E-2CD33D9E058C}" type="datetimeFigureOut">
              <a:rPr lang="en-US"/>
              <a:pPr>
                <a:defRPr/>
              </a:pPr>
              <a:t>3/5/19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462979FC-AFF1-46D6-8197-F829B135E2C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>
    <p:fade thruBlk="1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A3658E-B60F-4A94-9B82-4D25F31F278A}" type="datetimeFigureOut">
              <a:rPr lang="en-US" smtClean="0"/>
              <a:pPr/>
              <a:t>3/5/19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970B17-E650-4769-A782-BC6F0BF91113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>
    <p:fade thruBlk="1"/>
  </p:transition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9C6379D4-5A3F-4181-99DB-FE0B9E1B143E}" type="datetimeFigureOut">
              <a:rPr lang="en-US"/>
              <a:pPr>
                <a:defRPr/>
              </a:pPr>
              <a:t>3/5/19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1A4E16F9-FE95-48F8-B9C6-69D22889B6C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>
    <p:fade thruBlk="1"/>
  </p:transition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228600"/>
            <a:ext cx="8382000" cy="9906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066800"/>
            <a:ext cx="8229600" cy="541020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0FF0EEFF-FE15-4B5B-8D57-57ED080D2550}" type="datetimeFigureOut">
              <a:rPr lang="en-US"/>
              <a:pPr>
                <a:defRPr/>
              </a:pPr>
              <a:t>3/5/19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60BD1B53-DC0E-41EE-8064-A1CA1C4D7C2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>
    <p:fade thruBlk="1"/>
  </p:transition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3DB396EE-BFBA-4ABB-8A62-CDE46C83B953}" type="datetimeFigureOut">
              <a:rPr lang="en-US"/>
              <a:pPr>
                <a:defRPr/>
              </a:pPr>
              <a:t>3/5/19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B15B64A8-5689-41FA-9724-258516E3BFA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>
    <p:fade thruBlk="1"/>
  </p:transition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-1007165"/>
            <a:ext cx="5486400" cy="2226365"/>
          </a:xfrm>
          <a:prstGeom prst="rect">
            <a:avLst/>
          </a:prstGeom>
          <a:noFill/>
        </p:spPr>
        <p:txBody>
          <a:bodyPr anchor="b"/>
          <a:lstStyle>
            <a:lvl1pPr algn="l">
              <a:defRPr sz="4500" b="1" i="0" baseline="0">
                <a:solidFill>
                  <a:srgbClr val="A62B31"/>
                </a:solidFill>
                <a:latin typeface="Helvetica" pitchFamily="34" charset="0"/>
                <a:cs typeface="Arial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5486400" cy="1600200"/>
          </a:xfrm>
          <a:prstGeom prst="rect">
            <a:avLst/>
          </a:prstGeom>
        </p:spPr>
        <p:txBody>
          <a:bodyPr anchor="t"/>
          <a:lstStyle>
            <a:lvl1pPr marL="0" indent="0" algn="l">
              <a:buNone/>
              <a:defRPr sz="3500" b="1" spc="30" baseline="0">
                <a:solidFill>
                  <a:schemeClr val="tx1"/>
                </a:solidFill>
                <a:effectLst/>
                <a:latin typeface="Helvetica" pitchFamily="34" charset="0"/>
                <a:ea typeface="Tahoma" pitchFamily="34" charset="0"/>
                <a:cs typeface="Tahoma" pitchFamily="34" charset="0"/>
              </a:defRPr>
            </a:lvl1pPr>
            <a:lvl2pPr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2pPr>
            <a:lvl3pPr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3pPr>
            <a:lvl4pPr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4pPr>
            <a:lvl5pPr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2"/>
          <p:cNvSpPr>
            <a:spLocks noGrp="1"/>
          </p:cNvSpPr>
          <p:nvPr>
            <p:ph idx="10"/>
          </p:nvPr>
        </p:nvSpPr>
        <p:spPr>
          <a:xfrm>
            <a:off x="914400" y="2971800"/>
            <a:ext cx="7772400" cy="3200400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2800" b="1" spc="30" baseline="0">
                <a:solidFill>
                  <a:srgbClr val="0070BB"/>
                </a:solidFill>
                <a:effectLst/>
                <a:latin typeface="Helvetica" pitchFamily="34" charset="0"/>
                <a:ea typeface="Tahoma" pitchFamily="34" charset="0"/>
                <a:cs typeface="Tahoma" pitchFamily="34" charset="0"/>
              </a:defRPr>
            </a:lvl1pPr>
            <a:lvl2pPr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2pPr>
            <a:lvl3pPr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3pPr>
            <a:lvl4pPr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4pPr>
            <a:lvl5pPr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  <p:transition>
    <p:fade thruBlk="1"/>
  </p:transition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828800"/>
            <a:ext cx="8229600" cy="1143000"/>
          </a:xfrm>
          <a:prstGeom prst="rect">
            <a:avLst/>
          </a:prstGeom>
        </p:spPr>
        <p:txBody>
          <a:bodyPr anchor="b"/>
          <a:lstStyle>
            <a:lvl1pPr>
              <a:defRPr sz="4800" b="1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124200"/>
            <a:ext cx="8229600" cy="3001963"/>
          </a:xfrm>
          <a:prstGeom prst="rect">
            <a:avLst/>
          </a:prstGeom>
        </p:spPr>
        <p:txBody>
          <a:bodyPr/>
          <a:lstStyle>
            <a:lvl1pPr algn="ctr">
              <a:buNone/>
              <a:defRPr sz="40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  <a:lvl2pPr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2pPr>
            <a:lvl3pPr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3pPr>
            <a:lvl4pPr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4pPr>
            <a:lvl5pPr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2"/>
          <p:cNvSpPr>
            <a:spLocks noGrp="1"/>
          </p:cNvSpPr>
          <p:nvPr>
            <p:ph idx="10"/>
          </p:nvPr>
        </p:nvSpPr>
        <p:spPr>
          <a:xfrm>
            <a:off x="76200" y="685800"/>
            <a:ext cx="6781800" cy="1066801"/>
          </a:xfrm>
          <a:prstGeom prst="rect">
            <a:avLst/>
          </a:prstGeom>
        </p:spPr>
        <p:txBody>
          <a:bodyPr/>
          <a:lstStyle>
            <a:lvl1pPr algn="l">
              <a:buNone/>
              <a:defRPr sz="6000" b="1">
                <a:solidFill>
                  <a:schemeClr val="bg1"/>
                </a:solidFill>
                <a:latin typeface="Palatino Linotype" pitchFamily="18" charset="0"/>
                <a:cs typeface="Arial" pitchFamily="34" charset="0"/>
              </a:defRPr>
            </a:lvl1pPr>
            <a:lvl2pPr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2pPr>
            <a:lvl3pPr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3pPr>
            <a:lvl4pPr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4pPr>
            <a:lvl5pPr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  <p:transition>
    <p:fade thruBlk="1"/>
  </p:transition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  <p:transition>
    <p:fade thruBlk="1"/>
  </p:transition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p:transition>
    <p:fade thruBlk="1"/>
  </p:transition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p:transition>
    <p:fade thruBlk="1"/>
  </p:transition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  <p:transition>
    <p:fade thruBlk="1"/>
  </p:transition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fade thruBlk="1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A3658E-B60F-4A94-9B82-4D25F31F278A}" type="datetimeFigureOut">
              <a:rPr lang="en-US" smtClean="0"/>
              <a:pPr/>
              <a:t>3/5/19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970B17-E650-4769-A782-BC6F0BF91113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>
    <p:fade thruBlk="1"/>
  </p:transition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  <p:transition>
    <p:fade thruBlk="1"/>
  </p:transition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  <p:transition>
    <p:fade thruBlk="1"/>
  </p:transition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p:transition>
    <p:fade thruBlk="1"/>
  </p:transition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p:transition>
    <p:fade thruBlk="1"/>
  </p:transition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990600"/>
            <a:ext cx="8458200" cy="5562600"/>
          </a:xfrm>
          <a:prstGeom prst="rect">
            <a:avLst/>
          </a:prstGeom>
        </p:spPr>
        <p:txBody>
          <a:bodyPr/>
          <a:lstStyle>
            <a:lvl1pPr>
              <a:defRPr sz="2800">
                <a:solidFill>
                  <a:srgbClr val="0B223B"/>
                </a:solidFill>
                <a:latin typeface="+mj-lt"/>
              </a:defRPr>
            </a:lvl1pPr>
            <a:lvl2pPr>
              <a:defRPr>
                <a:solidFill>
                  <a:srgbClr val="0B223B"/>
                </a:solidFill>
                <a:latin typeface="+mj-lt"/>
              </a:defRPr>
            </a:lvl2pPr>
            <a:lvl3pPr>
              <a:defRPr>
                <a:solidFill>
                  <a:srgbClr val="0B223B"/>
                </a:solidFill>
                <a:latin typeface="+mj-lt"/>
              </a:defRPr>
            </a:lvl3pPr>
            <a:lvl4pPr>
              <a:defRPr>
                <a:solidFill>
                  <a:srgbClr val="0B223B"/>
                </a:solidFill>
                <a:latin typeface="+mj-lt"/>
              </a:defRPr>
            </a:lvl4pPr>
            <a:lvl5pPr>
              <a:defRPr>
                <a:solidFill>
                  <a:srgbClr val="0B223B"/>
                </a:solidFill>
                <a:latin typeface="+mj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</p:cSld>
  <p:clrMapOvr>
    <a:masterClrMapping/>
  </p:clrMapOvr>
  <p:transition>
    <p:fade thruBlk="1"/>
  </p:transition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47A6A76F-F1BF-4E27-BA7F-D4DA36AEED3C}" type="datetimeFigureOut">
              <a:rPr lang="en-US"/>
              <a:pPr>
                <a:defRPr/>
              </a:pPr>
              <a:t>3/5/19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BF555574-5FEB-44E8-A687-A1DD7778290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>
    <p:fade thruBlk="1"/>
  </p:transition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52600" y="3352800"/>
            <a:ext cx="6858000" cy="2362200"/>
          </a:xfrm>
          <a:prstGeom prst="rect">
            <a:avLst/>
          </a:prstGeom>
        </p:spPr>
        <p:txBody>
          <a:bodyPr/>
          <a:lstStyle>
            <a:lvl1pPr>
              <a:buNone/>
              <a:defRPr sz="4500">
                <a:solidFill>
                  <a:schemeClr val="tx1">
                    <a:lumMod val="75000"/>
                    <a:lumOff val="25000"/>
                  </a:schemeClr>
                </a:solidFill>
                <a:latin typeface="Helvetica" pitchFamily="34" charset="0"/>
              </a:defRPr>
            </a:lvl1pPr>
            <a:lvl2pPr>
              <a:buNone/>
              <a:defRPr sz="4500">
                <a:solidFill>
                  <a:schemeClr val="tx1">
                    <a:lumMod val="75000"/>
                    <a:lumOff val="25000"/>
                  </a:schemeClr>
                </a:solidFill>
                <a:latin typeface="Helvetica" pitchFamily="34" charset="0"/>
              </a:defRPr>
            </a:lvl2pPr>
            <a:lvl3pPr>
              <a:buNone/>
              <a:defRPr sz="4500">
                <a:solidFill>
                  <a:schemeClr val="tx1">
                    <a:lumMod val="75000"/>
                    <a:lumOff val="25000"/>
                  </a:schemeClr>
                </a:solidFill>
                <a:latin typeface="Helvetica" pitchFamily="34" charset="0"/>
              </a:defRPr>
            </a:lvl3pPr>
            <a:lvl4pPr>
              <a:buNone/>
              <a:defRPr sz="4500">
                <a:solidFill>
                  <a:schemeClr val="tx1">
                    <a:lumMod val="75000"/>
                    <a:lumOff val="25000"/>
                  </a:schemeClr>
                </a:solidFill>
                <a:latin typeface="Helvetica" pitchFamily="34" charset="0"/>
              </a:defRPr>
            </a:lvl4pPr>
            <a:lvl5pPr>
              <a:buNone/>
              <a:defRPr sz="4500">
                <a:solidFill>
                  <a:schemeClr val="tx1">
                    <a:lumMod val="75000"/>
                    <a:lumOff val="25000"/>
                  </a:schemeClr>
                </a:solidFill>
                <a:latin typeface="Helvetica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itle Placeholder 1"/>
          <p:cNvSpPr>
            <a:spLocks noGrp="1"/>
          </p:cNvSpPr>
          <p:nvPr>
            <p:ph type="title"/>
          </p:nvPr>
        </p:nvSpPr>
        <p:spPr bwMode="auto">
          <a:xfrm>
            <a:off x="990600" y="1600200"/>
            <a:ext cx="54864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>
            <a:lvl1pPr>
              <a:defRPr sz="5500" b="1">
                <a:solidFill>
                  <a:schemeClr val="bg1"/>
                </a:solidFill>
                <a:latin typeface="Helvetica" pitchFamily="34" charset="0"/>
              </a:defRPr>
            </a:lvl1pPr>
          </a:lstStyle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</p:spTree>
  </p:cSld>
  <p:clrMapOvr>
    <a:masterClrMapping/>
  </p:clrMapOvr>
  <p:transition>
    <p:fade thruBlk="1"/>
  </p:transition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0B3D8A64-63F6-4407-B8C6-012BC0A0983D}" type="datetimeFigureOut">
              <a:rPr lang="en-US"/>
              <a:pPr>
                <a:defRPr/>
              </a:pPr>
              <a:t>3/5/19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F155A864-37BA-43CA-8802-6494C0F8615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>
    <p:fade thruBlk="1"/>
  </p:transition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52400"/>
            <a:ext cx="8534400" cy="6858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20ADF6E5-562D-47E8-B2C8-BE23F2166CDC}" type="datetimeFigureOut">
              <a:rPr lang="en-US"/>
              <a:pPr>
                <a:defRPr/>
              </a:pPr>
              <a:t>3/5/19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EB3350C8-4E47-4944-A606-1AFF293EADE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>
    <p:fade thruBlk="1"/>
  </p:transition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52400"/>
            <a:ext cx="8534400" cy="6858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DF8B70F8-0B2A-40A6-9873-8D789BDE3819}" type="datetimeFigureOut">
              <a:rPr lang="en-US"/>
              <a:pPr>
                <a:defRPr/>
              </a:pPr>
              <a:t>3/5/19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3B672EC1-C8D6-4847-9384-9D1D213E7CB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>
    <p:fade thruBlk="1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3.xml"/><Relationship Id="rId13" Type="http://schemas.openxmlformats.org/officeDocument/2006/relationships/image" Target="../media/image4.jpeg"/><Relationship Id="rId3" Type="http://schemas.openxmlformats.org/officeDocument/2006/relationships/slideLayout" Target="../slideLayouts/slideLayout108.xml"/><Relationship Id="rId7" Type="http://schemas.openxmlformats.org/officeDocument/2006/relationships/slideLayout" Target="../slideLayouts/slideLayout112.xml"/><Relationship Id="rId12" Type="http://schemas.openxmlformats.org/officeDocument/2006/relationships/theme" Target="../theme/theme10.xml"/><Relationship Id="rId2" Type="http://schemas.openxmlformats.org/officeDocument/2006/relationships/slideLayout" Target="../slideLayouts/slideLayout107.xml"/><Relationship Id="rId1" Type="http://schemas.openxmlformats.org/officeDocument/2006/relationships/slideLayout" Target="../slideLayouts/slideLayout106.xml"/><Relationship Id="rId6" Type="http://schemas.openxmlformats.org/officeDocument/2006/relationships/slideLayout" Target="../slideLayouts/slideLayout111.xml"/><Relationship Id="rId11" Type="http://schemas.openxmlformats.org/officeDocument/2006/relationships/slideLayout" Target="../slideLayouts/slideLayout116.xml"/><Relationship Id="rId5" Type="http://schemas.openxmlformats.org/officeDocument/2006/relationships/slideLayout" Target="../slideLayouts/slideLayout110.xml"/><Relationship Id="rId10" Type="http://schemas.openxmlformats.org/officeDocument/2006/relationships/slideLayout" Target="../slideLayouts/slideLayout115.xml"/><Relationship Id="rId4" Type="http://schemas.openxmlformats.org/officeDocument/2006/relationships/slideLayout" Target="../slideLayouts/slideLayout109.xml"/><Relationship Id="rId9" Type="http://schemas.openxmlformats.org/officeDocument/2006/relationships/slideLayout" Target="../slideLayouts/slideLayout114.xml"/></Relationships>
</file>

<file path=ppt/slideMasters/_rels/slideMaster1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1.xml"/><Relationship Id="rId2" Type="http://schemas.openxmlformats.org/officeDocument/2006/relationships/slideLayout" Target="../slideLayouts/slideLayout118.xml"/><Relationship Id="rId1" Type="http://schemas.openxmlformats.org/officeDocument/2006/relationships/slideLayout" Target="../slideLayouts/slideLayout117.xml"/><Relationship Id="rId4" Type="http://schemas.openxmlformats.org/officeDocument/2006/relationships/image" Target="../media/image7.jpeg"/></Relationships>
</file>

<file path=ppt/slideMasters/_rels/slideMaster12.xml.rels><?xml version="1.0" encoding="UTF-8" standalone="yes"?>
<Relationships xmlns="http://schemas.openxmlformats.org/package/2006/relationships"><Relationship Id="rId3" Type="http://schemas.openxmlformats.org/officeDocument/2006/relationships/theme" Target="../theme/theme12.xml"/><Relationship Id="rId2" Type="http://schemas.openxmlformats.org/officeDocument/2006/relationships/slideLayout" Target="../slideLayouts/slideLayout120.xml"/><Relationship Id="rId1" Type="http://schemas.openxmlformats.org/officeDocument/2006/relationships/slideLayout" Target="../slideLayouts/slideLayout119.xml"/><Relationship Id="rId4" Type="http://schemas.openxmlformats.org/officeDocument/2006/relationships/image" Target="../media/image8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1.jpe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13" Type="http://schemas.openxmlformats.org/officeDocument/2006/relationships/slideLayout" Target="../slideLayouts/slideLayout36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slideLayout" Target="../slideLayouts/slideLayout35.xml"/><Relationship Id="rId2" Type="http://schemas.openxmlformats.org/officeDocument/2006/relationships/slideLayout" Target="../slideLayouts/slideLayout25.xml"/><Relationship Id="rId16" Type="http://schemas.openxmlformats.org/officeDocument/2006/relationships/image" Target="../media/image2.jpeg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5" Type="http://schemas.openxmlformats.org/officeDocument/2006/relationships/theme" Target="../theme/theme3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Relationship Id="rId14" Type="http://schemas.openxmlformats.org/officeDocument/2006/relationships/slideLayout" Target="../slideLayouts/slideLayout37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5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40.xml"/><Relationship Id="rId7" Type="http://schemas.openxmlformats.org/officeDocument/2006/relationships/slideLayout" Target="../slideLayouts/slideLayout44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9.xml"/><Relationship Id="rId1" Type="http://schemas.openxmlformats.org/officeDocument/2006/relationships/slideLayout" Target="../slideLayouts/slideLayout38.xml"/><Relationship Id="rId6" Type="http://schemas.openxmlformats.org/officeDocument/2006/relationships/slideLayout" Target="../slideLayouts/slideLayout43.xml"/><Relationship Id="rId11" Type="http://schemas.openxmlformats.org/officeDocument/2006/relationships/slideLayout" Target="../slideLayouts/slideLayout48.xml"/><Relationship Id="rId5" Type="http://schemas.openxmlformats.org/officeDocument/2006/relationships/slideLayout" Target="../slideLayouts/slideLayout42.xml"/><Relationship Id="rId10" Type="http://schemas.openxmlformats.org/officeDocument/2006/relationships/slideLayout" Target="../slideLayouts/slideLayout47.xml"/><Relationship Id="rId4" Type="http://schemas.openxmlformats.org/officeDocument/2006/relationships/slideLayout" Target="../slideLayouts/slideLayout41.xml"/><Relationship Id="rId9" Type="http://schemas.openxmlformats.org/officeDocument/2006/relationships/slideLayout" Target="../slideLayouts/slideLayout46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6.xml"/><Relationship Id="rId13" Type="http://schemas.openxmlformats.org/officeDocument/2006/relationships/theme" Target="../theme/theme5.xml"/><Relationship Id="rId3" Type="http://schemas.openxmlformats.org/officeDocument/2006/relationships/slideLayout" Target="../slideLayouts/slideLayout51.xml"/><Relationship Id="rId7" Type="http://schemas.openxmlformats.org/officeDocument/2006/relationships/slideLayout" Target="../slideLayouts/slideLayout55.xml"/><Relationship Id="rId12" Type="http://schemas.openxmlformats.org/officeDocument/2006/relationships/slideLayout" Target="../slideLayouts/slideLayout60.xml"/><Relationship Id="rId2" Type="http://schemas.openxmlformats.org/officeDocument/2006/relationships/slideLayout" Target="../slideLayouts/slideLayout50.xml"/><Relationship Id="rId1" Type="http://schemas.openxmlformats.org/officeDocument/2006/relationships/slideLayout" Target="../slideLayouts/slideLayout49.xml"/><Relationship Id="rId6" Type="http://schemas.openxmlformats.org/officeDocument/2006/relationships/slideLayout" Target="../slideLayouts/slideLayout54.xml"/><Relationship Id="rId11" Type="http://schemas.openxmlformats.org/officeDocument/2006/relationships/slideLayout" Target="../slideLayouts/slideLayout59.xml"/><Relationship Id="rId5" Type="http://schemas.openxmlformats.org/officeDocument/2006/relationships/slideLayout" Target="../slideLayouts/slideLayout53.xml"/><Relationship Id="rId10" Type="http://schemas.openxmlformats.org/officeDocument/2006/relationships/slideLayout" Target="../slideLayouts/slideLayout58.xml"/><Relationship Id="rId4" Type="http://schemas.openxmlformats.org/officeDocument/2006/relationships/slideLayout" Target="../slideLayouts/slideLayout52.xml"/><Relationship Id="rId9" Type="http://schemas.openxmlformats.org/officeDocument/2006/relationships/slideLayout" Target="../slideLayouts/slideLayout57.xml"/><Relationship Id="rId14" Type="http://schemas.openxmlformats.org/officeDocument/2006/relationships/image" Target="../media/image4.jpeg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8.xml"/><Relationship Id="rId13" Type="http://schemas.openxmlformats.org/officeDocument/2006/relationships/image" Target="../media/image5.jpeg"/><Relationship Id="rId3" Type="http://schemas.openxmlformats.org/officeDocument/2006/relationships/slideLayout" Target="../slideLayouts/slideLayout63.xml"/><Relationship Id="rId7" Type="http://schemas.openxmlformats.org/officeDocument/2006/relationships/slideLayout" Target="../slideLayouts/slideLayout67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62.xml"/><Relationship Id="rId1" Type="http://schemas.openxmlformats.org/officeDocument/2006/relationships/slideLayout" Target="../slideLayouts/slideLayout61.xml"/><Relationship Id="rId6" Type="http://schemas.openxmlformats.org/officeDocument/2006/relationships/slideLayout" Target="../slideLayouts/slideLayout66.xml"/><Relationship Id="rId11" Type="http://schemas.openxmlformats.org/officeDocument/2006/relationships/slideLayout" Target="../slideLayouts/slideLayout71.xml"/><Relationship Id="rId5" Type="http://schemas.openxmlformats.org/officeDocument/2006/relationships/slideLayout" Target="../slideLayouts/slideLayout65.xml"/><Relationship Id="rId10" Type="http://schemas.openxmlformats.org/officeDocument/2006/relationships/slideLayout" Target="../slideLayouts/slideLayout70.xml"/><Relationship Id="rId4" Type="http://schemas.openxmlformats.org/officeDocument/2006/relationships/slideLayout" Target="../slideLayouts/slideLayout64.xml"/><Relationship Id="rId9" Type="http://schemas.openxmlformats.org/officeDocument/2006/relationships/slideLayout" Target="../slideLayouts/slideLayout69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9.xml"/><Relationship Id="rId13" Type="http://schemas.openxmlformats.org/officeDocument/2006/relationships/image" Target="../media/image6.jpeg"/><Relationship Id="rId3" Type="http://schemas.openxmlformats.org/officeDocument/2006/relationships/slideLayout" Target="../slideLayouts/slideLayout74.xml"/><Relationship Id="rId7" Type="http://schemas.openxmlformats.org/officeDocument/2006/relationships/slideLayout" Target="../slideLayouts/slideLayout78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73.xml"/><Relationship Id="rId1" Type="http://schemas.openxmlformats.org/officeDocument/2006/relationships/slideLayout" Target="../slideLayouts/slideLayout72.xml"/><Relationship Id="rId6" Type="http://schemas.openxmlformats.org/officeDocument/2006/relationships/slideLayout" Target="../slideLayouts/slideLayout77.xml"/><Relationship Id="rId11" Type="http://schemas.openxmlformats.org/officeDocument/2006/relationships/slideLayout" Target="../slideLayouts/slideLayout82.xml"/><Relationship Id="rId5" Type="http://schemas.openxmlformats.org/officeDocument/2006/relationships/slideLayout" Target="../slideLayouts/slideLayout76.xml"/><Relationship Id="rId10" Type="http://schemas.openxmlformats.org/officeDocument/2006/relationships/slideLayout" Target="../slideLayouts/slideLayout81.xml"/><Relationship Id="rId4" Type="http://schemas.openxmlformats.org/officeDocument/2006/relationships/slideLayout" Target="../slideLayouts/slideLayout75.xml"/><Relationship Id="rId9" Type="http://schemas.openxmlformats.org/officeDocument/2006/relationships/slideLayout" Target="../slideLayouts/slideLayout80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0.xml"/><Relationship Id="rId13" Type="http://schemas.openxmlformats.org/officeDocument/2006/relationships/theme" Target="../theme/theme8.xml"/><Relationship Id="rId3" Type="http://schemas.openxmlformats.org/officeDocument/2006/relationships/slideLayout" Target="../slideLayouts/slideLayout85.xml"/><Relationship Id="rId7" Type="http://schemas.openxmlformats.org/officeDocument/2006/relationships/slideLayout" Target="../slideLayouts/slideLayout89.xml"/><Relationship Id="rId12" Type="http://schemas.openxmlformats.org/officeDocument/2006/relationships/slideLayout" Target="../slideLayouts/slideLayout94.xml"/><Relationship Id="rId2" Type="http://schemas.openxmlformats.org/officeDocument/2006/relationships/slideLayout" Target="../slideLayouts/slideLayout84.xml"/><Relationship Id="rId1" Type="http://schemas.openxmlformats.org/officeDocument/2006/relationships/slideLayout" Target="../slideLayouts/slideLayout83.xml"/><Relationship Id="rId6" Type="http://schemas.openxmlformats.org/officeDocument/2006/relationships/slideLayout" Target="../slideLayouts/slideLayout88.xml"/><Relationship Id="rId11" Type="http://schemas.openxmlformats.org/officeDocument/2006/relationships/slideLayout" Target="../slideLayouts/slideLayout93.xml"/><Relationship Id="rId5" Type="http://schemas.openxmlformats.org/officeDocument/2006/relationships/slideLayout" Target="../slideLayouts/slideLayout87.xml"/><Relationship Id="rId10" Type="http://schemas.openxmlformats.org/officeDocument/2006/relationships/slideLayout" Target="../slideLayouts/slideLayout92.xml"/><Relationship Id="rId4" Type="http://schemas.openxmlformats.org/officeDocument/2006/relationships/slideLayout" Target="../slideLayouts/slideLayout86.xml"/><Relationship Id="rId9" Type="http://schemas.openxmlformats.org/officeDocument/2006/relationships/slideLayout" Target="../slideLayouts/slideLayout91.xml"/><Relationship Id="rId14" Type="http://schemas.openxmlformats.org/officeDocument/2006/relationships/image" Target="../media/image2.jpeg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2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97.xml"/><Relationship Id="rId7" Type="http://schemas.openxmlformats.org/officeDocument/2006/relationships/slideLayout" Target="../slideLayouts/slideLayout101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96.xml"/><Relationship Id="rId1" Type="http://schemas.openxmlformats.org/officeDocument/2006/relationships/slideLayout" Target="../slideLayouts/slideLayout95.xml"/><Relationship Id="rId6" Type="http://schemas.openxmlformats.org/officeDocument/2006/relationships/slideLayout" Target="../slideLayouts/slideLayout100.xml"/><Relationship Id="rId11" Type="http://schemas.openxmlformats.org/officeDocument/2006/relationships/slideLayout" Target="../slideLayouts/slideLayout105.xml"/><Relationship Id="rId5" Type="http://schemas.openxmlformats.org/officeDocument/2006/relationships/slideLayout" Target="../slideLayouts/slideLayout99.xml"/><Relationship Id="rId10" Type="http://schemas.openxmlformats.org/officeDocument/2006/relationships/slideLayout" Target="../slideLayouts/slideLayout104.xml"/><Relationship Id="rId4" Type="http://schemas.openxmlformats.org/officeDocument/2006/relationships/slideLayout" Target="../slideLayouts/slideLayout98.xml"/><Relationship Id="rId9" Type="http://schemas.openxmlformats.org/officeDocument/2006/relationships/slideLayout" Target="../slideLayouts/slideLayout10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A3658E-B60F-4A94-9B82-4D25F31F278A}" type="datetimeFigureOut">
              <a:rPr lang="en-US" smtClean="0"/>
              <a:pPr/>
              <a:t>3/5/19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970B17-E650-4769-A782-BC6F0BF91113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>
    <p:fade thruBlk="1"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 cstate="screen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152400" y="152400"/>
            <a:ext cx="81534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4" name="Rectangle 21"/>
          <p:cNvSpPr>
            <a:spLocks noChangeArrowheads="1"/>
          </p:cNvSpPr>
          <p:nvPr/>
        </p:nvSpPr>
        <p:spPr bwMode="auto">
          <a:xfrm>
            <a:off x="3733800" y="6623050"/>
            <a:ext cx="5189538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r">
              <a:defRPr/>
            </a:pPr>
            <a:r>
              <a:rPr lang="en-US" sz="900" dirty="0">
                <a:solidFill>
                  <a:schemeClr val="bg1">
                    <a:lumMod val="50000"/>
                  </a:schemeClr>
                </a:solidFill>
              </a:rPr>
              <a:t>Copyright Goodheart-Willcox Co., Inc.  May not be posted to a publicly accessible website.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75" r:id="rId1"/>
    <p:sldLayoutId id="2147483776" r:id="rId2"/>
    <p:sldLayoutId id="2147483777" r:id="rId3"/>
    <p:sldLayoutId id="2147483778" r:id="rId4"/>
    <p:sldLayoutId id="2147483779" r:id="rId5"/>
    <p:sldLayoutId id="2147483780" r:id="rId6"/>
    <p:sldLayoutId id="2147483781" r:id="rId7"/>
    <p:sldLayoutId id="2147483782" r:id="rId8"/>
    <p:sldLayoutId id="2147483783" r:id="rId9"/>
    <p:sldLayoutId id="2147483784" r:id="rId10"/>
    <p:sldLayoutId id="2147483785" r:id="rId11"/>
  </p:sldLayoutIdLst>
  <p:transition>
    <p:fade thruBlk="1"/>
  </p:transition>
  <p:txStyles>
    <p:titleStyle>
      <a:lvl1pPr algn="l" rtl="0" eaLnBrk="1" fontAlgn="base" hangingPunct="1">
        <a:spcBef>
          <a:spcPct val="0"/>
        </a:spcBef>
        <a:spcAft>
          <a:spcPct val="0"/>
        </a:spcAft>
        <a:defRPr sz="3500" b="1" kern="1200">
          <a:solidFill>
            <a:schemeClr val="bg1"/>
          </a:solidFill>
          <a:latin typeface="Helvetica" pitchFamily="34" charset="0"/>
          <a:ea typeface="Tahoma" pitchFamily="34" charset="0"/>
          <a:cs typeface="Tahoma" pitchFamily="34" charset="0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500" b="1">
          <a:solidFill>
            <a:schemeClr val="bg1"/>
          </a:solidFill>
          <a:latin typeface="Helvetica" pitchFamily="34" charset="0"/>
          <a:cs typeface="Tahom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500" b="1">
          <a:solidFill>
            <a:schemeClr val="bg1"/>
          </a:solidFill>
          <a:latin typeface="Helvetica" pitchFamily="34" charset="0"/>
          <a:cs typeface="Tahom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500" b="1">
          <a:solidFill>
            <a:schemeClr val="bg1"/>
          </a:solidFill>
          <a:latin typeface="Helvetica" pitchFamily="34" charset="0"/>
          <a:cs typeface="Tahom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500" b="1">
          <a:solidFill>
            <a:schemeClr val="bg1"/>
          </a:solidFill>
          <a:latin typeface="Helvetica" pitchFamily="34" charset="0"/>
          <a:cs typeface="Tahoma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500">
          <a:solidFill>
            <a:schemeClr val="bg1"/>
          </a:solidFill>
          <a:latin typeface="Tahoma" pitchFamily="34" charset="0"/>
          <a:cs typeface="Tahom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500">
          <a:solidFill>
            <a:schemeClr val="bg1"/>
          </a:solidFill>
          <a:latin typeface="Tahoma" pitchFamily="34" charset="0"/>
          <a:cs typeface="Tahom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500">
          <a:solidFill>
            <a:schemeClr val="bg1"/>
          </a:solidFill>
          <a:latin typeface="Tahoma" pitchFamily="34" charset="0"/>
          <a:cs typeface="Tahom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500">
          <a:solidFill>
            <a:schemeClr val="bg1"/>
          </a:solidFill>
          <a:latin typeface="Tahoma" pitchFamily="34" charset="0"/>
          <a:cs typeface="Tahoma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rgbClr val="003B68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rgbClr val="003B68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rgbClr val="003B68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rgbClr val="003B68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rgbClr val="003B68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4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811" r:id="rId1"/>
    <p:sldLayoutId id="2147483812" r:id="rId2"/>
  </p:sldLayoutIdLst>
  <p:transition>
    <p:fade thruBlk="1"/>
  </p:transition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4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814" r:id="rId1"/>
    <p:sldLayoutId id="2147483815" r:id="rId2"/>
  </p:sldLayoutIdLst>
  <p:transition>
    <p:fade thruBlk="1"/>
  </p:transition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4" cstate="screen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748" r:id="rId12"/>
  </p:sldLayoutIdLst>
  <p:transition>
    <p:fade thruBlk="1"/>
  </p:transition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6" cstate="screen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  <p:sldLayoutId id="2147483696" r:id="rId12"/>
    <p:sldLayoutId id="2147483745" r:id="rId13"/>
    <p:sldLayoutId id="2147483746" r:id="rId14"/>
  </p:sldLayoutIdLst>
  <p:transition>
    <p:fade thruBlk="1"/>
  </p:transition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Verdana" pitchFamily="34" charset="0"/>
          <a:cs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Verdana" pitchFamily="34" charset="0"/>
          <a:cs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Verdana" pitchFamily="34" charset="0"/>
          <a:cs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Verdana" pitchFamily="34" charset="0"/>
          <a:cs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 cstate="screen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  <p:sldLayoutId id="2147483699" r:id="rId2"/>
    <p:sldLayoutId id="2147483700" r:id="rId3"/>
    <p:sldLayoutId id="2147483701" r:id="rId4"/>
    <p:sldLayoutId id="2147483702" r:id="rId5"/>
    <p:sldLayoutId id="2147483703" r:id="rId6"/>
    <p:sldLayoutId id="2147483704" r:id="rId7"/>
    <p:sldLayoutId id="2147483705" r:id="rId8"/>
    <p:sldLayoutId id="2147483706" r:id="rId9"/>
    <p:sldLayoutId id="2147483707" r:id="rId10"/>
    <p:sldLayoutId id="2147483708" r:id="rId11"/>
  </p:sldLayoutIdLst>
  <p:transition>
    <p:fade thruBlk="1"/>
  </p:transition>
  <p:txStyles>
    <p:titleStyle>
      <a:lvl1pPr algn="l" rtl="0" eaLnBrk="1" fontAlgn="base" hangingPunct="1">
        <a:spcBef>
          <a:spcPct val="0"/>
        </a:spcBef>
        <a:spcAft>
          <a:spcPct val="0"/>
        </a:spcAft>
        <a:defRPr sz="3000" b="1" kern="1200">
          <a:solidFill>
            <a:schemeClr val="bg1"/>
          </a:solidFill>
          <a:latin typeface="Palatino Linotype" pitchFamily="18" charset="0"/>
          <a:ea typeface="Tahoma" pitchFamily="34" charset="0"/>
          <a:cs typeface="Tahoma" pitchFamily="34" charset="0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000" b="1">
          <a:solidFill>
            <a:schemeClr val="bg1"/>
          </a:solidFill>
          <a:latin typeface="Palatino Linotype" pitchFamily="18" charset="0"/>
          <a:cs typeface="Tahom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000" b="1">
          <a:solidFill>
            <a:schemeClr val="bg1"/>
          </a:solidFill>
          <a:latin typeface="Palatino Linotype" pitchFamily="18" charset="0"/>
          <a:cs typeface="Tahom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000" b="1">
          <a:solidFill>
            <a:schemeClr val="bg1"/>
          </a:solidFill>
          <a:latin typeface="Palatino Linotype" pitchFamily="18" charset="0"/>
          <a:cs typeface="Tahom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000" b="1">
          <a:solidFill>
            <a:schemeClr val="bg1"/>
          </a:solidFill>
          <a:latin typeface="Palatino Linotype" pitchFamily="18" charset="0"/>
          <a:cs typeface="Tahoma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500">
          <a:solidFill>
            <a:schemeClr val="bg1"/>
          </a:solidFill>
          <a:latin typeface="Tahoma" pitchFamily="34" charset="0"/>
          <a:cs typeface="Tahom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500">
          <a:solidFill>
            <a:schemeClr val="bg1"/>
          </a:solidFill>
          <a:latin typeface="Tahoma" pitchFamily="34" charset="0"/>
          <a:cs typeface="Tahom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500">
          <a:solidFill>
            <a:schemeClr val="bg1"/>
          </a:solidFill>
          <a:latin typeface="Tahoma" pitchFamily="34" charset="0"/>
          <a:cs typeface="Tahom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500">
          <a:solidFill>
            <a:schemeClr val="bg1"/>
          </a:solidFill>
          <a:latin typeface="Tahoma" pitchFamily="34" charset="0"/>
          <a:cs typeface="Tahoma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rgbClr val="003B68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rgbClr val="003B68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rgbClr val="003B68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rgbClr val="003B68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rgbClr val="003B68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4" cstate="screen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152400" y="152400"/>
            <a:ext cx="87630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4" name="Rectangle 21"/>
          <p:cNvSpPr>
            <a:spLocks noChangeArrowheads="1"/>
          </p:cNvSpPr>
          <p:nvPr/>
        </p:nvSpPr>
        <p:spPr bwMode="auto">
          <a:xfrm>
            <a:off x="3733800" y="6623050"/>
            <a:ext cx="5189538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r">
              <a:defRPr/>
            </a:pPr>
            <a:r>
              <a:rPr lang="en-US" sz="900" dirty="0">
                <a:solidFill>
                  <a:schemeClr val="bg1">
                    <a:lumMod val="50000"/>
                  </a:schemeClr>
                </a:solidFill>
              </a:rPr>
              <a:t>Copyright Goodheart-Willcox Co., Inc.  May not be posted to a publicly accessible website.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0" r:id="rId1"/>
    <p:sldLayoutId id="2147483711" r:id="rId2"/>
    <p:sldLayoutId id="2147483712" r:id="rId3"/>
    <p:sldLayoutId id="2147483713" r:id="rId4"/>
    <p:sldLayoutId id="2147483714" r:id="rId5"/>
    <p:sldLayoutId id="2147483715" r:id="rId6"/>
    <p:sldLayoutId id="2147483716" r:id="rId7"/>
    <p:sldLayoutId id="2147483717" r:id="rId8"/>
    <p:sldLayoutId id="2147483718" r:id="rId9"/>
    <p:sldLayoutId id="2147483719" r:id="rId10"/>
    <p:sldLayoutId id="2147483720" r:id="rId11"/>
    <p:sldLayoutId id="2147483747" r:id="rId12"/>
  </p:sldLayoutIdLst>
  <p:transition>
    <p:fade thruBlk="1"/>
  </p:transition>
  <p:txStyles>
    <p:titleStyle>
      <a:lvl1pPr algn="l" rtl="0" eaLnBrk="1" fontAlgn="base" hangingPunct="1">
        <a:spcBef>
          <a:spcPct val="0"/>
        </a:spcBef>
        <a:spcAft>
          <a:spcPct val="0"/>
        </a:spcAft>
        <a:defRPr sz="3500" b="1" kern="1200">
          <a:solidFill>
            <a:schemeClr val="bg1"/>
          </a:solidFill>
          <a:latin typeface="Helvetica" pitchFamily="34" charset="0"/>
          <a:ea typeface="Tahoma" pitchFamily="34" charset="0"/>
          <a:cs typeface="Tahoma" pitchFamily="34" charset="0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500" b="1">
          <a:solidFill>
            <a:schemeClr val="bg1"/>
          </a:solidFill>
          <a:latin typeface="Helvetica" pitchFamily="34" charset="0"/>
          <a:cs typeface="Tahom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500" b="1">
          <a:solidFill>
            <a:schemeClr val="bg1"/>
          </a:solidFill>
          <a:latin typeface="Helvetica" pitchFamily="34" charset="0"/>
          <a:cs typeface="Tahom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500" b="1">
          <a:solidFill>
            <a:schemeClr val="bg1"/>
          </a:solidFill>
          <a:latin typeface="Helvetica" pitchFamily="34" charset="0"/>
          <a:cs typeface="Tahom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500" b="1">
          <a:solidFill>
            <a:schemeClr val="bg1"/>
          </a:solidFill>
          <a:latin typeface="Helvetica" pitchFamily="34" charset="0"/>
          <a:cs typeface="Tahoma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500">
          <a:solidFill>
            <a:schemeClr val="bg1"/>
          </a:solidFill>
          <a:latin typeface="Tahoma" pitchFamily="34" charset="0"/>
          <a:cs typeface="Tahom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500">
          <a:solidFill>
            <a:schemeClr val="bg1"/>
          </a:solidFill>
          <a:latin typeface="Tahoma" pitchFamily="34" charset="0"/>
          <a:cs typeface="Tahom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500">
          <a:solidFill>
            <a:schemeClr val="bg1"/>
          </a:solidFill>
          <a:latin typeface="Tahoma" pitchFamily="34" charset="0"/>
          <a:cs typeface="Tahom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500">
          <a:solidFill>
            <a:schemeClr val="bg1"/>
          </a:solidFill>
          <a:latin typeface="Tahoma" pitchFamily="34" charset="0"/>
          <a:cs typeface="Tahoma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rgbClr val="003B68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rgbClr val="003B68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rgbClr val="003B68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rgbClr val="003B68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rgbClr val="003B68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 cstate="screen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1"/>
          <p:cNvSpPr>
            <a:spLocks noChangeArrowheads="1"/>
          </p:cNvSpPr>
          <p:nvPr/>
        </p:nvSpPr>
        <p:spPr bwMode="auto">
          <a:xfrm>
            <a:off x="3878263" y="6623050"/>
            <a:ext cx="5189537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r">
              <a:defRPr/>
            </a:pPr>
            <a:r>
              <a:rPr lang="en-US" sz="9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Copyright Goodheart-Willcox Co., Inc.  May not be posted to a publicly accessible website.</a:t>
            </a:r>
          </a:p>
        </p:txBody>
      </p:sp>
      <p:sp>
        <p:nvSpPr>
          <p:cNvPr id="2051" name="Title Placeholder 2"/>
          <p:cNvSpPr>
            <a:spLocks noGrp="1"/>
          </p:cNvSpPr>
          <p:nvPr>
            <p:ph type="title"/>
          </p:nvPr>
        </p:nvSpPr>
        <p:spPr bwMode="auto">
          <a:xfrm>
            <a:off x="228600" y="304800"/>
            <a:ext cx="73914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2" r:id="rId1"/>
    <p:sldLayoutId id="2147483723" r:id="rId2"/>
    <p:sldLayoutId id="2147483724" r:id="rId3"/>
    <p:sldLayoutId id="2147483725" r:id="rId4"/>
    <p:sldLayoutId id="2147483726" r:id="rId5"/>
    <p:sldLayoutId id="2147483727" r:id="rId6"/>
    <p:sldLayoutId id="2147483728" r:id="rId7"/>
    <p:sldLayoutId id="2147483729" r:id="rId8"/>
    <p:sldLayoutId id="2147483730" r:id="rId9"/>
    <p:sldLayoutId id="2147483731" r:id="rId10"/>
    <p:sldLayoutId id="2147483732" r:id="rId11"/>
  </p:sldLayoutIdLst>
  <p:transition>
    <p:fade thruBlk="1"/>
  </p:transition>
  <p:txStyles>
    <p:titleStyle>
      <a:lvl1pPr algn="l" rtl="0" eaLnBrk="1" fontAlgn="base" hangingPunct="1">
        <a:spcBef>
          <a:spcPct val="0"/>
        </a:spcBef>
        <a:spcAft>
          <a:spcPct val="0"/>
        </a:spcAft>
        <a:defRPr sz="3000" b="1" kern="1200">
          <a:solidFill>
            <a:schemeClr val="bg1"/>
          </a:solidFill>
          <a:latin typeface="Helvetica" pitchFamily="34" charset="0"/>
          <a:ea typeface="Verdana" pitchFamily="34" charset="0"/>
          <a:cs typeface="Verdana" pitchFamily="34" charset="0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000" b="1">
          <a:solidFill>
            <a:schemeClr val="bg1"/>
          </a:solidFill>
          <a:latin typeface="Helvetica" pitchFamily="34" charset="0"/>
          <a:ea typeface="Verdana" pitchFamily="34" charset="0"/>
          <a:cs typeface="Verdan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000" b="1">
          <a:solidFill>
            <a:schemeClr val="bg1"/>
          </a:solidFill>
          <a:latin typeface="Helvetica" pitchFamily="34" charset="0"/>
          <a:ea typeface="Verdana" pitchFamily="34" charset="0"/>
          <a:cs typeface="Verdan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000" b="1">
          <a:solidFill>
            <a:schemeClr val="bg1"/>
          </a:solidFill>
          <a:latin typeface="Helvetica" pitchFamily="34" charset="0"/>
          <a:ea typeface="Verdana" pitchFamily="34" charset="0"/>
          <a:cs typeface="Verdan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000" b="1">
          <a:solidFill>
            <a:schemeClr val="bg1"/>
          </a:solidFill>
          <a:latin typeface="Helvetica" pitchFamily="34" charset="0"/>
          <a:ea typeface="Verdana" pitchFamily="34" charset="0"/>
          <a:cs typeface="Verdana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500">
          <a:solidFill>
            <a:schemeClr val="bg1"/>
          </a:solidFill>
          <a:latin typeface="Tahoma" pitchFamily="34" charset="0"/>
          <a:cs typeface="Tahom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500">
          <a:solidFill>
            <a:schemeClr val="bg1"/>
          </a:solidFill>
          <a:latin typeface="Tahoma" pitchFamily="34" charset="0"/>
          <a:cs typeface="Tahom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500">
          <a:solidFill>
            <a:schemeClr val="bg1"/>
          </a:solidFill>
          <a:latin typeface="Tahoma" pitchFamily="34" charset="0"/>
          <a:cs typeface="Tahom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500">
          <a:solidFill>
            <a:schemeClr val="bg1"/>
          </a:solidFill>
          <a:latin typeface="Tahoma" pitchFamily="34" charset="0"/>
          <a:cs typeface="Tahoma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rgbClr val="003B68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rgbClr val="003B68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rgbClr val="003B68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rgbClr val="003B68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rgbClr val="003B68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 cstate="screen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1"/>
          <p:cNvSpPr>
            <a:spLocks noChangeArrowheads="1"/>
          </p:cNvSpPr>
          <p:nvPr/>
        </p:nvSpPr>
        <p:spPr bwMode="auto">
          <a:xfrm>
            <a:off x="3878263" y="6623050"/>
            <a:ext cx="5189537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r">
              <a:defRPr/>
            </a:pPr>
            <a:r>
              <a:rPr lang="en-US" sz="9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Copyright Goodheart-Willcox Co., Inc.  May not be posted to a publicly accessible website.</a:t>
            </a:r>
          </a:p>
        </p:txBody>
      </p:sp>
      <p:sp>
        <p:nvSpPr>
          <p:cNvPr id="3075" name="Title Placeholder 2"/>
          <p:cNvSpPr>
            <a:spLocks noGrp="1"/>
          </p:cNvSpPr>
          <p:nvPr>
            <p:ph type="title"/>
          </p:nvPr>
        </p:nvSpPr>
        <p:spPr bwMode="auto">
          <a:xfrm>
            <a:off x="228600" y="609600"/>
            <a:ext cx="73914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076" name="Text Placeholder 4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4" r:id="rId1"/>
    <p:sldLayoutId id="2147483735" r:id="rId2"/>
    <p:sldLayoutId id="2147483736" r:id="rId3"/>
    <p:sldLayoutId id="2147483737" r:id="rId4"/>
    <p:sldLayoutId id="2147483738" r:id="rId5"/>
    <p:sldLayoutId id="2147483739" r:id="rId6"/>
    <p:sldLayoutId id="2147483740" r:id="rId7"/>
    <p:sldLayoutId id="2147483741" r:id="rId8"/>
    <p:sldLayoutId id="2147483742" r:id="rId9"/>
    <p:sldLayoutId id="2147483743" r:id="rId10"/>
    <p:sldLayoutId id="2147483744" r:id="rId11"/>
  </p:sldLayoutIdLst>
  <p:transition>
    <p:fade thruBlk="1"/>
  </p:transition>
  <p:txStyles>
    <p:titleStyle>
      <a:lvl1pPr algn="l" rtl="0" eaLnBrk="1" fontAlgn="base" hangingPunct="1">
        <a:spcBef>
          <a:spcPct val="0"/>
        </a:spcBef>
        <a:spcAft>
          <a:spcPct val="0"/>
        </a:spcAft>
        <a:defRPr sz="3000" b="1" kern="1200">
          <a:solidFill>
            <a:schemeClr val="bg1"/>
          </a:solidFill>
          <a:latin typeface="Helvetica" pitchFamily="34" charset="0"/>
          <a:ea typeface="Verdana" pitchFamily="34" charset="0"/>
          <a:cs typeface="Verdana" pitchFamily="34" charset="0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000" b="1">
          <a:solidFill>
            <a:schemeClr val="bg1"/>
          </a:solidFill>
          <a:latin typeface="Helvetica" pitchFamily="34" charset="0"/>
          <a:ea typeface="Verdana" pitchFamily="34" charset="0"/>
          <a:cs typeface="Verdan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000" b="1">
          <a:solidFill>
            <a:schemeClr val="bg1"/>
          </a:solidFill>
          <a:latin typeface="Helvetica" pitchFamily="34" charset="0"/>
          <a:ea typeface="Verdana" pitchFamily="34" charset="0"/>
          <a:cs typeface="Verdan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000" b="1">
          <a:solidFill>
            <a:schemeClr val="bg1"/>
          </a:solidFill>
          <a:latin typeface="Helvetica" pitchFamily="34" charset="0"/>
          <a:ea typeface="Verdana" pitchFamily="34" charset="0"/>
          <a:cs typeface="Verdan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000" b="1">
          <a:solidFill>
            <a:schemeClr val="bg1"/>
          </a:solidFill>
          <a:latin typeface="Helvetica" pitchFamily="34" charset="0"/>
          <a:ea typeface="Verdana" pitchFamily="34" charset="0"/>
          <a:cs typeface="Verdana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500">
          <a:solidFill>
            <a:schemeClr val="bg1"/>
          </a:solidFill>
          <a:latin typeface="Tahoma" pitchFamily="34" charset="0"/>
          <a:cs typeface="Tahom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500">
          <a:solidFill>
            <a:schemeClr val="bg1"/>
          </a:solidFill>
          <a:latin typeface="Tahoma" pitchFamily="34" charset="0"/>
          <a:cs typeface="Tahom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500">
          <a:solidFill>
            <a:schemeClr val="bg1"/>
          </a:solidFill>
          <a:latin typeface="Tahoma" pitchFamily="34" charset="0"/>
          <a:cs typeface="Tahom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500">
          <a:solidFill>
            <a:schemeClr val="bg1"/>
          </a:solidFill>
          <a:latin typeface="Tahoma" pitchFamily="34" charset="0"/>
          <a:cs typeface="Tahoma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rgbClr val="003B68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rgbClr val="003B68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rgbClr val="003B68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rgbClr val="003B68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rgbClr val="003B68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4" cstate="screen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750" r:id="rId1"/>
    <p:sldLayoutId id="2147483751" r:id="rId2"/>
    <p:sldLayoutId id="2147483752" r:id="rId3"/>
    <p:sldLayoutId id="2147483753" r:id="rId4"/>
    <p:sldLayoutId id="2147483754" r:id="rId5"/>
    <p:sldLayoutId id="2147483755" r:id="rId6"/>
    <p:sldLayoutId id="2147483756" r:id="rId7"/>
    <p:sldLayoutId id="2147483757" r:id="rId8"/>
    <p:sldLayoutId id="2147483758" r:id="rId9"/>
    <p:sldLayoutId id="2147483759" r:id="rId10"/>
    <p:sldLayoutId id="2147483760" r:id="rId11"/>
    <p:sldLayoutId id="2147483761" r:id="rId12"/>
  </p:sldLayoutIdLst>
  <p:transition>
    <p:fade thruBlk="1"/>
  </p:transition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Verdana" pitchFamily="34" charset="0"/>
          <a:cs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Verdana" pitchFamily="34" charset="0"/>
          <a:cs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Verdana" pitchFamily="34" charset="0"/>
          <a:cs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Verdana" pitchFamily="34" charset="0"/>
          <a:cs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 cstate="screen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763" r:id="rId1"/>
    <p:sldLayoutId id="2147483764" r:id="rId2"/>
    <p:sldLayoutId id="2147483765" r:id="rId3"/>
    <p:sldLayoutId id="2147483766" r:id="rId4"/>
    <p:sldLayoutId id="2147483767" r:id="rId5"/>
    <p:sldLayoutId id="2147483768" r:id="rId6"/>
    <p:sldLayoutId id="2147483769" r:id="rId7"/>
    <p:sldLayoutId id="2147483770" r:id="rId8"/>
    <p:sldLayoutId id="2147483771" r:id="rId9"/>
    <p:sldLayoutId id="2147483772" r:id="rId10"/>
    <p:sldLayoutId id="2147483773" r:id="rId11"/>
  </p:sldLayoutIdLst>
  <p:transition>
    <p:fade thruBlk="1"/>
  </p:transition>
  <p:txStyles>
    <p:titleStyle>
      <a:lvl1pPr algn="l" rtl="0" eaLnBrk="1" fontAlgn="base" hangingPunct="1">
        <a:spcBef>
          <a:spcPct val="0"/>
        </a:spcBef>
        <a:spcAft>
          <a:spcPct val="0"/>
        </a:spcAft>
        <a:defRPr sz="3000" b="1" kern="1200">
          <a:solidFill>
            <a:schemeClr val="bg1"/>
          </a:solidFill>
          <a:latin typeface="Palatino Linotype" pitchFamily="18" charset="0"/>
          <a:ea typeface="Tahoma" pitchFamily="34" charset="0"/>
          <a:cs typeface="Tahoma" pitchFamily="34" charset="0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000" b="1">
          <a:solidFill>
            <a:schemeClr val="bg1"/>
          </a:solidFill>
          <a:latin typeface="Palatino Linotype" pitchFamily="18" charset="0"/>
          <a:cs typeface="Tahom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000" b="1">
          <a:solidFill>
            <a:schemeClr val="bg1"/>
          </a:solidFill>
          <a:latin typeface="Palatino Linotype" pitchFamily="18" charset="0"/>
          <a:cs typeface="Tahom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000" b="1">
          <a:solidFill>
            <a:schemeClr val="bg1"/>
          </a:solidFill>
          <a:latin typeface="Palatino Linotype" pitchFamily="18" charset="0"/>
          <a:cs typeface="Tahom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000" b="1">
          <a:solidFill>
            <a:schemeClr val="bg1"/>
          </a:solidFill>
          <a:latin typeface="Palatino Linotype" pitchFamily="18" charset="0"/>
          <a:cs typeface="Tahoma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500">
          <a:solidFill>
            <a:schemeClr val="bg1"/>
          </a:solidFill>
          <a:latin typeface="Tahoma" pitchFamily="34" charset="0"/>
          <a:cs typeface="Tahom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500">
          <a:solidFill>
            <a:schemeClr val="bg1"/>
          </a:solidFill>
          <a:latin typeface="Tahoma" pitchFamily="34" charset="0"/>
          <a:cs typeface="Tahom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500">
          <a:solidFill>
            <a:schemeClr val="bg1"/>
          </a:solidFill>
          <a:latin typeface="Tahoma" pitchFamily="34" charset="0"/>
          <a:cs typeface="Tahom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500">
          <a:solidFill>
            <a:schemeClr val="bg1"/>
          </a:solidFill>
          <a:latin typeface="Tahoma" pitchFamily="34" charset="0"/>
          <a:cs typeface="Tahoma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rgbClr val="003B68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rgbClr val="003B68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rgbClr val="003B68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rgbClr val="003B68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rgbClr val="003B68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0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9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5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5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6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5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5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5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6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9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5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5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5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6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5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5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73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3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9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5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5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6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5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5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73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5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fade thruBlk="1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228600"/>
            <a:ext cx="8153400" cy="990600"/>
          </a:xfrm>
        </p:spPr>
        <p:txBody>
          <a:bodyPr/>
          <a:lstStyle/>
          <a:p>
            <a:pPr algn="ctr"/>
            <a:r>
              <a:rPr lang="en-US" dirty="0">
                <a:latin typeface="Arial" pitchFamily="34" charset="0"/>
                <a:cs typeface="Arial" pitchFamily="34" charset="0"/>
              </a:rPr>
              <a:t>Emotional Intelligence</a:t>
            </a:r>
            <a:endParaRPr lang="en-US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962400" y="1752600"/>
            <a:ext cx="4267200" cy="4373563"/>
          </a:xfrm>
        </p:spPr>
        <p:txBody>
          <a:bodyPr>
            <a:normAutofit lnSpcReduction="10000"/>
          </a:bodyPr>
          <a:lstStyle/>
          <a:p>
            <a:r>
              <a:rPr lang="en-US" sz="26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People with high emotional intelligence can identify the emotions they are feeling</a:t>
            </a:r>
          </a:p>
          <a:p>
            <a:r>
              <a:rPr lang="en-US" sz="26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They also understand the emotions of others</a:t>
            </a:r>
          </a:p>
          <a:p>
            <a:r>
              <a:rPr lang="en-US" sz="26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They have high levels of empathy</a:t>
            </a:r>
          </a:p>
          <a:p>
            <a:r>
              <a:rPr lang="en-US" sz="26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They are able to express their emotions in healthy, positive ways</a:t>
            </a:r>
          </a:p>
        </p:txBody>
      </p:sp>
      <p:sp>
        <p:nvSpPr>
          <p:cNvPr id="7" name="Rectangle 6"/>
          <p:cNvSpPr/>
          <p:nvPr/>
        </p:nvSpPr>
        <p:spPr>
          <a:xfrm>
            <a:off x="0" y="6627168"/>
            <a:ext cx="1909497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900" dirty="0">
                <a:latin typeface="Arial" pitchFamily="34" charset="0"/>
                <a:cs typeface="Arial" pitchFamily="34" charset="0"/>
              </a:rPr>
              <a:t>Elena </a:t>
            </a:r>
            <a:r>
              <a:rPr lang="en-US" sz="900" dirty="0" err="1">
                <a:latin typeface="Arial" pitchFamily="34" charset="0"/>
                <a:cs typeface="Arial" pitchFamily="34" charset="0"/>
              </a:rPr>
              <a:t>Elisseeva</a:t>
            </a:r>
            <a:r>
              <a:rPr lang="en-US" sz="900" dirty="0">
                <a:latin typeface="Arial" pitchFamily="34" charset="0"/>
                <a:cs typeface="Arial" pitchFamily="34" charset="0"/>
              </a:rPr>
              <a:t>/shutterstock.com</a:t>
            </a:r>
          </a:p>
        </p:txBody>
      </p:sp>
      <p:pic>
        <p:nvPicPr>
          <p:cNvPr id="6" name="Picture 5" descr="shutterstock_35194021.jpg"/>
          <p:cNvPicPr>
            <a:picLocks noChangeAspect="1"/>
          </p:cNvPicPr>
          <p:nvPr/>
        </p:nvPicPr>
        <p:blipFill>
          <a:blip r:embed="rId3" cstate="screen"/>
          <a:srcRect/>
          <a:stretch>
            <a:fillRect/>
          </a:stretch>
        </p:blipFill>
        <p:spPr>
          <a:xfrm>
            <a:off x="457200" y="2438400"/>
            <a:ext cx="3232405" cy="2362200"/>
          </a:xfrm>
          <a:prstGeom prst="rect">
            <a:avLst/>
          </a:prstGeom>
          <a:ln w="57150">
            <a:solidFill>
              <a:schemeClr val="accent2"/>
            </a:solidFill>
          </a:ln>
        </p:spPr>
      </p:pic>
    </p:spTree>
    <p:extLst>
      <p:ext uri="{BB962C8B-B14F-4D97-AF65-F5344CB8AC3E}">
        <p14:creationId xmlns:p14="http://schemas.microsoft.com/office/powerpoint/2010/main" val="3208870888"/>
      </p:ext>
    </p:extLst>
  </p:cSld>
  <p:clrMapOvr>
    <a:masterClrMapping/>
  </p:clrMapOvr>
  <p:transition>
    <p:fade thruBlk="1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idx="1"/>
          </p:nvPr>
        </p:nvSpPr>
        <p:spPr>
          <a:xfrm>
            <a:off x="914400" y="3429000"/>
            <a:ext cx="6934200" cy="1447800"/>
          </a:xfrm>
        </p:spPr>
        <p:txBody>
          <a:bodyPr/>
          <a:lstStyle/>
          <a:p>
            <a:pPr marL="0" indent="0" algn="ctr"/>
            <a:r>
              <a:rPr lang="en-US" b="1" dirty="0">
                <a:latin typeface="Arial" pitchFamily="34" charset="0"/>
                <a:cs typeface="Arial" pitchFamily="34" charset="0"/>
              </a:rPr>
              <a:t>Establishing Your Identity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latin typeface="Arial" pitchFamily="34" charset="0"/>
                <a:cs typeface="Arial" pitchFamily="34" charset="0"/>
              </a:rPr>
              <a:t>Lesson 15.2</a:t>
            </a:r>
          </a:p>
        </p:txBody>
      </p:sp>
    </p:spTree>
    <p:extLst>
      <p:ext uri="{BB962C8B-B14F-4D97-AF65-F5344CB8AC3E}">
        <p14:creationId xmlns:p14="http://schemas.microsoft.com/office/powerpoint/2010/main" val="2226679172"/>
      </p:ext>
    </p:extLst>
  </p:cSld>
  <p:clrMapOvr>
    <a:masterClrMapping/>
  </p:clrMapOvr>
  <p:transition>
    <p:fade thruBlk="1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228600"/>
            <a:ext cx="8153400" cy="990600"/>
          </a:xfrm>
        </p:spPr>
        <p:txBody>
          <a:bodyPr/>
          <a:lstStyle/>
          <a:p>
            <a:pPr algn="ctr"/>
            <a:r>
              <a:rPr lang="en-US" dirty="0">
                <a:latin typeface="Arial" pitchFamily="34" charset="0"/>
                <a:cs typeface="Arial" pitchFamily="34" charset="0"/>
              </a:rPr>
              <a:t>Forming an Identity</a:t>
            </a:r>
            <a:endParaRPr lang="en-US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1000" y="1905000"/>
            <a:ext cx="4724400" cy="3733801"/>
          </a:xfrm>
        </p:spPr>
        <p:txBody>
          <a:bodyPr>
            <a:normAutofit/>
          </a:bodyPr>
          <a:lstStyle/>
          <a:p>
            <a:r>
              <a:rPr lang="en-US" sz="26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Your identity includes</a:t>
            </a:r>
          </a:p>
          <a:p>
            <a:pPr lvl="1"/>
            <a:r>
              <a:rPr lang="en-US" sz="22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Physical identity</a:t>
            </a:r>
          </a:p>
          <a:p>
            <a:pPr lvl="1"/>
            <a:r>
              <a:rPr lang="en-US" sz="22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Active identity</a:t>
            </a:r>
          </a:p>
          <a:p>
            <a:pPr lvl="1"/>
            <a:r>
              <a:rPr lang="en-US" sz="22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Social identity</a:t>
            </a:r>
          </a:p>
          <a:p>
            <a:pPr lvl="1"/>
            <a:r>
              <a:rPr lang="en-US" sz="22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Psychological identity</a:t>
            </a:r>
          </a:p>
          <a:p>
            <a:r>
              <a:rPr lang="en-US" sz="26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People often focus on different parts of their identities at different ages</a:t>
            </a:r>
          </a:p>
        </p:txBody>
      </p:sp>
      <p:sp>
        <p:nvSpPr>
          <p:cNvPr id="7" name="Rectangle 6"/>
          <p:cNvSpPr/>
          <p:nvPr/>
        </p:nvSpPr>
        <p:spPr>
          <a:xfrm>
            <a:off x="0" y="6627168"/>
            <a:ext cx="1633781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900" dirty="0">
                <a:latin typeface="Arial" pitchFamily="34" charset="0"/>
                <a:cs typeface="Arial" pitchFamily="34" charset="0"/>
              </a:rPr>
              <a:t>Rob Byron/shutterstock.com</a:t>
            </a:r>
          </a:p>
        </p:txBody>
      </p:sp>
      <p:pic>
        <p:nvPicPr>
          <p:cNvPr id="8" name="Picture 7" descr="shutterstock_109184417.jpg"/>
          <p:cNvPicPr>
            <a:picLocks noChangeAspect="1"/>
          </p:cNvPicPr>
          <p:nvPr/>
        </p:nvPicPr>
        <p:blipFill>
          <a:blip r:embed="rId3" cstate="screen"/>
          <a:srcRect/>
          <a:stretch>
            <a:fillRect/>
          </a:stretch>
        </p:blipFill>
        <p:spPr>
          <a:xfrm>
            <a:off x="5181600" y="1905000"/>
            <a:ext cx="2286000" cy="3352800"/>
          </a:xfrm>
          <a:prstGeom prst="rect">
            <a:avLst/>
          </a:prstGeom>
          <a:ln w="57150">
            <a:solidFill>
              <a:schemeClr val="accent2"/>
            </a:solidFill>
          </a:ln>
        </p:spPr>
      </p:pic>
    </p:spTree>
    <p:extLst>
      <p:ext uri="{BB962C8B-B14F-4D97-AF65-F5344CB8AC3E}">
        <p14:creationId xmlns:p14="http://schemas.microsoft.com/office/powerpoint/2010/main" val="3707111927"/>
      </p:ext>
    </p:extLst>
  </p:cSld>
  <p:clrMapOvr>
    <a:masterClrMapping/>
  </p:clrMapOvr>
  <p:transition>
    <p:fade thruBlk="1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idx="1"/>
          </p:nvPr>
        </p:nvSpPr>
        <p:spPr>
          <a:xfrm>
            <a:off x="304800" y="1905000"/>
            <a:ext cx="8382000" cy="3581400"/>
          </a:xfrm>
        </p:spPr>
        <p:txBody>
          <a:bodyPr>
            <a:noAutofit/>
          </a:bodyPr>
          <a:lstStyle/>
          <a:p>
            <a:pPr marL="400050" lvl="1" indent="0">
              <a:buNone/>
            </a:pPr>
            <a:r>
              <a:rPr lang="en-US" sz="2800" i="1" dirty="0">
                <a:latin typeface="Arial" pitchFamily="34" charset="0"/>
                <a:cs typeface="Arial" pitchFamily="34" charset="0"/>
              </a:rPr>
              <a:t>How does a child typically define her or his identity? </a:t>
            </a:r>
          </a:p>
          <a:p>
            <a:pPr marL="400050" lvl="1" indent="0">
              <a:buNone/>
            </a:pPr>
            <a:endParaRPr lang="en-US" sz="1200" i="1" dirty="0">
              <a:latin typeface="Arial" pitchFamily="34" charset="0"/>
              <a:cs typeface="Arial" pitchFamily="34" charset="0"/>
            </a:endParaRPr>
          </a:p>
          <a:p>
            <a:pPr marL="400050" lvl="1" indent="0">
              <a:buNone/>
            </a:pPr>
            <a:r>
              <a:rPr lang="en-US" sz="2800" i="1" dirty="0">
                <a:latin typeface="Arial" pitchFamily="34" charset="0"/>
                <a:cs typeface="Arial" pitchFamily="34" charset="0"/>
              </a:rPr>
              <a:t>How does identity focus shift as children enter adolescence?</a:t>
            </a:r>
          </a:p>
          <a:p>
            <a:pPr marL="400050" lvl="1" indent="0">
              <a:buNone/>
            </a:pPr>
            <a:endParaRPr lang="en-US" sz="1200" i="1" dirty="0">
              <a:latin typeface="Arial" pitchFamily="34" charset="0"/>
              <a:cs typeface="Arial" pitchFamily="34" charset="0"/>
            </a:endParaRPr>
          </a:p>
          <a:p>
            <a:pPr marL="400050" lvl="1" indent="0">
              <a:buNone/>
            </a:pPr>
            <a:r>
              <a:rPr lang="en-US" sz="2800" i="1" dirty="0">
                <a:latin typeface="Arial" pitchFamily="34" charset="0"/>
                <a:cs typeface="Arial" pitchFamily="34" charset="0"/>
              </a:rPr>
              <a:t>How does identity focus shift again during high school?</a:t>
            </a:r>
          </a:p>
        </p:txBody>
      </p:sp>
    </p:spTree>
    <p:extLst>
      <p:ext uri="{BB962C8B-B14F-4D97-AF65-F5344CB8AC3E}">
        <p14:creationId xmlns:p14="http://schemas.microsoft.com/office/powerpoint/2010/main" val="2146747689"/>
      </p:ext>
    </p:extLst>
  </p:cSld>
  <p:clrMapOvr>
    <a:masterClrMapping/>
  </p:clrMapOvr>
  <p:transition>
    <p:fade thruBlk="1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228600"/>
            <a:ext cx="8153400" cy="990600"/>
          </a:xfrm>
        </p:spPr>
        <p:txBody>
          <a:bodyPr/>
          <a:lstStyle/>
          <a:p>
            <a:pPr algn="ctr"/>
            <a:r>
              <a:rPr lang="en-US" dirty="0">
                <a:latin typeface="Arial" pitchFamily="34" charset="0"/>
                <a:cs typeface="Arial" pitchFamily="34" charset="0"/>
              </a:rPr>
              <a:t>Gender Identity</a:t>
            </a:r>
            <a:endParaRPr lang="en-US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657600" y="1905000"/>
            <a:ext cx="4419600" cy="4221163"/>
          </a:xfrm>
        </p:spPr>
        <p:txBody>
          <a:bodyPr>
            <a:normAutofit fontScale="92500"/>
          </a:bodyPr>
          <a:lstStyle/>
          <a:p>
            <a:r>
              <a:rPr lang="en-US" sz="26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Gender identity is a person’s biological makeup—male or female—and how a person experiences or expresses that makeup</a:t>
            </a:r>
          </a:p>
          <a:p>
            <a:r>
              <a:rPr lang="en-US" sz="26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Young children learn gender roles around three years of age</a:t>
            </a:r>
          </a:p>
          <a:p>
            <a:r>
              <a:rPr lang="en-US" sz="26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Gender identity is influenced in part by a person’s culture</a:t>
            </a:r>
          </a:p>
        </p:txBody>
      </p:sp>
      <p:sp>
        <p:nvSpPr>
          <p:cNvPr id="7" name="Rectangle 6"/>
          <p:cNvSpPr/>
          <p:nvPr/>
        </p:nvSpPr>
        <p:spPr>
          <a:xfrm>
            <a:off x="0" y="6627168"/>
            <a:ext cx="1742785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900" dirty="0">
                <a:latin typeface="Arial" pitchFamily="34" charset="0"/>
                <a:cs typeface="Arial" pitchFamily="34" charset="0"/>
              </a:rPr>
              <a:t>Denis </a:t>
            </a:r>
            <a:r>
              <a:rPr lang="en-US" sz="900" dirty="0" err="1">
                <a:latin typeface="Arial" pitchFamily="34" charset="0"/>
                <a:cs typeface="Arial" pitchFamily="34" charset="0"/>
              </a:rPr>
              <a:t>Tabler</a:t>
            </a:r>
            <a:r>
              <a:rPr lang="en-US" sz="900" dirty="0">
                <a:latin typeface="Arial" pitchFamily="34" charset="0"/>
                <a:cs typeface="Arial" pitchFamily="34" charset="0"/>
              </a:rPr>
              <a:t>/shutterstock.com</a:t>
            </a:r>
          </a:p>
        </p:txBody>
      </p:sp>
      <p:pic>
        <p:nvPicPr>
          <p:cNvPr id="6" name="Picture 5" descr="shutterstock_92772079.jpg"/>
          <p:cNvPicPr>
            <a:picLocks noChangeAspect="1"/>
          </p:cNvPicPr>
          <p:nvPr/>
        </p:nvPicPr>
        <p:blipFill>
          <a:blip r:embed="rId3" cstate="screen"/>
          <a:srcRect/>
          <a:stretch>
            <a:fillRect/>
          </a:stretch>
        </p:blipFill>
        <p:spPr>
          <a:xfrm>
            <a:off x="685800" y="1981200"/>
            <a:ext cx="2463800" cy="3467100"/>
          </a:xfrm>
          <a:prstGeom prst="rect">
            <a:avLst/>
          </a:prstGeom>
          <a:ln w="57150">
            <a:solidFill>
              <a:schemeClr val="accent2"/>
            </a:solidFill>
          </a:ln>
        </p:spPr>
      </p:pic>
    </p:spTree>
    <p:extLst>
      <p:ext uri="{BB962C8B-B14F-4D97-AF65-F5344CB8AC3E}">
        <p14:creationId xmlns:p14="http://schemas.microsoft.com/office/powerpoint/2010/main" val="1357845661"/>
      </p:ext>
    </p:extLst>
  </p:cSld>
  <p:clrMapOvr>
    <a:masterClrMapping/>
  </p:clrMapOvr>
  <p:transition>
    <p:fade thruBlk="1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228600"/>
            <a:ext cx="8153400" cy="990600"/>
          </a:xfrm>
        </p:spPr>
        <p:txBody>
          <a:bodyPr/>
          <a:lstStyle/>
          <a:p>
            <a:pPr algn="ctr"/>
            <a:r>
              <a:rPr lang="en-US" dirty="0">
                <a:latin typeface="Arial" pitchFamily="34" charset="0"/>
                <a:cs typeface="Arial" pitchFamily="34" charset="0"/>
              </a:rPr>
              <a:t>Ethnic Identity</a:t>
            </a:r>
            <a:endParaRPr lang="en-US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1000" y="1752600"/>
            <a:ext cx="4191000" cy="4373563"/>
          </a:xfrm>
        </p:spPr>
        <p:txBody>
          <a:bodyPr>
            <a:normAutofit/>
          </a:bodyPr>
          <a:lstStyle/>
          <a:p>
            <a:r>
              <a:rPr lang="en-US" sz="26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Ethnicity is a person’s connection to a social group that shares similar cultural or national ties</a:t>
            </a:r>
          </a:p>
          <a:p>
            <a:r>
              <a:rPr lang="en-US" sz="26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People may define their ethnicity through</a:t>
            </a:r>
          </a:p>
          <a:p>
            <a:pPr lvl="1"/>
            <a:r>
              <a:rPr lang="en-US" sz="22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Traditions</a:t>
            </a:r>
          </a:p>
          <a:p>
            <a:pPr lvl="1"/>
            <a:r>
              <a:rPr lang="en-US" sz="22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Language</a:t>
            </a:r>
          </a:p>
          <a:p>
            <a:pPr lvl="1"/>
            <a:r>
              <a:rPr lang="en-US" sz="22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Religious practices</a:t>
            </a:r>
          </a:p>
          <a:p>
            <a:pPr lvl="1"/>
            <a:r>
              <a:rPr lang="en-US" sz="22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Cultural values</a:t>
            </a:r>
          </a:p>
        </p:txBody>
      </p:sp>
      <p:sp>
        <p:nvSpPr>
          <p:cNvPr id="7" name="Rectangle 6"/>
          <p:cNvSpPr/>
          <p:nvPr/>
        </p:nvSpPr>
        <p:spPr>
          <a:xfrm>
            <a:off x="0" y="6627168"/>
            <a:ext cx="2044149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900" dirty="0">
                <a:latin typeface="Arial" pitchFamily="34" charset="0"/>
                <a:cs typeface="Arial" pitchFamily="34" charset="0"/>
              </a:rPr>
              <a:t>hutch photography/shutterstock.com</a:t>
            </a:r>
          </a:p>
        </p:txBody>
      </p:sp>
      <p:pic>
        <p:nvPicPr>
          <p:cNvPr id="6" name="Picture 5" descr="shutterstock_209422366.jpg"/>
          <p:cNvPicPr>
            <a:picLocks noChangeAspect="1"/>
          </p:cNvPicPr>
          <p:nvPr/>
        </p:nvPicPr>
        <p:blipFill>
          <a:blip r:embed="rId3" cstate="screen"/>
          <a:srcRect/>
          <a:stretch>
            <a:fillRect/>
          </a:stretch>
        </p:blipFill>
        <p:spPr>
          <a:xfrm>
            <a:off x="4724400" y="2286000"/>
            <a:ext cx="3200400" cy="2743200"/>
          </a:xfrm>
          <a:prstGeom prst="rect">
            <a:avLst/>
          </a:prstGeom>
          <a:ln w="57150">
            <a:solidFill>
              <a:schemeClr val="accent2"/>
            </a:solidFill>
          </a:ln>
        </p:spPr>
      </p:pic>
    </p:spTree>
    <p:extLst>
      <p:ext uri="{BB962C8B-B14F-4D97-AF65-F5344CB8AC3E}">
        <p14:creationId xmlns:p14="http://schemas.microsoft.com/office/powerpoint/2010/main" val="2593028361"/>
      </p:ext>
    </p:extLst>
  </p:cSld>
  <p:clrMapOvr>
    <a:masterClrMapping/>
  </p:clrMapOvr>
  <p:transition>
    <p:fade thruBlk="1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4449651" cy="914400"/>
          </a:xfrm>
        </p:spPr>
        <p:txBody>
          <a:bodyPr>
            <a:normAutofit/>
          </a:bodyPr>
          <a:lstStyle/>
          <a:p>
            <a:r>
              <a:rPr lang="en-US" dirty="0">
                <a:latin typeface="Arial" pitchFamily="34" charset="0"/>
                <a:cs typeface="Arial" pitchFamily="34" charset="0"/>
              </a:rPr>
              <a:t>Critical Thinking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62000" y="2057400"/>
            <a:ext cx="6553200" cy="33547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Arial" pitchFamily="34" charset="0"/>
                <a:cs typeface="Arial" pitchFamily="34" charset="0"/>
              </a:rPr>
              <a:t>Ethnic Groups</a:t>
            </a:r>
          </a:p>
          <a:p>
            <a:endParaRPr lang="en-US" sz="1200" dirty="0">
              <a:latin typeface="Arial" pitchFamily="34" charset="0"/>
              <a:cs typeface="Arial" pitchFamily="34" charset="0"/>
            </a:endParaRPr>
          </a:p>
          <a:p>
            <a:r>
              <a:rPr lang="en-US" sz="2800" i="1" dirty="0">
                <a:latin typeface="Arial" pitchFamily="34" charset="0"/>
                <a:cs typeface="Arial" pitchFamily="34" charset="0"/>
              </a:rPr>
              <a:t>Can a person belong to more than one ethnic group?</a:t>
            </a:r>
          </a:p>
          <a:p>
            <a:endParaRPr lang="en-US" sz="2800" i="1" dirty="0">
              <a:latin typeface="Arial" pitchFamily="34" charset="0"/>
              <a:cs typeface="Arial" pitchFamily="34" charset="0"/>
            </a:endParaRPr>
          </a:p>
          <a:p>
            <a:r>
              <a:rPr lang="en-US" sz="2800" i="1" dirty="0">
                <a:latin typeface="Arial" pitchFamily="34" charset="0"/>
                <a:cs typeface="Arial" pitchFamily="34" charset="0"/>
              </a:rPr>
              <a:t>To what ethnic group or groups do you belong?</a:t>
            </a:r>
          </a:p>
          <a:p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763756125"/>
      </p:ext>
    </p:extLst>
  </p:cSld>
  <p:clrMapOvr>
    <a:masterClrMapping/>
  </p:clrMapOvr>
  <p:transition>
    <p:fade thruBlk="1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228600"/>
            <a:ext cx="8077200" cy="990600"/>
          </a:xfrm>
        </p:spPr>
        <p:txBody>
          <a:bodyPr/>
          <a:lstStyle/>
          <a:p>
            <a:pPr algn="ctr"/>
            <a:r>
              <a:rPr lang="en-US" dirty="0">
                <a:latin typeface="Arial" pitchFamily="34" charset="0"/>
                <a:cs typeface="Arial" pitchFamily="34" charset="0"/>
              </a:rPr>
              <a:t>Identity Changes in Life Stages</a:t>
            </a:r>
            <a:endParaRPr lang="en-US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733800" y="1752600"/>
            <a:ext cx="4114800" cy="4449763"/>
          </a:xfrm>
        </p:spPr>
        <p:txBody>
          <a:bodyPr>
            <a:normAutofit lnSpcReduction="10000"/>
          </a:bodyPr>
          <a:lstStyle/>
          <a:p>
            <a:r>
              <a:rPr lang="en-US" sz="26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A famous psychologist, Erik Erikson, believed  that people go through eight stages in life</a:t>
            </a:r>
          </a:p>
          <a:p>
            <a:r>
              <a:rPr lang="en-US" sz="26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In each stage, people focus on accomplishing different goals</a:t>
            </a:r>
          </a:p>
          <a:p>
            <a:r>
              <a:rPr lang="en-US" sz="26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According to Erikson, the primary task for adolescents is to form a sense of unique identity</a:t>
            </a:r>
          </a:p>
        </p:txBody>
      </p:sp>
      <p:sp>
        <p:nvSpPr>
          <p:cNvPr id="7" name="Rectangle 6"/>
          <p:cNvSpPr/>
          <p:nvPr/>
        </p:nvSpPr>
        <p:spPr>
          <a:xfrm>
            <a:off x="0" y="6627168"/>
            <a:ext cx="1627369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900" dirty="0">
                <a:latin typeface="Arial" pitchFamily="34" charset="0"/>
                <a:cs typeface="Arial" pitchFamily="34" charset="0"/>
              </a:rPr>
              <a:t>Condor 36/shutterstock.com</a:t>
            </a:r>
          </a:p>
        </p:txBody>
      </p:sp>
      <p:pic>
        <p:nvPicPr>
          <p:cNvPr id="6" name="Picture 5" descr="shutterstock_12341032.jp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838200" y="1981200"/>
            <a:ext cx="2404129" cy="3619500"/>
          </a:xfrm>
          <a:prstGeom prst="rect">
            <a:avLst/>
          </a:prstGeom>
          <a:ln w="57150">
            <a:solidFill>
              <a:schemeClr val="accent2"/>
            </a:solidFill>
          </a:ln>
        </p:spPr>
      </p:pic>
    </p:spTree>
    <p:extLst>
      <p:ext uri="{BB962C8B-B14F-4D97-AF65-F5344CB8AC3E}">
        <p14:creationId xmlns:p14="http://schemas.microsoft.com/office/powerpoint/2010/main" val="1928892165"/>
      </p:ext>
    </p:extLst>
  </p:cSld>
  <p:clrMapOvr>
    <a:masterClrMapping/>
  </p:clrMapOvr>
  <p:transition>
    <p:fade thruBlk="1"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228600"/>
            <a:ext cx="8153400" cy="990600"/>
          </a:xfrm>
        </p:spPr>
        <p:txBody>
          <a:bodyPr/>
          <a:lstStyle/>
          <a:p>
            <a:pPr algn="ctr"/>
            <a:r>
              <a:rPr lang="en-US" dirty="0">
                <a:latin typeface="Arial" pitchFamily="34" charset="0"/>
                <a:cs typeface="Arial" pitchFamily="34" charset="0"/>
              </a:rPr>
              <a:t>Emotional and Social Changes</a:t>
            </a:r>
            <a:endParaRPr lang="en-US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76400"/>
            <a:ext cx="3962400" cy="4525963"/>
          </a:xfrm>
        </p:spPr>
        <p:txBody>
          <a:bodyPr>
            <a:normAutofit/>
          </a:bodyPr>
          <a:lstStyle/>
          <a:p>
            <a:r>
              <a:rPr lang="en-US" sz="26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Many teenagers experience changes in their emotions and social relationships</a:t>
            </a:r>
          </a:p>
          <a:p>
            <a:pPr lvl="1"/>
            <a:r>
              <a:rPr lang="en-US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Having more interest in dating</a:t>
            </a:r>
          </a:p>
          <a:p>
            <a:pPr lvl="1"/>
            <a:r>
              <a:rPr lang="en-US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Showing more independence from parents</a:t>
            </a:r>
          </a:p>
          <a:p>
            <a:pPr lvl="1"/>
            <a:r>
              <a:rPr lang="en-US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Feeling more intense emotions</a:t>
            </a:r>
          </a:p>
        </p:txBody>
      </p:sp>
      <p:sp>
        <p:nvSpPr>
          <p:cNvPr id="7" name="Rectangle 6"/>
          <p:cNvSpPr/>
          <p:nvPr/>
        </p:nvSpPr>
        <p:spPr>
          <a:xfrm>
            <a:off x="0" y="6627168"/>
            <a:ext cx="1999265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900" dirty="0" err="1">
                <a:latin typeface="Arial" pitchFamily="34" charset="0"/>
                <a:cs typeface="Arial" pitchFamily="34" charset="0"/>
              </a:rPr>
              <a:t>threerocksimages</a:t>
            </a:r>
            <a:r>
              <a:rPr lang="en-US" sz="900" dirty="0">
                <a:latin typeface="Arial" pitchFamily="34" charset="0"/>
                <a:cs typeface="Arial" pitchFamily="34" charset="0"/>
              </a:rPr>
              <a:t>/shutterstock.com</a:t>
            </a:r>
          </a:p>
        </p:txBody>
      </p:sp>
      <p:pic>
        <p:nvPicPr>
          <p:cNvPr id="6" name="Picture 5" descr="shutterstock_78849664.jpg"/>
          <p:cNvPicPr>
            <a:picLocks noChangeAspect="1"/>
          </p:cNvPicPr>
          <p:nvPr/>
        </p:nvPicPr>
        <p:blipFill>
          <a:blip r:embed="rId3" cstate="screen"/>
          <a:srcRect/>
          <a:stretch>
            <a:fillRect/>
          </a:stretch>
        </p:blipFill>
        <p:spPr>
          <a:xfrm>
            <a:off x="4572000" y="2362200"/>
            <a:ext cx="3352800" cy="2575278"/>
          </a:xfrm>
          <a:prstGeom prst="rect">
            <a:avLst/>
          </a:prstGeom>
          <a:ln w="57150">
            <a:solidFill>
              <a:schemeClr val="accent2"/>
            </a:solidFill>
          </a:ln>
        </p:spPr>
      </p:pic>
    </p:spTree>
    <p:extLst>
      <p:ext uri="{BB962C8B-B14F-4D97-AF65-F5344CB8AC3E}">
        <p14:creationId xmlns:p14="http://schemas.microsoft.com/office/powerpoint/2010/main" val="208069599"/>
      </p:ext>
    </p:extLst>
  </p:cSld>
  <p:clrMapOvr>
    <a:masterClrMapping/>
  </p:clrMapOvr>
  <p:transition>
    <p:fade thruBlk="1"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228600"/>
            <a:ext cx="7924800" cy="990600"/>
          </a:xfrm>
        </p:spPr>
        <p:txBody>
          <a:bodyPr/>
          <a:lstStyle/>
          <a:p>
            <a:pPr algn="ctr"/>
            <a:r>
              <a:rPr lang="en-US" dirty="0">
                <a:latin typeface="Arial" pitchFamily="34" charset="0"/>
                <a:cs typeface="Arial" pitchFamily="34" charset="0"/>
              </a:rPr>
              <a:t>Moral Development</a:t>
            </a:r>
            <a:endParaRPr lang="en-US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114800" y="1752600"/>
            <a:ext cx="3962400" cy="4373563"/>
          </a:xfrm>
        </p:spPr>
        <p:txBody>
          <a:bodyPr>
            <a:normAutofit lnSpcReduction="10000"/>
          </a:bodyPr>
          <a:lstStyle/>
          <a:p>
            <a:r>
              <a:rPr lang="en-US" sz="26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Adolescents show changes in how they think about moral decision</a:t>
            </a:r>
            <a:r>
              <a:rPr lang="en-US" sz="24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</a:t>
            </a:r>
          </a:p>
          <a:p>
            <a:r>
              <a:rPr lang="en-US" sz="26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By the time they reach high school, teenagers have typically formed their own moral code</a:t>
            </a:r>
          </a:p>
          <a:p>
            <a:r>
              <a:rPr lang="en-US" sz="26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They can use this code to decide how to act in situations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0" y="6627168"/>
            <a:ext cx="32766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>
                <a:latin typeface="Arial" pitchFamily="34" charset="0"/>
                <a:cs typeface="Arial" pitchFamily="34" charset="0"/>
              </a:rPr>
              <a:t>milias1987/shutterstock.com</a:t>
            </a:r>
          </a:p>
        </p:txBody>
      </p:sp>
      <p:pic>
        <p:nvPicPr>
          <p:cNvPr id="7" name="Picture 6" descr="ch15_152226029.jpg"/>
          <p:cNvPicPr>
            <a:picLocks noChangeAspect="1"/>
          </p:cNvPicPr>
          <p:nvPr/>
        </p:nvPicPr>
        <p:blipFill>
          <a:blip r:embed="rId3" cstate="screen"/>
          <a:srcRect/>
          <a:stretch>
            <a:fillRect/>
          </a:stretch>
        </p:blipFill>
        <p:spPr>
          <a:xfrm>
            <a:off x="457200" y="2438400"/>
            <a:ext cx="3352800" cy="2278063"/>
          </a:xfrm>
          <a:prstGeom prst="rect">
            <a:avLst/>
          </a:prstGeom>
          <a:ln w="57150">
            <a:solidFill>
              <a:schemeClr val="accent2"/>
            </a:solidFill>
          </a:ln>
        </p:spPr>
      </p:pic>
    </p:spTree>
    <p:extLst>
      <p:ext uri="{BB962C8B-B14F-4D97-AF65-F5344CB8AC3E}">
        <p14:creationId xmlns:p14="http://schemas.microsoft.com/office/powerpoint/2010/main" val="1251884659"/>
      </p:ext>
    </p:extLst>
  </p:cSld>
  <p:clrMapOvr>
    <a:masterClrMapping/>
  </p:clrMapOvr>
  <p:transition>
    <p:fade thruBlk="1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228600"/>
            <a:ext cx="5486400" cy="990600"/>
          </a:xfrm>
        </p:spPr>
        <p:txBody>
          <a:bodyPr/>
          <a:lstStyle/>
          <a:p>
            <a:r>
              <a:rPr lang="en-US" dirty="0">
                <a:latin typeface="Palatino Linotype" pitchFamily="18" charset="0"/>
              </a:rPr>
              <a:t>Chapter 15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219200"/>
            <a:ext cx="5486400" cy="1295400"/>
          </a:xfrm>
        </p:spPr>
        <p:txBody>
          <a:bodyPr/>
          <a:lstStyle/>
          <a:p>
            <a:r>
              <a:rPr lang="en-US" dirty="0">
                <a:latin typeface="Palatino Linotype" pitchFamily="18" charset="0"/>
              </a:rPr>
              <a:t>Achieving Mental and Emotional Health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0"/>
          </p:nvPr>
        </p:nvSpPr>
        <p:spPr>
          <a:xfrm>
            <a:off x="838200" y="2895600"/>
            <a:ext cx="7543800" cy="3200400"/>
          </a:xfrm>
        </p:spPr>
        <p:txBody>
          <a:bodyPr/>
          <a:lstStyle/>
          <a:p>
            <a:r>
              <a:rPr lang="en-US" sz="2400" dirty="0">
                <a:latin typeface="Arial" pitchFamily="34" charset="0"/>
                <a:cs typeface="Arial" pitchFamily="34" charset="0"/>
              </a:rPr>
              <a:t>Lesson 15.1 Making Sense of Your Emotions</a:t>
            </a:r>
          </a:p>
          <a:p>
            <a:r>
              <a:rPr lang="en-US" sz="2400" dirty="0">
                <a:latin typeface="Arial" pitchFamily="34" charset="0"/>
                <a:cs typeface="Arial" pitchFamily="34" charset="0"/>
              </a:rPr>
              <a:t>Lesson 15.2 Establishing Your Identity</a:t>
            </a:r>
          </a:p>
          <a:p>
            <a:r>
              <a:rPr lang="en-US" sz="2400" dirty="0">
                <a:latin typeface="Arial" pitchFamily="34" charset="0"/>
                <a:cs typeface="Arial" pitchFamily="34" charset="0"/>
              </a:rPr>
              <a:t>Lesson 15.3 Understanding Self-Esteem</a:t>
            </a:r>
          </a:p>
          <a:p>
            <a:pPr marL="1885950" indent="-1885950"/>
            <a:r>
              <a:rPr lang="en-US" sz="2400" dirty="0">
                <a:latin typeface="Arial" pitchFamily="34" charset="0"/>
                <a:cs typeface="Arial" pitchFamily="34" charset="0"/>
              </a:rPr>
              <a:t>Lesson 15.4 Improving Your Mental and Emotional Health</a:t>
            </a:r>
          </a:p>
        </p:txBody>
      </p:sp>
    </p:spTree>
  </p:cSld>
  <p:clrMapOvr>
    <a:masterClrMapping/>
  </p:clrMapOvr>
  <p:transition>
    <p:fade thruBlk="1"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4449651" cy="914400"/>
          </a:xfrm>
        </p:spPr>
        <p:txBody>
          <a:bodyPr>
            <a:normAutofit/>
          </a:bodyPr>
          <a:lstStyle/>
          <a:p>
            <a:r>
              <a:rPr lang="en-US" dirty="0">
                <a:latin typeface="Arial" pitchFamily="34" charset="0"/>
                <a:cs typeface="Arial" pitchFamily="34" charset="0"/>
              </a:rPr>
              <a:t>Critical Thinking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09600" y="1981200"/>
            <a:ext cx="7924800" cy="33547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Arial" pitchFamily="34" charset="0"/>
                <a:cs typeface="Arial" pitchFamily="34" charset="0"/>
              </a:rPr>
              <a:t>Moral Code</a:t>
            </a:r>
          </a:p>
          <a:p>
            <a:endParaRPr lang="en-US" sz="1200" dirty="0">
              <a:latin typeface="Arial" pitchFamily="34" charset="0"/>
              <a:cs typeface="Arial" pitchFamily="34" charset="0"/>
            </a:endParaRPr>
          </a:p>
          <a:p>
            <a:pPr marL="0" lvl="1"/>
            <a:r>
              <a:rPr lang="en-US" sz="2800" i="1" dirty="0">
                <a:latin typeface="Arial" pitchFamily="34" charset="0"/>
                <a:cs typeface="Arial" pitchFamily="34" charset="0"/>
              </a:rPr>
              <a:t>What are some ideas or beliefs that might be part of a person’s moral code? </a:t>
            </a:r>
          </a:p>
          <a:p>
            <a:endParaRPr lang="en-US" sz="2800" i="1" dirty="0">
              <a:latin typeface="Arial" pitchFamily="34" charset="0"/>
              <a:cs typeface="Arial" pitchFamily="34" charset="0"/>
            </a:endParaRPr>
          </a:p>
          <a:p>
            <a:r>
              <a:rPr lang="en-US" sz="2800" i="1" dirty="0">
                <a:latin typeface="Arial" pitchFamily="34" charset="0"/>
                <a:cs typeface="Arial" pitchFamily="34" charset="0"/>
              </a:rPr>
              <a:t>What is an example of how a person’s moral code might affect his or her behavior?</a:t>
            </a:r>
          </a:p>
          <a:p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895801304"/>
      </p:ext>
    </p:extLst>
  </p:cSld>
  <p:clrMapOvr>
    <a:masterClrMapping/>
  </p:clrMapOvr>
  <p:transition>
    <p:fade thruBlk="1"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idx="1"/>
          </p:nvPr>
        </p:nvSpPr>
        <p:spPr>
          <a:xfrm>
            <a:off x="990600" y="3429000"/>
            <a:ext cx="6934200" cy="1447800"/>
          </a:xfrm>
        </p:spPr>
        <p:txBody>
          <a:bodyPr/>
          <a:lstStyle/>
          <a:p>
            <a:pPr marL="0" indent="0" algn="ctr"/>
            <a:r>
              <a:rPr lang="en-US" b="1" dirty="0">
                <a:latin typeface="Arial" pitchFamily="34" charset="0"/>
                <a:cs typeface="Arial" pitchFamily="34" charset="0"/>
              </a:rPr>
              <a:t>Understanding </a:t>
            </a:r>
            <a:br>
              <a:rPr lang="en-US" b="1" dirty="0">
                <a:latin typeface="Arial" pitchFamily="34" charset="0"/>
                <a:cs typeface="Arial" pitchFamily="34" charset="0"/>
              </a:rPr>
            </a:br>
            <a:r>
              <a:rPr lang="en-US" b="1" dirty="0">
                <a:latin typeface="Arial" pitchFamily="34" charset="0"/>
                <a:cs typeface="Arial" pitchFamily="34" charset="0"/>
              </a:rPr>
              <a:t>Self-Esteem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latin typeface="Arial" pitchFamily="34" charset="0"/>
                <a:cs typeface="Arial" pitchFamily="34" charset="0"/>
              </a:rPr>
              <a:t>Lesson 15.3</a:t>
            </a:r>
          </a:p>
        </p:txBody>
      </p:sp>
    </p:spTree>
    <p:extLst>
      <p:ext uri="{BB962C8B-B14F-4D97-AF65-F5344CB8AC3E}">
        <p14:creationId xmlns:p14="http://schemas.microsoft.com/office/powerpoint/2010/main" val="3993340226"/>
      </p:ext>
    </p:extLst>
  </p:cSld>
  <p:clrMapOvr>
    <a:masterClrMapping/>
  </p:clrMapOvr>
  <p:transition>
    <p:fade thruBlk="1"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228600"/>
            <a:ext cx="8077200" cy="990600"/>
          </a:xfrm>
        </p:spPr>
        <p:txBody>
          <a:bodyPr/>
          <a:lstStyle/>
          <a:p>
            <a:pPr algn="ctr"/>
            <a:r>
              <a:rPr lang="en-US" dirty="0">
                <a:latin typeface="Arial" pitchFamily="34" charset="0"/>
                <a:cs typeface="Arial" pitchFamily="34" charset="0"/>
              </a:rPr>
              <a:t>Self-Image</a:t>
            </a:r>
            <a:endParaRPr lang="en-US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1000" y="1828800"/>
            <a:ext cx="4419600" cy="4297363"/>
          </a:xfrm>
        </p:spPr>
        <p:txBody>
          <a:bodyPr>
            <a:normAutofit/>
          </a:bodyPr>
          <a:lstStyle/>
          <a:p>
            <a:r>
              <a:rPr lang="en-US" sz="26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Your self-image is your mental picture of yourself</a:t>
            </a:r>
          </a:p>
          <a:p>
            <a:pPr lvl="1"/>
            <a:r>
              <a:rPr lang="en-US" sz="22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Your appearance</a:t>
            </a:r>
          </a:p>
          <a:p>
            <a:pPr lvl="1"/>
            <a:r>
              <a:rPr lang="en-US" sz="22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Your skills and abilities</a:t>
            </a:r>
          </a:p>
          <a:p>
            <a:pPr lvl="1"/>
            <a:r>
              <a:rPr lang="en-US" sz="22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Your weaknesses</a:t>
            </a:r>
          </a:p>
          <a:p>
            <a:r>
              <a:rPr lang="en-US" sz="26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Your self-image forms gradually over time</a:t>
            </a:r>
          </a:p>
          <a:p>
            <a:r>
              <a:rPr lang="en-US" sz="26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It is influenced by your life experiences</a:t>
            </a:r>
          </a:p>
        </p:txBody>
      </p:sp>
      <p:sp>
        <p:nvSpPr>
          <p:cNvPr id="7" name="Rectangle 6"/>
          <p:cNvSpPr/>
          <p:nvPr/>
        </p:nvSpPr>
        <p:spPr>
          <a:xfrm>
            <a:off x="0" y="6627168"/>
            <a:ext cx="1531188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900" dirty="0" err="1">
                <a:latin typeface="Arial" pitchFamily="34" charset="0"/>
                <a:cs typeface="Arial" pitchFamily="34" charset="0"/>
              </a:rPr>
              <a:t>PathDoc</a:t>
            </a:r>
            <a:r>
              <a:rPr lang="en-US" sz="900" dirty="0">
                <a:latin typeface="Arial" pitchFamily="34" charset="0"/>
                <a:cs typeface="Arial" pitchFamily="34" charset="0"/>
              </a:rPr>
              <a:t>/shutterstock.com</a:t>
            </a:r>
          </a:p>
        </p:txBody>
      </p:sp>
      <p:pic>
        <p:nvPicPr>
          <p:cNvPr id="6" name="Picture 5" descr="shutterstock_166947029.jp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4953000" y="1905000"/>
            <a:ext cx="2939863" cy="3771900"/>
          </a:xfrm>
          <a:prstGeom prst="rect">
            <a:avLst/>
          </a:prstGeom>
          <a:ln w="57150">
            <a:solidFill>
              <a:schemeClr val="accent2"/>
            </a:solidFill>
          </a:ln>
        </p:spPr>
      </p:pic>
    </p:spTree>
    <p:extLst>
      <p:ext uri="{BB962C8B-B14F-4D97-AF65-F5344CB8AC3E}">
        <p14:creationId xmlns:p14="http://schemas.microsoft.com/office/powerpoint/2010/main" val="3203962180"/>
      </p:ext>
    </p:extLst>
  </p:cSld>
  <p:clrMapOvr>
    <a:masterClrMapping/>
  </p:clrMapOvr>
  <p:transition>
    <p:fade thruBlk="1"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228600"/>
            <a:ext cx="8153400" cy="990600"/>
          </a:xfrm>
        </p:spPr>
        <p:txBody>
          <a:bodyPr/>
          <a:lstStyle/>
          <a:p>
            <a:pPr algn="ctr"/>
            <a:r>
              <a:rPr lang="en-US" dirty="0">
                <a:latin typeface="Arial" pitchFamily="34" charset="0"/>
                <a:cs typeface="Arial" pitchFamily="34" charset="0"/>
              </a:rPr>
              <a:t>Self-Esteem</a:t>
            </a:r>
            <a:endParaRPr lang="en-US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962400" y="1905000"/>
            <a:ext cx="4343400" cy="4221163"/>
          </a:xfrm>
        </p:spPr>
        <p:txBody>
          <a:bodyPr>
            <a:noAutofit/>
          </a:bodyPr>
          <a:lstStyle/>
          <a:p>
            <a:r>
              <a:rPr lang="en-US" sz="25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Self-esteem describes how you feel about yourself</a:t>
            </a:r>
          </a:p>
          <a:p>
            <a:r>
              <a:rPr lang="en-US" sz="25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People who like themselves have high</a:t>
            </a:r>
            <a:br>
              <a:rPr lang="en-US" sz="25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</a:br>
            <a:r>
              <a:rPr lang="en-US" sz="25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self-esteem</a:t>
            </a:r>
          </a:p>
          <a:p>
            <a:r>
              <a:rPr lang="en-US" sz="25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People who have low</a:t>
            </a:r>
            <a:br>
              <a:rPr lang="en-US" sz="25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</a:br>
            <a:r>
              <a:rPr lang="en-US" sz="25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self-esteem doubt their own self-worth and may feel negatively about their traits, skills, and abilities</a:t>
            </a:r>
          </a:p>
        </p:txBody>
      </p:sp>
      <p:sp>
        <p:nvSpPr>
          <p:cNvPr id="7" name="Rectangle 6"/>
          <p:cNvSpPr/>
          <p:nvPr/>
        </p:nvSpPr>
        <p:spPr>
          <a:xfrm>
            <a:off x="0" y="6627168"/>
            <a:ext cx="1903085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900" dirty="0">
                <a:latin typeface="Arial" pitchFamily="34" charset="0"/>
                <a:cs typeface="Arial" pitchFamily="34" charset="0"/>
              </a:rPr>
              <a:t>Antonio </a:t>
            </a:r>
            <a:r>
              <a:rPr lang="en-US" sz="900" dirty="0" err="1">
                <a:latin typeface="Arial" pitchFamily="34" charset="0"/>
                <a:cs typeface="Arial" pitchFamily="34" charset="0"/>
              </a:rPr>
              <a:t>Guillem</a:t>
            </a:r>
            <a:r>
              <a:rPr lang="en-US" sz="900" dirty="0">
                <a:latin typeface="Arial" pitchFamily="34" charset="0"/>
                <a:cs typeface="Arial" pitchFamily="34" charset="0"/>
              </a:rPr>
              <a:t>/shutterstock.com</a:t>
            </a:r>
          </a:p>
        </p:txBody>
      </p:sp>
      <p:pic>
        <p:nvPicPr>
          <p:cNvPr id="6" name="Picture 5" descr="shutterstock_147647633.jpg"/>
          <p:cNvPicPr>
            <a:picLocks noChangeAspect="1"/>
          </p:cNvPicPr>
          <p:nvPr/>
        </p:nvPicPr>
        <p:blipFill>
          <a:blip r:embed="rId3" cstate="screen"/>
          <a:srcRect/>
          <a:stretch>
            <a:fillRect/>
          </a:stretch>
        </p:blipFill>
        <p:spPr>
          <a:xfrm>
            <a:off x="533400" y="2438400"/>
            <a:ext cx="3124200" cy="2184400"/>
          </a:xfrm>
          <a:prstGeom prst="rect">
            <a:avLst/>
          </a:prstGeom>
          <a:ln w="57150">
            <a:solidFill>
              <a:schemeClr val="accent2"/>
            </a:solidFill>
          </a:ln>
        </p:spPr>
      </p:pic>
    </p:spTree>
    <p:extLst>
      <p:ext uri="{BB962C8B-B14F-4D97-AF65-F5344CB8AC3E}">
        <p14:creationId xmlns:p14="http://schemas.microsoft.com/office/powerpoint/2010/main" val="1791236939"/>
      </p:ext>
    </p:extLst>
  </p:cSld>
  <p:clrMapOvr>
    <a:masterClrMapping/>
  </p:clrMapOvr>
  <p:transition>
    <p:fade thruBlk="1"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228600"/>
            <a:ext cx="8077200" cy="990600"/>
          </a:xfrm>
        </p:spPr>
        <p:txBody>
          <a:bodyPr/>
          <a:lstStyle/>
          <a:p>
            <a:pPr algn="ctr"/>
            <a:r>
              <a:rPr lang="en-US" dirty="0">
                <a:latin typeface="Arial" pitchFamily="34" charset="0"/>
                <a:cs typeface="Arial" pitchFamily="34" charset="0"/>
              </a:rPr>
              <a:t>Why Self-Esteem Matters</a:t>
            </a:r>
            <a:endParaRPr lang="en-US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1000" y="1752600"/>
            <a:ext cx="4191000" cy="4373563"/>
          </a:xfrm>
        </p:spPr>
        <p:txBody>
          <a:bodyPr>
            <a:noAutofit/>
          </a:bodyPr>
          <a:lstStyle/>
          <a:p>
            <a:r>
              <a:rPr lang="en-US" sz="26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Your self-esteem has a major impact on different aspects of your life</a:t>
            </a:r>
          </a:p>
          <a:p>
            <a:pPr lvl="1"/>
            <a:r>
              <a:rPr lang="en-US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How well you do in school</a:t>
            </a:r>
          </a:p>
          <a:p>
            <a:pPr lvl="1"/>
            <a:r>
              <a:rPr lang="en-US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How easily you make friends</a:t>
            </a:r>
          </a:p>
          <a:p>
            <a:pPr lvl="1"/>
            <a:r>
              <a:rPr lang="en-US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How you manage disappointments and frustrations</a:t>
            </a:r>
          </a:p>
        </p:txBody>
      </p:sp>
      <p:sp>
        <p:nvSpPr>
          <p:cNvPr id="7" name="Rectangle 6"/>
          <p:cNvSpPr/>
          <p:nvPr/>
        </p:nvSpPr>
        <p:spPr>
          <a:xfrm>
            <a:off x="0" y="6627168"/>
            <a:ext cx="1678665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900" dirty="0">
                <a:latin typeface="Arial" pitchFamily="34" charset="0"/>
                <a:cs typeface="Arial" pitchFamily="34" charset="0"/>
              </a:rPr>
              <a:t>Mike </a:t>
            </a:r>
            <a:r>
              <a:rPr lang="en-US" sz="900" dirty="0" err="1">
                <a:latin typeface="Arial" pitchFamily="34" charset="0"/>
                <a:cs typeface="Arial" pitchFamily="34" charset="0"/>
              </a:rPr>
              <a:t>Flippo</a:t>
            </a:r>
            <a:r>
              <a:rPr lang="en-US" sz="900" dirty="0">
                <a:latin typeface="Arial" pitchFamily="34" charset="0"/>
                <a:cs typeface="Arial" pitchFamily="34" charset="0"/>
              </a:rPr>
              <a:t>/shutterstock.com</a:t>
            </a:r>
          </a:p>
        </p:txBody>
      </p:sp>
      <p:pic>
        <p:nvPicPr>
          <p:cNvPr id="6" name="Picture 5" descr="shutterstock_78394249.jp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4724400" y="2057400"/>
            <a:ext cx="3200400" cy="3418229"/>
          </a:xfrm>
          <a:prstGeom prst="rect">
            <a:avLst/>
          </a:prstGeom>
          <a:ln w="57150">
            <a:solidFill>
              <a:schemeClr val="accent2"/>
            </a:solidFill>
          </a:ln>
        </p:spPr>
      </p:pic>
    </p:spTree>
    <p:extLst>
      <p:ext uri="{BB962C8B-B14F-4D97-AF65-F5344CB8AC3E}">
        <p14:creationId xmlns:p14="http://schemas.microsoft.com/office/powerpoint/2010/main" val="2129846499"/>
      </p:ext>
    </p:extLst>
  </p:cSld>
  <p:clrMapOvr>
    <a:masterClrMapping/>
  </p:clrMapOvr>
  <p:transition>
    <p:fade thruBlk="1"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4449651" cy="914400"/>
          </a:xfrm>
        </p:spPr>
        <p:txBody>
          <a:bodyPr>
            <a:normAutofit/>
          </a:bodyPr>
          <a:lstStyle/>
          <a:p>
            <a:r>
              <a:rPr lang="en-US" dirty="0">
                <a:latin typeface="Arial" pitchFamily="34" charset="0"/>
                <a:cs typeface="Arial" pitchFamily="34" charset="0"/>
              </a:rPr>
              <a:t>Critical Thinking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09600" y="1905000"/>
            <a:ext cx="7924800" cy="33547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Arial" pitchFamily="34" charset="0"/>
                <a:cs typeface="Arial" pitchFamily="34" charset="0"/>
              </a:rPr>
              <a:t>Self-Esteem</a:t>
            </a:r>
          </a:p>
          <a:p>
            <a:endParaRPr lang="en-US" sz="1200" dirty="0">
              <a:latin typeface="Arial" pitchFamily="34" charset="0"/>
              <a:cs typeface="Arial" pitchFamily="34" charset="0"/>
            </a:endParaRPr>
          </a:p>
          <a:p>
            <a:pPr marL="0" lvl="1"/>
            <a:r>
              <a:rPr lang="en-US" sz="2800" i="1" dirty="0">
                <a:latin typeface="Arial" pitchFamily="34" charset="0"/>
                <a:cs typeface="Arial" pitchFamily="34" charset="0"/>
              </a:rPr>
              <a:t>What are some characteristics that people with high self-esteem have? </a:t>
            </a:r>
          </a:p>
          <a:p>
            <a:endParaRPr lang="en-US" sz="2800" i="1" dirty="0">
              <a:latin typeface="Arial" pitchFamily="34" charset="0"/>
              <a:cs typeface="Arial" pitchFamily="34" charset="0"/>
            </a:endParaRPr>
          </a:p>
          <a:p>
            <a:r>
              <a:rPr lang="en-US" sz="2800" i="1" dirty="0">
                <a:latin typeface="Arial" pitchFamily="34" charset="0"/>
                <a:cs typeface="Arial" pitchFamily="34" charset="0"/>
              </a:rPr>
              <a:t>What are some characteristics that people with low self-esteem have?</a:t>
            </a:r>
          </a:p>
          <a:p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566446281"/>
      </p:ext>
    </p:extLst>
  </p:cSld>
  <p:clrMapOvr>
    <a:masterClrMapping/>
  </p:clrMapOvr>
  <p:transition>
    <p:fade thruBlk="1"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228600"/>
            <a:ext cx="8077200" cy="990600"/>
          </a:xfrm>
        </p:spPr>
        <p:txBody>
          <a:bodyPr/>
          <a:lstStyle/>
          <a:p>
            <a:pPr algn="ctr"/>
            <a:r>
              <a:rPr lang="en-US" dirty="0">
                <a:latin typeface="Arial" pitchFamily="34" charset="0"/>
                <a:cs typeface="Arial" pitchFamily="34" charset="0"/>
              </a:rPr>
              <a:t>Factors that Affect Self-Esteem</a:t>
            </a:r>
            <a:endParaRPr lang="en-US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86200" y="1752600"/>
            <a:ext cx="4038600" cy="4373563"/>
          </a:xfrm>
        </p:spPr>
        <p:txBody>
          <a:bodyPr>
            <a:noAutofit/>
          </a:bodyPr>
          <a:lstStyle/>
          <a:p>
            <a:r>
              <a:rPr lang="en-US" sz="26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Many factors can affect self-esteem</a:t>
            </a:r>
          </a:p>
          <a:p>
            <a:pPr lvl="1"/>
            <a:r>
              <a:rPr lang="en-US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Social interactions</a:t>
            </a:r>
          </a:p>
          <a:p>
            <a:pPr lvl="1"/>
            <a:r>
              <a:rPr lang="en-US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Home, school, community, and cultural environments</a:t>
            </a:r>
          </a:p>
          <a:p>
            <a:pPr lvl="1"/>
            <a:r>
              <a:rPr lang="en-US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Life events</a:t>
            </a:r>
          </a:p>
          <a:p>
            <a:pPr lvl="1"/>
            <a:r>
              <a:rPr lang="en-US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Media (books, movies, or social media)</a:t>
            </a:r>
          </a:p>
          <a:p>
            <a:pPr lvl="1"/>
            <a:r>
              <a:rPr lang="en-US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Body image</a:t>
            </a:r>
          </a:p>
          <a:p>
            <a:pPr lvl="1"/>
            <a:r>
              <a:rPr lang="en-US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Personal perceptions</a:t>
            </a:r>
          </a:p>
        </p:txBody>
      </p:sp>
      <p:sp>
        <p:nvSpPr>
          <p:cNvPr id="7" name="Rectangle 6"/>
          <p:cNvSpPr/>
          <p:nvPr/>
        </p:nvSpPr>
        <p:spPr>
          <a:xfrm>
            <a:off x="0" y="6627168"/>
            <a:ext cx="1415772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900" dirty="0" err="1">
                <a:latin typeface="Arial" pitchFamily="34" charset="0"/>
                <a:cs typeface="Arial" pitchFamily="34" charset="0"/>
              </a:rPr>
              <a:t>RyFlip</a:t>
            </a:r>
            <a:r>
              <a:rPr lang="en-US" sz="900" dirty="0">
                <a:latin typeface="Arial" pitchFamily="34" charset="0"/>
                <a:cs typeface="Arial" pitchFamily="34" charset="0"/>
              </a:rPr>
              <a:t>/shutterstock.com</a:t>
            </a:r>
          </a:p>
        </p:txBody>
      </p:sp>
      <p:pic>
        <p:nvPicPr>
          <p:cNvPr id="6" name="Picture 5" descr="shutterstock_116888941.jpg"/>
          <p:cNvPicPr>
            <a:picLocks noChangeAspect="1"/>
          </p:cNvPicPr>
          <p:nvPr/>
        </p:nvPicPr>
        <p:blipFill>
          <a:blip r:embed="rId3" cstate="screen"/>
          <a:srcRect/>
          <a:stretch>
            <a:fillRect/>
          </a:stretch>
        </p:blipFill>
        <p:spPr>
          <a:xfrm>
            <a:off x="533400" y="2438400"/>
            <a:ext cx="3200400" cy="2579952"/>
          </a:xfrm>
          <a:prstGeom prst="rect">
            <a:avLst/>
          </a:prstGeom>
          <a:ln w="57150">
            <a:solidFill>
              <a:schemeClr val="accent2"/>
            </a:solidFill>
          </a:ln>
        </p:spPr>
      </p:pic>
    </p:spTree>
    <p:extLst>
      <p:ext uri="{BB962C8B-B14F-4D97-AF65-F5344CB8AC3E}">
        <p14:creationId xmlns:p14="http://schemas.microsoft.com/office/powerpoint/2010/main" val="1915592015"/>
      </p:ext>
    </p:extLst>
  </p:cSld>
  <p:clrMapOvr>
    <a:masterClrMapping/>
  </p:clrMapOvr>
  <p:transition>
    <p:fade thruBlk="1"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28600"/>
            <a:ext cx="8229600" cy="990600"/>
          </a:xfrm>
        </p:spPr>
        <p:txBody>
          <a:bodyPr/>
          <a:lstStyle/>
          <a:p>
            <a:pPr algn="ctr"/>
            <a:r>
              <a:rPr lang="en-US" dirty="0">
                <a:latin typeface="Arial" pitchFamily="34" charset="0"/>
                <a:cs typeface="Arial" pitchFamily="34" charset="0"/>
              </a:rPr>
              <a:t>Self-Actualization</a:t>
            </a:r>
            <a:endParaRPr lang="en-US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905000"/>
            <a:ext cx="4343400" cy="4221163"/>
          </a:xfrm>
        </p:spPr>
        <p:txBody>
          <a:bodyPr>
            <a:noAutofit/>
          </a:bodyPr>
          <a:lstStyle/>
          <a:p>
            <a:r>
              <a:rPr lang="en-US" sz="26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Self-actualization is the feeling that you are becoming the best person you can be</a:t>
            </a:r>
          </a:p>
          <a:p>
            <a:r>
              <a:rPr lang="en-US" sz="26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According to psychologist Abraham Maslow, self-actualization occurs only after you meet your basic needs</a:t>
            </a:r>
          </a:p>
        </p:txBody>
      </p:sp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1871771981"/>
              </p:ext>
            </p:extLst>
          </p:nvPr>
        </p:nvGraphicFramePr>
        <p:xfrm>
          <a:off x="5029200" y="1676400"/>
          <a:ext cx="31242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971719957"/>
      </p:ext>
    </p:extLst>
  </p:cSld>
  <p:clrMapOvr>
    <a:masterClrMapping/>
  </p:clrMapOvr>
  <p:transition>
    <p:fade thruBlk="1"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idx="1"/>
          </p:nvPr>
        </p:nvSpPr>
        <p:spPr>
          <a:xfrm>
            <a:off x="304800" y="1676400"/>
            <a:ext cx="8382000" cy="4343400"/>
          </a:xfrm>
        </p:spPr>
        <p:txBody>
          <a:bodyPr>
            <a:noAutofit/>
          </a:bodyPr>
          <a:lstStyle/>
          <a:p>
            <a:pPr marL="228600" lvl="1" indent="0">
              <a:buNone/>
            </a:pPr>
            <a:r>
              <a:rPr lang="en-US" sz="2800" i="1" dirty="0">
                <a:latin typeface="Arial" pitchFamily="34" charset="0"/>
                <a:cs typeface="Arial" pitchFamily="34" charset="0"/>
              </a:rPr>
              <a:t>What are some characteristics that people who are achieving self-actualization share?</a:t>
            </a:r>
          </a:p>
          <a:p>
            <a:pPr marL="400050" lvl="1" indent="0">
              <a:buNone/>
            </a:pPr>
            <a:endParaRPr lang="en-US" sz="1200" i="1" dirty="0">
              <a:latin typeface="Arial" pitchFamily="34" charset="0"/>
              <a:cs typeface="Arial" pitchFamily="34" charset="0"/>
            </a:endParaRPr>
          </a:p>
          <a:p>
            <a:pPr marL="1257300" lvl="2" indent="-457200">
              <a:buFont typeface="Helvetica" panose="020B0604020202020204" pitchFamily="34" charset="0"/>
              <a:buChar char="‒"/>
            </a:pPr>
            <a:r>
              <a:rPr lang="en-US" dirty="0">
                <a:latin typeface="Arial" pitchFamily="34" charset="0"/>
                <a:cs typeface="Arial" pitchFamily="34" charset="0"/>
              </a:rPr>
              <a:t>Accepting themselves and others for who they are</a:t>
            </a:r>
          </a:p>
          <a:p>
            <a:pPr marL="1257300" lvl="2" indent="-457200">
              <a:buFont typeface="Helvetica" panose="020B0604020202020204" pitchFamily="34" charset="0"/>
              <a:buChar char="‒"/>
            </a:pPr>
            <a:r>
              <a:rPr lang="en-US" dirty="0">
                <a:latin typeface="Arial" pitchFamily="34" charset="0"/>
                <a:cs typeface="Arial" pitchFamily="34" charset="0"/>
              </a:rPr>
              <a:t>Feeling self-motivated</a:t>
            </a:r>
          </a:p>
          <a:p>
            <a:pPr marL="1257300" lvl="2" indent="-457200">
              <a:buFont typeface="Helvetica" panose="020B0604020202020204" pitchFamily="34" charset="0"/>
              <a:buChar char="‒"/>
            </a:pPr>
            <a:r>
              <a:rPr lang="en-US" dirty="0">
                <a:latin typeface="Arial" pitchFamily="34" charset="0"/>
                <a:cs typeface="Arial" pitchFamily="34" charset="0"/>
              </a:rPr>
              <a:t>Working actively to solve problems</a:t>
            </a:r>
          </a:p>
          <a:p>
            <a:pPr marL="1257300" lvl="2" indent="-457200">
              <a:buFont typeface="Helvetica" panose="020B0604020202020204" pitchFamily="34" charset="0"/>
              <a:buChar char="‒"/>
            </a:pPr>
            <a:r>
              <a:rPr lang="en-US" dirty="0">
                <a:latin typeface="Arial" pitchFamily="34" charset="0"/>
                <a:cs typeface="Arial" pitchFamily="34" charset="0"/>
              </a:rPr>
              <a:t>Viewing the world with a sense of appreciation</a:t>
            </a:r>
          </a:p>
          <a:p>
            <a:pPr marL="1257300" lvl="2" indent="-457200">
              <a:buFont typeface="Helvetica" panose="020B0604020202020204" pitchFamily="34" charset="0"/>
              <a:buChar char="‒"/>
            </a:pPr>
            <a:r>
              <a:rPr lang="en-US" dirty="0">
                <a:latin typeface="Arial" pitchFamily="34" charset="0"/>
                <a:cs typeface="Arial" pitchFamily="34" charset="0"/>
              </a:rPr>
              <a:t>Enjoying spending time with other people as well as alone</a:t>
            </a:r>
          </a:p>
          <a:p>
            <a:pPr marL="1257300" lvl="2" indent="-457200">
              <a:buFont typeface="Helvetica" panose="020B0604020202020204" pitchFamily="34" charset="0"/>
              <a:buChar char="‒"/>
            </a:pPr>
            <a:r>
              <a:rPr lang="en-US" dirty="0">
                <a:latin typeface="Arial" pitchFamily="34" charset="0"/>
                <a:cs typeface="Arial" pitchFamily="34" charset="0"/>
              </a:rPr>
              <a:t>Feeling at peace with themselves and the world</a:t>
            </a:r>
            <a:endParaRPr lang="en-US" i="1" dirty="0">
              <a:latin typeface="Arial" pitchFamily="34" charset="0"/>
              <a:cs typeface="Arial" pitchFamily="34" charset="0"/>
            </a:endParaRPr>
          </a:p>
          <a:p>
            <a:pPr marL="400050" lvl="1" indent="0">
              <a:buNone/>
            </a:pPr>
            <a:endParaRPr lang="en-US" sz="1200" i="1" dirty="0"/>
          </a:p>
        </p:txBody>
      </p:sp>
    </p:spTree>
    <p:extLst>
      <p:ext uri="{BB962C8B-B14F-4D97-AF65-F5344CB8AC3E}">
        <p14:creationId xmlns:p14="http://schemas.microsoft.com/office/powerpoint/2010/main" val="1326900199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idx="1"/>
          </p:nvPr>
        </p:nvSpPr>
        <p:spPr>
          <a:xfrm>
            <a:off x="990600" y="3429000"/>
            <a:ext cx="6934200" cy="1600200"/>
          </a:xfrm>
        </p:spPr>
        <p:txBody>
          <a:bodyPr/>
          <a:lstStyle/>
          <a:p>
            <a:pPr marL="0" indent="0" algn="ctr"/>
            <a:r>
              <a:rPr lang="en-US" b="1" dirty="0">
                <a:latin typeface="Arial" pitchFamily="34" charset="0"/>
                <a:cs typeface="Arial" pitchFamily="34" charset="0"/>
              </a:rPr>
              <a:t>Improving Your Mental and Emotional Health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latin typeface="Arial" pitchFamily="34" charset="0"/>
                <a:cs typeface="Arial" pitchFamily="34" charset="0"/>
              </a:rPr>
              <a:t>Lesson 15.4</a:t>
            </a:r>
          </a:p>
        </p:txBody>
      </p:sp>
    </p:spTree>
    <p:extLst>
      <p:ext uri="{BB962C8B-B14F-4D97-AF65-F5344CB8AC3E}">
        <p14:creationId xmlns:p14="http://schemas.microsoft.com/office/powerpoint/2010/main" val="2906165499"/>
      </p:ext>
    </p:extLst>
  </p:cSld>
  <p:clrMapOvr>
    <a:masterClrMapping/>
  </p:clrMapOvr>
  <p:transition>
    <p:fade thruBlk="1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idx="1"/>
          </p:nvPr>
        </p:nvSpPr>
        <p:spPr>
          <a:xfrm>
            <a:off x="1066800" y="3657600"/>
            <a:ext cx="6934200" cy="1447800"/>
          </a:xfrm>
        </p:spPr>
        <p:txBody>
          <a:bodyPr/>
          <a:lstStyle/>
          <a:p>
            <a:pPr marL="0" indent="0" algn="ctr"/>
            <a:r>
              <a:rPr lang="en-US" b="1" dirty="0">
                <a:latin typeface="Arial" pitchFamily="34" charset="0"/>
                <a:cs typeface="Arial" pitchFamily="34" charset="0"/>
              </a:rPr>
              <a:t>Making Sense of Your Emotions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latin typeface="Arial" pitchFamily="34" charset="0"/>
                <a:cs typeface="Arial" pitchFamily="34" charset="0"/>
              </a:rPr>
              <a:t>Lesson 15.1</a:t>
            </a:r>
          </a:p>
        </p:txBody>
      </p:sp>
    </p:spTree>
  </p:cSld>
  <p:clrMapOvr>
    <a:masterClrMapping/>
  </p:clrMapOvr>
  <p:transition>
    <p:fade thruBlk="1"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228600"/>
            <a:ext cx="8153400" cy="990600"/>
          </a:xfrm>
        </p:spPr>
        <p:txBody>
          <a:bodyPr/>
          <a:lstStyle/>
          <a:p>
            <a:pPr algn="ctr"/>
            <a:r>
              <a:rPr lang="en-US" dirty="0">
                <a:latin typeface="Arial" pitchFamily="34" charset="0"/>
                <a:cs typeface="Arial" pitchFamily="34" charset="0"/>
              </a:rPr>
              <a:t>Good Mental and Emotional Health</a:t>
            </a:r>
            <a:endParaRPr lang="en-US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676400"/>
            <a:ext cx="4038600" cy="4572000"/>
          </a:xfrm>
        </p:spPr>
        <p:txBody>
          <a:bodyPr>
            <a:noAutofit/>
          </a:bodyPr>
          <a:lstStyle/>
          <a:p>
            <a:r>
              <a:rPr lang="en-US" sz="24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People with good mental and emotional health share certain traits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</a:p>
          <a:p>
            <a:pPr lvl="1"/>
            <a:r>
              <a:rPr lang="en-US" sz="22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Having a zest for life</a:t>
            </a:r>
          </a:p>
          <a:p>
            <a:pPr lvl="1"/>
            <a:r>
              <a:rPr lang="en-US" sz="22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Being responsible</a:t>
            </a:r>
          </a:p>
          <a:p>
            <a:pPr lvl="1"/>
            <a:r>
              <a:rPr lang="en-US" sz="22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Keeping a sense of balance</a:t>
            </a:r>
          </a:p>
          <a:p>
            <a:pPr lvl="1"/>
            <a:r>
              <a:rPr lang="en-US" sz="22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Being trustworthy, respectful, kind, and compassionate</a:t>
            </a:r>
          </a:p>
          <a:p>
            <a:pPr lvl="1"/>
            <a:r>
              <a:rPr lang="en-US" sz="22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Demonstrating good citizenship</a:t>
            </a:r>
          </a:p>
        </p:txBody>
      </p:sp>
      <p:sp>
        <p:nvSpPr>
          <p:cNvPr id="7" name="Rectangle 6"/>
          <p:cNvSpPr/>
          <p:nvPr/>
        </p:nvSpPr>
        <p:spPr>
          <a:xfrm>
            <a:off x="0" y="6627168"/>
            <a:ext cx="1960793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900" dirty="0" err="1">
                <a:latin typeface="Arial" pitchFamily="34" charset="0"/>
                <a:cs typeface="Arial" pitchFamily="34" charset="0"/>
              </a:rPr>
              <a:t>wavebreakmedia</a:t>
            </a:r>
            <a:r>
              <a:rPr lang="en-US" sz="900" dirty="0">
                <a:latin typeface="Arial" pitchFamily="34" charset="0"/>
                <a:cs typeface="Arial" pitchFamily="34" charset="0"/>
              </a:rPr>
              <a:t>/shutterstock.com</a:t>
            </a:r>
          </a:p>
        </p:txBody>
      </p:sp>
      <p:pic>
        <p:nvPicPr>
          <p:cNvPr id="6" name="Picture 5" descr="shutterstock_176322620.jpg"/>
          <p:cNvPicPr>
            <a:picLocks noChangeAspect="1"/>
          </p:cNvPicPr>
          <p:nvPr/>
        </p:nvPicPr>
        <p:blipFill>
          <a:blip r:embed="rId3" cstate="screen"/>
          <a:srcRect/>
          <a:stretch>
            <a:fillRect/>
          </a:stretch>
        </p:blipFill>
        <p:spPr>
          <a:xfrm>
            <a:off x="4648200" y="2286000"/>
            <a:ext cx="3119034" cy="2667000"/>
          </a:xfrm>
          <a:prstGeom prst="rect">
            <a:avLst/>
          </a:prstGeom>
          <a:ln w="57150">
            <a:solidFill>
              <a:schemeClr val="accent2"/>
            </a:solidFill>
          </a:ln>
        </p:spPr>
      </p:pic>
    </p:spTree>
    <p:extLst>
      <p:ext uri="{BB962C8B-B14F-4D97-AF65-F5344CB8AC3E}">
        <p14:creationId xmlns:p14="http://schemas.microsoft.com/office/powerpoint/2010/main" val="1063553686"/>
      </p:ext>
    </p:extLst>
  </p:cSld>
  <p:clrMapOvr>
    <a:masterClrMapping/>
  </p:clrMapOvr>
  <p:transition>
    <p:fade thruBlk="1"/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228600"/>
            <a:ext cx="8077200" cy="990600"/>
          </a:xfrm>
        </p:spPr>
        <p:txBody>
          <a:bodyPr/>
          <a:lstStyle/>
          <a:p>
            <a:pPr algn="ctr"/>
            <a:r>
              <a:rPr lang="en-US" dirty="0">
                <a:latin typeface="Arial" pitchFamily="34" charset="0"/>
                <a:cs typeface="Arial" pitchFamily="34" charset="0"/>
              </a:rPr>
              <a:t>Improving Mental Health</a:t>
            </a:r>
            <a:endParaRPr lang="en-US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10000" y="1676400"/>
            <a:ext cx="4648200" cy="4724400"/>
          </a:xfrm>
        </p:spPr>
        <p:txBody>
          <a:bodyPr>
            <a:noAutofit/>
          </a:bodyPr>
          <a:lstStyle/>
          <a:p>
            <a:r>
              <a:rPr lang="en-US" sz="26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Strategies you can use to help improve your mental and emotional health</a:t>
            </a:r>
          </a:p>
          <a:p>
            <a:pPr lvl="1"/>
            <a:r>
              <a:rPr lang="en-US" sz="22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Spend time in nature</a:t>
            </a:r>
          </a:p>
          <a:p>
            <a:pPr lvl="1"/>
            <a:r>
              <a:rPr lang="en-US" sz="22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Develop strategies for reducing stress</a:t>
            </a:r>
          </a:p>
          <a:p>
            <a:pPr lvl="1"/>
            <a:r>
              <a:rPr lang="en-US" sz="22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Set and work toward goals</a:t>
            </a:r>
          </a:p>
          <a:p>
            <a:pPr lvl="1"/>
            <a:r>
              <a:rPr lang="en-US" sz="22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Have fun</a:t>
            </a:r>
          </a:p>
          <a:p>
            <a:pPr lvl="1"/>
            <a:r>
              <a:rPr lang="en-US" sz="22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Focus on the good, not </a:t>
            </a:r>
            <a:br>
              <a:rPr lang="en-US" sz="22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</a:br>
            <a:r>
              <a:rPr lang="en-US" sz="22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the bad</a:t>
            </a:r>
          </a:p>
          <a:p>
            <a:pPr lvl="1"/>
            <a:r>
              <a:rPr lang="en-US" sz="22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Maintain close relationships</a:t>
            </a:r>
          </a:p>
          <a:p>
            <a:pPr lvl="1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0" y="6627168"/>
            <a:ext cx="1518364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900" dirty="0" err="1">
                <a:latin typeface="Arial" pitchFamily="34" charset="0"/>
                <a:cs typeface="Arial" pitchFamily="34" charset="0"/>
              </a:rPr>
              <a:t>auremar</a:t>
            </a:r>
            <a:r>
              <a:rPr lang="en-US" sz="900" dirty="0">
                <a:latin typeface="Arial" pitchFamily="34" charset="0"/>
                <a:cs typeface="Arial" pitchFamily="34" charset="0"/>
              </a:rPr>
              <a:t>/shutterstock.com</a:t>
            </a:r>
          </a:p>
        </p:txBody>
      </p:sp>
      <p:pic>
        <p:nvPicPr>
          <p:cNvPr id="6" name="Picture 5" descr="shutterstock_88334014.jpg"/>
          <p:cNvPicPr>
            <a:picLocks noChangeAspect="1"/>
          </p:cNvPicPr>
          <p:nvPr/>
        </p:nvPicPr>
        <p:blipFill>
          <a:blip r:embed="rId3" cstate="screen"/>
          <a:srcRect/>
          <a:stretch>
            <a:fillRect/>
          </a:stretch>
        </p:blipFill>
        <p:spPr>
          <a:xfrm>
            <a:off x="533400" y="2514600"/>
            <a:ext cx="3146323" cy="2438400"/>
          </a:xfrm>
          <a:prstGeom prst="rect">
            <a:avLst/>
          </a:prstGeom>
          <a:ln w="57150">
            <a:solidFill>
              <a:schemeClr val="accent2"/>
            </a:solidFill>
          </a:ln>
        </p:spPr>
      </p:pic>
    </p:spTree>
    <p:extLst>
      <p:ext uri="{BB962C8B-B14F-4D97-AF65-F5344CB8AC3E}">
        <p14:creationId xmlns:p14="http://schemas.microsoft.com/office/powerpoint/2010/main" val="3692454216"/>
      </p:ext>
    </p:extLst>
  </p:cSld>
  <p:clrMapOvr>
    <a:masterClrMapping/>
  </p:clrMapOvr>
  <p:transition>
    <p:fade thruBlk="1"/>
  </p:transition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4449651" cy="914400"/>
          </a:xfrm>
        </p:spPr>
        <p:txBody>
          <a:bodyPr>
            <a:normAutofit/>
          </a:bodyPr>
          <a:lstStyle/>
          <a:p>
            <a:r>
              <a:rPr lang="en-US" dirty="0">
                <a:latin typeface="Arial" pitchFamily="34" charset="0"/>
                <a:cs typeface="Arial" pitchFamily="34" charset="0"/>
              </a:rPr>
              <a:t>Critical Thinking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33400" y="1981200"/>
            <a:ext cx="388620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Arial" pitchFamily="34" charset="0"/>
                <a:cs typeface="Arial" pitchFamily="34" charset="0"/>
              </a:rPr>
              <a:t>Relationships</a:t>
            </a:r>
          </a:p>
          <a:p>
            <a:endParaRPr lang="en-US" sz="1200" dirty="0">
              <a:latin typeface="Arial" pitchFamily="34" charset="0"/>
              <a:cs typeface="Arial" pitchFamily="34" charset="0"/>
            </a:endParaRPr>
          </a:p>
          <a:p>
            <a:pPr marL="0" lvl="1"/>
            <a:r>
              <a:rPr lang="en-US" sz="2800" i="1" dirty="0">
                <a:latin typeface="Arial" pitchFamily="34" charset="0"/>
                <a:cs typeface="Arial" pitchFamily="34" charset="0"/>
              </a:rPr>
              <a:t>Why do you think maintaining close relationships with other people is important for good mental and emotional health?</a:t>
            </a:r>
          </a:p>
          <a:p>
            <a:endParaRPr lang="en-US" sz="2800" dirty="0"/>
          </a:p>
        </p:txBody>
      </p:sp>
      <p:sp>
        <p:nvSpPr>
          <p:cNvPr id="6" name="TextBox 5"/>
          <p:cNvSpPr txBox="1"/>
          <p:nvPr/>
        </p:nvSpPr>
        <p:spPr>
          <a:xfrm>
            <a:off x="0" y="6627168"/>
            <a:ext cx="34290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 err="1">
                <a:latin typeface="Arial" pitchFamily="34" charset="0"/>
                <a:cs typeface="Arial" pitchFamily="34" charset="0"/>
              </a:rPr>
              <a:t>Kirill</a:t>
            </a:r>
            <a:r>
              <a:rPr lang="en-US" sz="9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900" dirty="0" err="1">
                <a:latin typeface="Arial" pitchFamily="34" charset="0"/>
                <a:cs typeface="Arial" pitchFamily="34" charset="0"/>
              </a:rPr>
              <a:t>Linnik</a:t>
            </a:r>
            <a:r>
              <a:rPr lang="en-US" sz="900" dirty="0">
                <a:latin typeface="Arial" pitchFamily="34" charset="0"/>
                <a:cs typeface="Arial" pitchFamily="34" charset="0"/>
              </a:rPr>
              <a:t>/</a:t>
            </a:r>
            <a:r>
              <a:rPr lang="en-US" sz="900" dirty="0" err="1">
                <a:latin typeface="Arial" pitchFamily="34" charset="0"/>
                <a:cs typeface="Arial" pitchFamily="34" charset="0"/>
              </a:rPr>
              <a:t>iStock</a:t>
            </a:r>
            <a:r>
              <a:rPr lang="en-US" sz="900" dirty="0">
                <a:latin typeface="Arial" pitchFamily="34" charset="0"/>
                <a:cs typeface="Arial" pitchFamily="34" charset="0"/>
              </a:rPr>
              <a:t>/thinkstock.com</a:t>
            </a:r>
          </a:p>
        </p:txBody>
      </p:sp>
      <p:pic>
        <p:nvPicPr>
          <p:cNvPr id="7" name="Picture 6" descr="15.8_157601289.jpg"/>
          <p:cNvPicPr>
            <a:picLocks noChangeAspect="1"/>
          </p:cNvPicPr>
          <p:nvPr/>
        </p:nvPicPr>
        <p:blipFill>
          <a:blip r:embed="rId3" cstate="screen"/>
          <a:srcRect/>
          <a:stretch>
            <a:fillRect/>
          </a:stretch>
        </p:blipFill>
        <p:spPr>
          <a:xfrm>
            <a:off x="4648200" y="2209800"/>
            <a:ext cx="3408829" cy="2971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5020578"/>
      </p:ext>
    </p:extLst>
  </p:cSld>
  <p:clrMapOvr>
    <a:masterClrMapping/>
  </p:clrMapOvr>
  <p:transition>
    <p:fade thruBlk="1"/>
  </p:transition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228600"/>
            <a:ext cx="8077200" cy="990600"/>
          </a:xfrm>
        </p:spPr>
        <p:txBody>
          <a:bodyPr/>
          <a:lstStyle/>
          <a:p>
            <a:pPr algn="ctr"/>
            <a:r>
              <a:rPr lang="en-US" dirty="0">
                <a:latin typeface="Arial" pitchFamily="34" charset="0"/>
                <a:cs typeface="Arial" pitchFamily="34" charset="0"/>
              </a:rPr>
              <a:t>Improving Physical Health</a:t>
            </a:r>
            <a:endParaRPr lang="en-US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86200" y="1752600"/>
            <a:ext cx="4267200" cy="4373563"/>
          </a:xfrm>
        </p:spPr>
        <p:txBody>
          <a:bodyPr>
            <a:noAutofit/>
          </a:bodyPr>
          <a:lstStyle/>
          <a:p>
            <a:r>
              <a:rPr lang="en-US" sz="26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Improving your physical health will lead to better mental and emotional well-being</a:t>
            </a:r>
          </a:p>
          <a:p>
            <a:r>
              <a:rPr lang="en-US" sz="26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Follow these strategies</a:t>
            </a:r>
          </a:p>
          <a:p>
            <a:pPr lvl="1"/>
            <a:r>
              <a:rPr lang="en-US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Get adequate sleep</a:t>
            </a:r>
          </a:p>
          <a:p>
            <a:pPr lvl="1"/>
            <a:r>
              <a:rPr lang="en-US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Practice good nutrition</a:t>
            </a:r>
          </a:p>
          <a:p>
            <a:pPr lvl="1"/>
            <a:r>
              <a:rPr lang="en-US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Get plenty of physical activity</a:t>
            </a:r>
          </a:p>
          <a:p>
            <a:pPr lvl="1"/>
            <a:r>
              <a:rPr lang="en-US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Avoid risky behaviors</a:t>
            </a:r>
          </a:p>
        </p:txBody>
      </p:sp>
      <p:sp>
        <p:nvSpPr>
          <p:cNvPr id="7" name="Rectangle 6"/>
          <p:cNvSpPr/>
          <p:nvPr/>
        </p:nvSpPr>
        <p:spPr>
          <a:xfrm>
            <a:off x="0" y="6627168"/>
            <a:ext cx="2403222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900" dirty="0">
                <a:latin typeface="Arial" pitchFamily="34" charset="0"/>
                <a:cs typeface="Arial" pitchFamily="34" charset="0"/>
              </a:rPr>
              <a:t>Monkey Business Images/shutterstock.com</a:t>
            </a:r>
          </a:p>
        </p:txBody>
      </p:sp>
      <p:pic>
        <p:nvPicPr>
          <p:cNvPr id="6" name="Picture 5" descr="shutterstock_44265793.jp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838200" y="1981200"/>
            <a:ext cx="2590800" cy="3886200"/>
          </a:xfrm>
          <a:prstGeom prst="rect">
            <a:avLst/>
          </a:prstGeom>
          <a:ln w="57150">
            <a:solidFill>
              <a:schemeClr val="accent2"/>
            </a:solidFill>
          </a:ln>
        </p:spPr>
      </p:pic>
    </p:spTree>
    <p:extLst>
      <p:ext uri="{BB962C8B-B14F-4D97-AF65-F5344CB8AC3E}">
        <p14:creationId xmlns:p14="http://schemas.microsoft.com/office/powerpoint/2010/main" val="3702493743"/>
      </p:ext>
    </p:extLst>
  </p:cSld>
  <p:clrMapOvr>
    <a:masterClrMapping/>
  </p:clrMapOvr>
  <p:transition>
    <p:fade thruBlk="1"/>
  </p:transition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228600"/>
            <a:ext cx="8001000" cy="990600"/>
          </a:xfrm>
        </p:spPr>
        <p:txBody>
          <a:bodyPr/>
          <a:lstStyle/>
          <a:p>
            <a:pPr algn="ctr"/>
            <a:r>
              <a:rPr lang="en-US" dirty="0">
                <a:latin typeface="Arial" pitchFamily="34" charset="0"/>
                <a:cs typeface="Arial" pitchFamily="34" charset="0"/>
              </a:rPr>
              <a:t>Improving Intellectual Health</a:t>
            </a:r>
            <a:endParaRPr lang="en-US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1000" y="1981200"/>
            <a:ext cx="4876800" cy="3657600"/>
          </a:xfrm>
        </p:spPr>
        <p:txBody>
          <a:bodyPr>
            <a:noAutofit/>
          </a:bodyPr>
          <a:lstStyle/>
          <a:p>
            <a:r>
              <a:rPr lang="en-US" sz="26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There are many ways you can work on improving your intellectual health </a:t>
            </a:r>
            <a:endParaRPr lang="en-US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lvl="1"/>
            <a:r>
              <a:rPr lang="en-US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Make good decisions</a:t>
            </a:r>
          </a:p>
          <a:p>
            <a:pPr lvl="1"/>
            <a:r>
              <a:rPr lang="en-US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Develop new skills and interests</a:t>
            </a:r>
          </a:p>
          <a:p>
            <a:pPr lvl="1"/>
            <a:r>
              <a:rPr lang="en-US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Play games</a:t>
            </a:r>
          </a:p>
          <a:p>
            <a:pPr lvl="1"/>
            <a:r>
              <a:rPr lang="en-US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Read a book for pleasure</a:t>
            </a:r>
          </a:p>
        </p:txBody>
      </p:sp>
      <p:sp>
        <p:nvSpPr>
          <p:cNvPr id="7" name="Rectangle 6"/>
          <p:cNvSpPr/>
          <p:nvPr/>
        </p:nvSpPr>
        <p:spPr>
          <a:xfrm>
            <a:off x="0" y="6627168"/>
            <a:ext cx="1890261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900" dirty="0">
                <a:latin typeface="Arial" pitchFamily="34" charset="0"/>
                <a:cs typeface="Arial" pitchFamily="34" charset="0"/>
              </a:rPr>
              <a:t>Lucky Business/shutterstock.com</a:t>
            </a:r>
          </a:p>
        </p:txBody>
      </p:sp>
      <p:pic>
        <p:nvPicPr>
          <p:cNvPr id="6" name="Picture 5" descr="shutterstock_135000182.jp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5334000" y="1828800"/>
            <a:ext cx="2514600" cy="3771900"/>
          </a:xfrm>
          <a:prstGeom prst="rect">
            <a:avLst/>
          </a:prstGeom>
          <a:ln w="57150">
            <a:solidFill>
              <a:schemeClr val="accent2"/>
            </a:solidFill>
          </a:ln>
        </p:spPr>
      </p:pic>
    </p:spTree>
    <p:extLst>
      <p:ext uri="{BB962C8B-B14F-4D97-AF65-F5344CB8AC3E}">
        <p14:creationId xmlns:p14="http://schemas.microsoft.com/office/powerpoint/2010/main" val="444470873"/>
      </p:ext>
    </p:extLst>
  </p:cSld>
  <p:clrMapOvr>
    <a:masterClrMapping/>
  </p:clrMapOvr>
  <p:transition>
    <p:fade thruBlk="1"/>
  </p:transition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idx="1"/>
          </p:nvPr>
        </p:nvSpPr>
        <p:spPr>
          <a:xfrm>
            <a:off x="3733800" y="1981200"/>
            <a:ext cx="4572000" cy="4267200"/>
          </a:xfrm>
        </p:spPr>
        <p:txBody>
          <a:bodyPr>
            <a:noAutofit/>
          </a:bodyPr>
          <a:lstStyle/>
          <a:p>
            <a:pPr marL="114300" lvl="1" indent="0">
              <a:buNone/>
            </a:pPr>
            <a:r>
              <a:rPr lang="en-US" i="1" dirty="0">
                <a:latin typeface="Arial" pitchFamily="34" charset="0"/>
                <a:cs typeface="Arial" pitchFamily="34" charset="0"/>
              </a:rPr>
              <a:t>Why is developing new skills and interests important for good mental and emotional health?</a:t>
            </a:r>
          </a:p>
          <a:p>
            <a:pPr marL="114300" lvl="1" indent="0">
              <a:buNone/>
            </a:pPr>
            <a:endParaRPr lang="en-US" i="1" dirty="0">
              <a:latin typeface="Arial" pitchFamily="34" charset="0"/>
              <a:cs typeface="Arial" pitchFamily="34" charset="0"/>
            </a:endParaRPr>
          </a:p>
          <a:p>
            <a:pPr marL="114300" lvl="1" indent="0">
              <a:buNone/>
            </a:pPr>
            <a:r>
              <a:rPr lang="en-US" i="1" dirty="0">
                <a:latin typeface="Arial" pitchFamily="34" charset="0"/>
                <a:cs typeface="Arial" pitchFamily="34" charset="0"/>
              </a:rPr>
              <a:t>What are some activities you can do to explore new talents or interests?</a:t>
            </a:r>
          </a:p>
          <a:p>
            <a:pPr marL="400050" lvl="1" indent="0">
              <a:buNone/>
            </a:pPr>
            <a:endParaRPr lang="en-US" sz="1200" i="1" dirty="0"/>
          </a:p>
          <a:p>
            <a:pPr marL="400050" lvl="1" indent="0">
              <a:buNone/>
            </a:pPr>
            <a:endParaRPr lang="en-US" sz="1200" i="1" dirty="0"/>
          </a:p>
        </p:txBody>
      </p:sp>
      <p:sp>
        <p:nvSpPr>
          <p:cNvPr id="5" name="TextBox 4"/>
          <p:cNvSpPr txBox="1"/>
          <p:nvPr/>
        </p:nvSpPr>
        <p:spPr>
          <a:xfrm>
            <a:off x="0" y="6627168"/>
            <a:ext cx="28956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>
                <a:latin typeface="Arial" pitchFamily="34" charset="0"/>
                <a:cs typeface="Arial" pitchFamily="34" charset="0"/>
              </a:rPr>
              <a:t>Design </a:t>
            </a:r>
            <a:r>
              <a:rPr lang="en-US" sz="900" dirty="0" err="1">
                <a:latin typeface="Arial" pitchFamily="34" charset="0"/>
                <a:cs typeface="Arial" pitchFamily="34" charset="0"/>
              </a:rPr>
              <a:t>Pics</a:t>
            </a:r>
            <a:r>
              <a:rPr lang="en-US" sz="900" dirty="0">
                <a:latin typeface="Arial" pitchFamily="34" charset="0"/>
                <a:cs typeface="Arial" pitchFamily="34" charset="0"/>
              </a:rPr>
              <a:t>/thinkstock.com</a:t>
            </a:r>
          </a:p>
        </p:txBody>
      </p:sp>
      <p:pic>
        <p:nvPicPr>
          <p:cNvPr id="6" name="Picture 5" descr="15.9_97781174.jp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914400" y="1828800"/>
            <a:ext cx="2590800" cy="3886200"/>
          </a:xfrm>
          <a:prstGeom prst="rect">
            <a:avLst/>
          </a:prstGeom>
          <a:ln w="57150">
            <a:solidFill>
              <a:schemeClr val="accent2"/>
            </a:solidFill>
          </a:ln>
        </p:spPr>
      </p:pic>
    </p:spTree>
    <p:extLst>
      <p:ext uri="{BB962C8B-B14F-4D97-AF65-F5344CB8AC3E}">
        <p14:creationId xmlns:p14="http://schemas.microsoft.com/office/powerpoint/2010/main" val="174884562"/>
      </p:ext>
    </p:extLst>
  </p:cSld>
  <p:clrMapOvr>
    <a:masterClrMapping/>
  </p:clrMapOvr>
  <p:transition>
    <p:fade thruBlk="1"/>
  </p:transition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228600"/>
            <a:ext cx="8153400" cy="990600"/>
          </a:xfrm>
        </p:spPr>
        <p:txBody>
          <a:bodyPr/>
          <a:lstStyle/>
          <a:p>
            <a:pPr algn="ctr"/>
            <a:r>
              <a:rPr lang="en-US" dirty="0">
                <a:latin typeface="Arial" pitchFamily="34" charset="0"/>
                <a:cs typeface="Arial" pitchFamily="34" charset="0"/>
              </a:rPr>
              <a:t>Get Help When You Need It</a:t>
            </a:r>
            <a:endParaRPr lang="en-US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905000"/>
            <a:ext cx="4419600" cy="4221163"/>
          </a:xfrm>
        </p:spPr>
        <p:txBody>
          <a:bodyPr>
            <a:noAutofit/>
          </a:bodyPr>
          <a:lstStyle/>
          <a:p>
            <a:r>
              <a:rPr lang="en-US" sz="26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Some people may make a real effort to improve their mental and emotional health and still do not feel better</a:t>
            </a:r>
          </a:p>
          <a:p>
            <a:r>
              <a:rPr lang="en-US" sz="26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These people should  consider getting help from a counselor or other mental health professional</a:t>
            </a:r>
          </a:p>
        </p:txBody>
      </p:sp>
      <p:sp>
        <p:nvSpPr>
          <p:cNvPr id="7" name="Rectangle 6"/>
          <p:cNvSpPr/>
          <p:nvPr/>
        </p:nvSpPr>
        <p:spPr>
          <a:xfrm>
            <a:off x="0" y="6627168"/>
            <a:ext cx="1531188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900" dirty="0" err="1">
                <a:latin typeface="Arial" pitchFamily="34" charset="0"/>
                <a:cs typeface="Arial" pitchFamily="34" charset="0"/>
              </a:rPr>
              <a:t>PathDoc</a:t>
            </a:r>
            <a:r>
              <a:rPr lang="en-US" sz="900" dirty="0">
                <a:latin typeface="Arial" pitchFamily="34" charset="0"/>
                <a:cs typeface="Arial" pitchFamily="34" charset="0"/>
              </a:rPr>
              <a:t>/shutterstock.com</a:t>
            </a:r>
          </a:p>
        </p:txBody>
      </p:sp>
      <p:pic>
        <p:nvPicPr>
          <p:cNvPr id="8" name="Picture 7" descr="shutterstock_164502239.jpg"/>
          <p:cNvPicPr>
            <a:picLocks noChangeAspect="1"/>
          </p:cNvPicPr>
          <p:nvPr/>
        </p:nvPicPr>
        <p:blipFill>
          <a:blip r:embed="rId3" cstate="screen"/>
          <a:srcRect/>
          <a:stretch>
            <a:fillRect/>
          </a:stretch>
        </p:blipFill>
        <p:spPr>
          <a:xfrm>
            <a:off x="5105400" y="2362200"/>
            <a:ext cx="2895600" cy="2743200"/>
          </a:xfrm>
          <a:prstGeom prst="rect">
            <a:avLst/>
          </a:prstGeom>
          <a:ln w="57150">
            <a:solidFill>
              <a:schemeClr val="accent2"/>
            </a:solidFill>
          </a:ln>
        </p:spPr>
      </p:pic>
    </p:spTree>
    <p:extLst>
      <p:ext uri="{BB962C8B-B14F-4D97-AF65-F5344CB8AC3E}">
        <p14:creationId xmlns:p14="http://schemas.microsoft.com/office/powerpoint/2010/main" val="2605345821"/>
      </p:ext>
    </p:extLst>
  </p:cSld>
  <p:clrMapOvr>
    <a:masterClrMapping/>
  </p:clrMapOvr>
  <p:transition>
    <p:fade thruBlk="1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rial" pitchFamily="34" charset="0"/>
                <a:cs typeface="Arial" pitchFamily="34" charset="0"/>
              </a:rPr>
              <a:t>Warm-Up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09600" y="1828800"/>
            <a:ext cx="3962400" cy="43088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Arial" pitchFamily="34" charset="0"/>
                <a:cs typeface="Arial" pitchFamily="34" charset="0"/>
              </a:rPr>
              <a:t>Emotional Health</a:t>
            </a:r>
          </a:p>
          <a:p>
            <a:endParaRPr lang="en-US" dirty="0">
              <a:latin typeface="Arial" pitchFamily="34" charset="0"/>
              <a:cs typeface="Arial" pitchFamily="34" charset="0"/>
            </a:endParaRPr>
          </a:p>
          <a:p>
            <a:r>
              <a:rPr lang="en-US" sz="2800" i="1" dirty="0">
                <a:latin typeface="Arial" pitchFamily="34" charset="0"/>
                <a:cs typeface="Arial" pitchFamily="34" charset="0"/>
              </a:rPr>
              <a:t>What does it mean to have high emotional intelligence?</a:t>
            </a:r>
          </a:p>
          <a:p>
            <a:endParaRPr lang="en-US" sz="2800" i="1" dirty="0">
              <a:latin typeface="Arial" pitchFamily="34" charset="0"/>
              <a:cs typeface="Arial" pitchFamily="34" charset="0"/>
            </a:endParaRPr>
          </a:p>
          <a:p>
            <a:r>
              <a:rPr lang="en-US" sz="2800" i="1" dirty="0">
                <a:latin typeface="Arial" pitchFamily="34" charset="0"/>
                <a:cs typeface="Arial" pitchFamily="34" charset="0"/>
              </a:rPr>
              <a:t>Is high emotional intelligence the same as high self-esteem?</a:t>
            </a:r>
          </a:p>
          <a:p>
            <a:endParaRPr lang="en-US" sz="2800" dirty="0"/>
          </a:p>
        </p:txBody>
      </p:sp>
      <p:sp>
        <p:nvSpPr>
          <p:cNvPr id="6" name="TextBox 5"/>
          <p:cNvSpPr txBox="1"/>
          <p:nvPr/>
        </p:nvSpPr>
        <p:spPr>
          <a:xfrm>
            <a:off x="0" y="6627168"/>
            <a:ext cx="30480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>
                <a:latin typeface="Arial" pitchFamily="34" charset="0"/>
                <a:cs typeface="Arial" pitchFamily="34" charset="0"/>
              </a:rPr>
              <a:t>Digital Vision/thinkstock.com</a:t>
            </a:r>
          </a:p>
        </p:txBody>
      </p:sp>
      <p:pic>
        <p:nvPicPr>
          <p:cNvPr id="7" name="Picture 6" descr="Setting-Scene-Image_dv1644021.jp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4800600" y="1828800"/>
            <a:ext cx="2886075" cy="3886200"/>
          </a:xfrm>
          <a:prstGeom prst="rect">
            <a:avLst/>
          </a:prstGeom>
        </p:spPr>
      </p:pic>
    </p:spTree>
  </p:cSld>
  <p:clrMapOvr>
    <a:masterClrMapping/>
  </p:clrMapOvr>
  <p:transition>
    <p:fade thruBlk="1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228600"/>
            <a:ext cx="8001000" cy="990600"/>
          </a:xfrm>
        </p:spPr>
        <p:txBody>
          <a:bodyPr/>
          <a:lstStyle/>
          <a:p>
            <a:pPr algn="ctr"/>
            <a:r>
              <a:rPr lang="en-US" dirty="0">
                <a:latin typeface="Arial" pitchFamily="34" charset="0"/>
                <a:cs typeface="Arial" pitchFamily="34" charset="0"/>
              </a:rPr>
              <a:t>Understanding Emotions</a:t>
            </a:r>
            <a:endParaRPr lang="en-US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05000"/>
            <a:ext cx="3962400" cy="4221163"/>
          </a:xfrm>
        </p:spPr>
        <p:txBody>
          <a:bodyPr>
            <a:normAutofit/>
          </a:bodyPr>
          <a:lstStyle/>
          <a:p>
            <a:r>
              <a:rPr lang="en-US" sz="26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Emotions are the moods or feelings you experience</a:t>
            </a:r>
          </a:p>
          <a:p>
            <a:r>
              <a:rPr lang="en-US" sz="26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Figuring out which emotions you feel and why can be difficult</a:t>
            </a:r>
          </a:p>
          <a:p>
            <a:r>
              <a:rPr lang="en-US" sz="26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Both pleasant and unpleasant emotions are part of daily life</a:t>
            </a:r>
          </a:p>
        </p:txBody>
      </p:sp>
      <p:sp>
        <p:nvSpPr>
          <p:cNvPr id="7" name="Rectangle 6"/>
          <p:cNvSpPr/>
          <p:nvPr/>
        </p:nvSpPr>
        <p:spPr>
          <a:xfrm>
            <a:off x="0" y="6627168"/>
            <a:ext cx="1524776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900" dirty="0">
                <a:latin typeface="Arial" pitchFamily="34" charset="0"/>
                <a:cs typeface="Arial" pitchFamily="34" charset="0"/>
              </a:rPr>
              <a:t>miya227/shutterstock.com</a:t>
            </a:r>
          </a:p>
        </p:txBody>
      </p:sp>
      <p:pic>
        <p:nvPicPr>
          <p:cNvPr id="6" name="Picture 5" descr="shutterstock_222431569.jpg"/>
          <p:cNvPicPr>
            <a:picLocks noChangeAspect="1"/>
          </p:cNvPicPr>
          <p:nvPr/>
        </p:nvPicPr>
        <p:blipFill>
          <a:blip r:embed="rId3" cstate="screen"/>
          <a:srcRect/>
          <a:stretch>
            <a:fillRect/>
          </a:stretch>
        </p:blipFill>
        <p:spPr>
          <a:xfrm>
            <a:off x="4724400" y="2209800"/>
            <a:ext cx="3048000" cy="3048000"/>
          </a:xfrm>
          <a:prstGeom prst="rect">
            <a:avLst/>
          </a:prstGeom>
          <a:ln w="57150">
            <a:solidFill>
              <a:schemeClr val="accent2"/>
            </a:solidFill>
          </a:ln>
        </p:spPr>
      </p:pic>
    </p:spTree>
    <p:extLst>
      <p:ext uri="{BB962C8B-B14F-4D97-AF65-F5344CB8AC3E}">
        <p14:creationId xmlns:p14="http://schemas.microsoft.com/office/powerpoint/2010/main" val="912328844"/>
      </p:ext>
    </p:extLst>
  </p:cSld>
  <p:clrMapOvr>
    <a:masterClrMapping/>
  </p:clrMapOvr>
  <p:transition>
    <p:fade thruBlk="1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228600"/>
            <a:ext cx="8153400" cy="990600"/>
          </a:xfrm>
        </p:spPr>
        <p:txBody>
          <a:bodyPr/>
          <a:lstStyle/>
          <a:p>
            <a:pPr algn="ctr"/>
            <a:r>
              <a:rPr lang="en-US" dirty="0">
                <a:latin typeface="Arial" pitchFamily="34" charset="0"/>
                <a:cs typeface="Arial" pitchFamily="34" charset="0"/>
              </a:rPr>
              <a:t>Managing Emotions</a:t>
            </a:r>
            <a:endParaRPr lang="en-US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429000" y="2133600"/>
            <a:ext cx="4800600" cy="3763963"/>
          </a:xfrm>
        </p:spPr>
        <p:txBody>
          <a:bodyPr>
            <a:normAutofit/>
          </a:bodyPr>
          <a:lstStyle/>
          <a:p>
            <a:r>
              <a:rPr lang="en-US" sz="26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First, identify the emotions  you are feeling</a:t>
            </a:r>
          </a:p>
          <a:p>
            <a:r>
              <a:rPr lang="en-US" sz="26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Second, try to acknowledge and accept the emotions</a:t>
            </a:r>
          </a:p>
          <a:p>
            <a:r>
              <a:rPr lang="en-US" sz="26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Third, express your emotions</a:t>
            </a:r>
          </a:p>
          <a:p>
            <a:r>
              <a:rPr lang="en-US" sz="26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Finally, find a way to make yourself feel better</a:t>
            </a:r>
          </a:p>
        </p:txBody>
      </p:sp>
      <p:sp>
        <p:nvSpPr>
          <p:cNvPr id="7" name="Rectangle 6"/>
          <p:cNvSpPr/>
          <p:nvPr/>
        </p:nvSpPr>
        <p:spPr>
          <a:xfrm>
            <a:off x="0" y="6627168"/>
            <a:ext cx="1980029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900" dirty="0" err="1">
                <a:latin typeface="Arial" pitchFamily="34" charset="0"/>
                <a:cs typeface="Arial" pitchFamily="34" charset="0"/>
              </a:rPr>
              <a:t>Aleksandr</a:t>
            </a:r>
            <a:r>
              <a:rPr lang="en-US" sz="9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900" dirty="0" err="1">
                <a:latin typeface="Arial" pitchFamily="34" charset="0"/>
                <a:cs typeface="Arial" pitchFamily="34" charset="0"/>
              </a:rPr>
              <a:t>Markin</a:t>
            </a:r>
            <a:r>
              <a:rPr lang="en-US" sz="900" dirty="0">
                <a:latin typeface="Arial" pitchFamily="34" charset="0"/>
                <a:cs typeface="Arial" pitchFamily="34" charset="0"/>
              </a:rPr>
              <a:t>/shutterstock.com</a:t>
            </a:r>
          </a:p>
        </p:txBody>
      </p:sp>
      <p:pic>
        <p:nvPicPr>
          <p:cNvPr id="6" name="Picture 5" descr="shutterstock_88328215.jp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457200" y="2286000"/>
            <a:ext cx="2705100" cy="2705100"/>
          </a:xfrm>
          <a:prstGeom prst="rect">
            <a:avLst/>
          </a:prstGeom>
          <a:ln w="57150">
            <a:solidFill>
              <a:schemeClr val="accent2"/>
            </a:solidFill>
          </a:ln>
        </p:spPr>
      </p:pic>
    </p:spTree>
    <p:extLst>
      <p:ext uri="{BB962C8B-B14F-4D97-AF65-F5344CB8AC3E}">
        <p14:creationId xmlns:p14="http://schemas.microsoft.com/office/powerpoint/2010/main" val="1284126886"/>
      </p:ext>
    </p:extLst>
  </p:cSld>
  <p:clrMapOvr>
    <a:masterClrMapping/>
  </p:clrMapOvr>
  <p:transition>
    <p:fade thruBlk="1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4449651" cy="914400"/>
          </a:xfrm>
        </p:spPr>
        <p:txBody>
          <a:bodyPr>
            <a:normAutofit/>
          </a:bodyPr>
          <a:lstStyle/>
          <a:p>
            <a:r>
              <a:rPr lang="en-US" dirty="0">
                <a:latin typeface="Arial" pitchFamily="34" charset="0"/>
                <a:cs typeface="Arial" pitchFamily="34" charset="0"/>
              </a:rPr>
              <a:t>Critical Thinking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09600" y="1981200"/>
            <a:ext cx="7924800" cy="32008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Arial" pitchFamily="34" charset="0"/>
                <a:cs typeface="Arial" pitchFamily="34" charset="0"/>
              </a:rPr>
              <a:t>Expressing Emotions</a:t>
            </a:r>
          </a:p>
          <a:p>
            <a:endParaRPr lang="en-US" sz="1200" dirty="0">
              <a:latin typeface="Arial" pitchFamily="34" charset="0"/>
              <a:cs typeface="Arial" pitchFamily="34" charset="0"/>
            </a:endParaRPr>
          </a:p>
          <a:p>
            <a:r>
              <a:rPr lang="en-US" sz="2600" dirty="0">
                <a:latin typeface="Arial" pitchFamily="34" charset="0"/>
                <a:cs typeface="Arial" pitchFamily="34" charset="0"/>
              </a:rPr>
              <a:t>You should remember not to hurt someone, or yourself, when expressing emotions.</a:t>
            </a:r>
          </a:p>
          <a:p>
            <a:endParaRPr lang="en-US" sz="2600" dirty="0">
              <a:latin typeface="Arial" pitchFamily="34" charset="0"/>
              <a:cs typeface="Arial" pitchFamily="34" charset="0"/>
            </a:endParaRPr>
          </a:p>
          <a:p>
            <a:r>
              <a:rPr lang="en-US" sz="2600" i="1" dirty="0">
                <a:latin typeface="Arial" pitchFamily="34" charset="0"/>
                <a:cs typeface="Arial" pitchFamily="34" charset="0"/>
              </a:rPr>
              <a:t>What are some guidelines you can follow to help you express your feelings without hurting others?</a:t>
            </a:r>
          </a:p>
          <a:p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525936611"/>
      </p:ext>
    </p:extLst>
  </p:cSld>
  <p:clrMapOvr>
    <a:masterClrMapping/>
  </p:clrMapOvr>
  <p:transition>
    <p:fade thruBlk="1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228600"/>
            <a:ext cx="8229600" cy="990600"/>
          </a:xfrm>
        </p:spPr>
        <p:txBody>
          <a:bodyPr/>
          <a:lstStyle/>
          <a:p>
            <a:pPr algn="ctr"/>
            <a:r>
              <a:rPr lang="en-US" dirty="0">
                <a:latin typeface="Arial" pitchFamily="34" charset="0"/>
                <a:cs typeface="Arial" pitchFamily="34" charset="0"/>
              </a:rPr>
              <a:t>Develop Resilience and Coping Skills</a:t>
            </a:r>
            <a:endParaRPr lang="en-US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828800"/>
            <a:ext cx="4191000" cy="4297363"/>
          </a:xfrm>
        </p:spPr>
        <p:txBody>
          <a:bodyPr>
            <a:normAutofit/>
          </a:bodyPr>
          <a:lstStyle/>
          <a:p>
            <a:r>
              <a:rPr lang="en-US" sz="26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Disappointments, rejections, and mistakes are a normal part of life </a:t>
            </a:r>
          </a:p>
          <a:p>
            <a:r>
              <a:rPr lang="en-US" sz="26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Feeling sad, anxious, and frustrated during these times is normal</a:t>
            </a:r>
          </a:p>
          <a:p>
            <a:r>
              <a:rPr lang="en-US" sz="26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Developing coping skills can help you get through the more difficult times</a:t>
            </a:r>
          </a:p>
        </p:txBody>
      </p:sp>
      <p:sp>
        <p:nvSpPr>
          <p:cNvPr id="7" name="Rectangle 6"/>
          <p:cNvSpPr/>
          <p:nvPr/>
        </p:nvSpPr>
        <p:spPr>
          <a:xfrm>
            <a:off x="0" y="6627168"/>
            <a:ext cx="1697901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900" dirty="0" err="1">
                <a:latin typeface="Arial" pitchFamily="34" charset="0"/>
                <a:cs typeface="Arial" pitchFamily="34" charset="0"/>
              </a:rPr>
              <a:t>Andi</a:t>
            </a:r>
            <a:r>
              <a:rPr lang="en-US" sz="900" dirty="0">
                <a:latin typeface="Arial" pitchFamily="34" charset="0"/>
                <a:cs typeface="Arial" pitchFamily="34" charset="0"/>
              </a:rPr>
              <a:t> Berger/shutterstock.com</a:t>
            </a:r>
          </a:p>
        </p:txBody>
      </p:sp>
      <p:pic>
        <p:nvPicPr>
          <p:cNvPr id="6" name="Picture 5" descr="shutterstock_2930107.jpg"/>
          <p:cNvPicPr>
            <a:picLocks noChangeAspect="1"/>
          </p:cNvPicPr>
          <p:nvPr/>
        </p:nvPicPr>
        <p:blipFill>
          <a:blip r:embed="rId3" cstate="screen"/>
          <a:srcRect/>
          <a:stretch>
            <a:fillRect/>
          </a:stretch>
        </p:blipFill>
        <p:spPr>
          <a:xfrm>
            <a:off x="4953000" y="2362200"/>
            <a:ext cx="3115733" cy="2438400"/>
          </a:xfrm>
          <a:prstGeom prst="rect">
            <a:avLst/>
          </a:prstGeom>
          <a:ln w="57150">
            <a:solidFill>
              <a:schemeClr val="accent2"/>
            </a:solidFill>
          </a:ln>
        </p:spPr>
      </p:pic>
    </p:spTree>
    <p:extLst>
      <p:ext uri="{BB962C8B-B14F-4D97-AF65-F5344CB8AC3E}">
        <p14:creationId xmlns:p14="http://schemas.microsoft.com/office/powerpoint/2010/main" val="2699589845"/>
      </p:ext>
    </p:extLst>
  </p:cSld>
  <p:clrMapOvr>
    <a:masterClrMapping/>
  </p:clrMapOvr>
  <p:transition>
    <p:fade thruBlk="1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idx="1"/>
          </p:nvPr>
        </p:nvSpPr>
        <p:spPr>
          <a:xfrm>
            <a:off x="304800" y="1752600"/>
            <a:ext cx="8382000" cy="3962400"/>
          </a:xfrm>
        </p:spPr>
        <p:txBody>
          <a:bodyPr>
            <a:noAutofit/>
          </a:bodyPr>
          <a:lstStyle/>
          <a:p>
            <a:pPr marL="400050" lvl="1" indent="0">
              <a:buNone/>
            </a:pPr>
            <a:r>
              <a:rPr lang="en-US" sz="2800" i="1" dirty="0">
                <a:latin typeface="Arial" pitchFamily="34" charset="0"/>
                <a:cs typeface="Arial" pitchFamily="34" charset="0"/>
              </a:rPr>
              <a:t>What are some characteristics of people who cope well with emotional difficulties? </a:t>
            </a:r>
          </a:p>
          <a:p>
            <a:pPr marL="400050" lvl="1" indent="0">
              <a:buNone/>
            </a:pPr>
            <a:endParaRPr lang="en-US" sz="1200" i="1" dirty="0">
              <a:latin typeface="Arial" pitchFamily="34" charset="0"/>
              <a:cs typeface="Arial" pitchFamily="34" charset="0"/>
            </a:endParaRPr>
          </a:p>
          <a:p>
            <a:pPr lvl="1"/>
            <a:r>
              <a:rPr lang="en-US" sz="2400" dirty="0">
                <a:latin typeface="Arial" pitchFamily="34" charset="0"/>
                <a:cs typeface="Arial" pitchFamily="34" charset="0"/>
              </a:rPr>
              <a:t>Optimism</a:t>
            </a:r>
          </a:p>
          <a:p>
            <a:pPr lvl="1"/>
            <a:r>
              <a:rPr lang="en-US" sz="2400" dirty="0">
                <a:latin typeface="Arial" pitchFamily="34" charset="0"/>
                <a:cs typeface="Arial" pitchFamily="34" charset="0"/>
              </a:rPr>
              <a:t>Positive outlook</a:t>
            </a:r>
          </a:p>
          <a:p>
            <a:pPr lvl="1"/>
            <a:r>
              <a:rPr lang="en-US" sz="2400" dirty="0">
                <a:latin typeface="Arial" pitchFamily="34" charset="0"/>
                <a:cs typeface="Arial" pitchFamily="34" charset="0"/>
              </a:rPr>
              <a:t>Flexibility and the ability to adapt, change, and grow</a:t>
            </a:r>
          </a:p>
          <a:p>
            <a:pPr lvl="1"/>
            <a:r>
              <a:rPr lang="en-US" sz="2400" dirty="0">
                <a:latin typeface="Arial" pitchFamily="34" charset="0"/>
                <a:cs typeface="Arial" pitchFamily="34" charset="0"/>
              </a:rPr>
              <a:t>Resilience</a:t>
            </a:r>
          </a:p>
        </p:txBody>
      </p:sp>
    </p:spTree>
    <p:extLst>
      <p:ext uri="{BB962C8B-B14F-4D97-AF65-F5344CB8AC3E}">
        <p14:creationId xmlns:p14="http://schemas.microsoft.com/office/powerpoint/2010/main" val="3981530082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0.xml><?xml version="1.0" encoding="utf-8"?>
<a:theme xmlns:a="http://schemas.openxmlformats.org/drawingml/2006/main" name="1_Content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1.xml><?xml version="1.0" encoding="utf-8"?>
<a:theme xmlns:a="http://schemas.openxmlformats.org/drawingml/2006/main" name="1_Title Slide">
  <a:themeElements>
    <a:clrScheme name="Title Slide 16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EFE1AF"/>
      </a:accent1>
      <a:accent2>
        <a:srgbClr val="CC6600"/>
      </a:accent2>
      <a:accent3>
        <a:srgbClr val="FFFFFF"/>
      </a:accent3>
      <a:accent4>
        <a:srgbClr val="000000"/>
      </a:accent4>
      <a:accent5>
        <a:srgbClr val="F6EED4"/>
      </a:accent5>
      <a:accent6>
        <a:srgbClr val="B95C00"/>
      </a:accent6>
      <a:hlink>
        <a:srgbClr val="CC3300"/>
      </a:hlink>
      <a:folHlink>
        <a:srgbClr val="990000"/>
      </a:folHlink>
    </a:clrScheme>
    <a:fontScheme name="Title Slide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Title Slid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itle Slid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itle Slid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itle Slid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itle Slid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itle Slid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itle Slid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itle Slid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itle Slid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itle Slid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itle Slid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itle Slid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itle Slide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33CC33"/>
        </a:hlink>
        <a:folHlink>
          <a:srgbClr val="0066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itle Slide 14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33CC33"/>
        </a:hlink>
        <a:folHlink>
          <a:srgbClr val="3399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itle Slide 1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9933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8A2D"/>
        </a:accent6>
        <a:hlink>
          <a:srgbClr val="6600CC"/>
        </a:hlink>
        <a:folHlink>
          <a:srgbClr val="3399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itle Slide 1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EFE1AF"/>
        </a:accent1>
        <a:accent2>
          <a:srgbClr val="CC6600"/>
        </a:accent2>
        <a:accent3>
          <a:srgbClr val="FFFFFF"/>
        </a:accent3>
        <a:accent4>
          <a:srgbClr val="000000"/>
        </a:accent4>
        <a:accent5>
          <a:srgbClr val="F6EED4"/>
        </a:accent5>
        <a:accent6>
          <a:srgbClr val="B95C00"/>
        </a:accent6>
        <a:hlink>
          <a:srgbClr val="CC3300"/>
        </a:hlink>
        <a:folHlink>
          <a:srgbClr val="9900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2.xml><?xml version="1.0" encoding="utf-8"?>
<a:theme xmlns:a="http://schemas.openxmlformats.org/drawingml/2006/main" name="2_Title Slide">
  <a:themeElements>
    <a:clrScheme name="Title Slide 16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EFE1AF"/>
      </a:accent1>
      <a:accent2>
        <a:srgbClr val="CC6600"/>
      </a:accent2>
      <a:accent3>
        <a:srgbClr val="FFFFFF"/>
      </a:accent3>
      <a:accent4>
        <a:srgbClr val="000000"/>
      </a:accent4>
      <a:accent5>
        <a:srgbClr val="F6EED4"/>
      </a:accent5>
      <a:accent6>
        <a:srgbClr val="B95C00"/>
      </a:accent6>
      <a:hlink>
        <a:srgbClr val="CC3300"/>
      </a:hlink>
      <a:folHlink>
        <a:srgbClr val="990000"/>
      </a:folHlink>
    </a:clrScheme>
    <a:fontScheme name="Title Slide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Title Slid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itle Slid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itle Slid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itle Slid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itle Slid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itle Slid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itle Slid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itle Slid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itle Slid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itle Slid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itle Slid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itle Slid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itle Slide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33CC33"/>
        </a:hlink>
        <a:folHlink>
          <a:srgbClr val="0066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itle Slide 14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33CC33"/>
        </a:hlink>
        <a:folHlink>
          <a:srgbClr val="3399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itle Slide 1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9933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8A2D"/>
        </a:accent6>
        <a:hlink>
          <a:srgbClr val="6600CC"/>
        </a:hlink>
        <a:folHlink>
          <a:srgbClr val="3399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itle Slide 1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EFE1AF"/>
        </a:accent1>
        <a:accent2>
          <a:srgbClr val="CC6600"/>
        </a:accent2>
        <a:accent3>
          <a:srgbClr val="FFFFFF"/>
        </a:accent3>
        <a:accent4>
          <a:srgbClr val="000000"/>
        </a:accent4>
        <a:accent5>
          <a:srgbClr val="F6EED4"/>
        </a:accent5>
        <a:accent6>
          <a:srgbClr val="B95C00"/>
        </a:accent6>
        <a:hlink>
          <a:srgbClr val="CC3300"/>
        </a:hlink>
        <a:folHlink>
          <a:srgbClr val="9900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itle Slide">
  <a:themeElements>
    <a:clrScheme name="Title Slide 16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EFE1AF"/>
      </a:accent1>
      <a:accent2>
        <a:srgbClr val="CC6600"/>
      </a:accent2>
      <a:accent3>
        <a:srgbClr val="FFFFFF"/>
      </a:accent3>
      <a:accent4>
        <a:srgbClr val="000000"/>
      </a:accent4>
      <a:accent5>
        <a:srgbClr val="F6EED4"/>
      </a:accent5>
      <a:accent6>
        <a:srgbClr val="B95C00"/>
      </a:accent6>
      <a:hlink>
        <a:srgbClr val="CC3300"/>
      </a:hlink>
      <a:folHlink>
        <a:srgbClr val="990000"/>
      </a:folHlink>
    </a:clrScheme>
    <a:fontScheme name="Title Slide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Title Slid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itle Slid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itle Slid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itle Slid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itle Slid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itle Slid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itle Slid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itle Slid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itle Slid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itle Slid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itle Slid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itle Slid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itle Slide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33CC33"/>
        </a:hlink>
        <a:folHlink>
          <a:srgbClr val="0066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itle Slide 14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33CC33"/>
        </a:hlink>
        <a:folHlink>
          <a:srgbClr val="3399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itle Slide 1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9933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8A2D"/>
        </a:accent6>
        <a:hlink>
          <a:srgbClr val="6600CC"/>
        </a:hlink>
        <a:folHlink>
          <a:srgbClr val="3399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itle Slide 1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EFE1AF"/>
        </a:accent1>
        <a:accent2>
          <a:srgbClr val="CC6600"/>
        </a:accent2>
        <a:accent3>
          <a:srgbClr val="FFFFFF"/>
        </a:accent3>
        <a:accent4>
          <a:srgbClr val="000000"/>
        </a:accent4>
        <a:accent5>
          <a:srgbClr val="F6EED4"/>
        </a:accent5>
        <a:accent6>
          <a:srgbClr val="B95C00"/>
        </a:accent6>
        <a:hlink>
          <a:srgbClr val="CC3300"/>
        </a:hlink>
        <a:folHlink>
          <a:srgbClr val="9900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Title">
  <a:themeElements>
    <a:clrScheme name="4_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Aspect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4_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ustom Design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9933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8A2D"/>
        </a:accent6>
        <a:hlink>
          <a:srgbClr val="6600CC"/>
        </a:hlink>
        <a:folHlink>
          <a:srgbClr val="3399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ustom Design 14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EFE1AF"/>
        </a:accent1>
        <a:accent2>
          <a:srgbClr val="CC6600"/>
        </a:accent2>
        <a:accent3>
          <a:srgbClr val="FFFFFF"/>
        </a:accent3>
        <a:accent4>
          <a:srgbClr val="000000"/>
        </a:accent4>
        <a:accent5>
          <a:srgbClr val="F6EED4"/>
        </a:accent5>
        <a:accent6>
          <a:srgbClr val="B95C00"/>
        </a:accent6>
        <a:hlink>
          <a:srgbClr val="CC3300"/>
        </a:hlink>
        <a:folHlink>
          <a:srgbClr val="9900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Lesso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Content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Warm-Up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Think Further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1_Title">
  <a:themeElements>
    <a:clrScheme name="4_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Aspect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4_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ustom Design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9933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8A2D"/>
        </a:accent6>
        <a:hlink>
          <a:srgbClr val="6600CC"/>
        </a:hlink>
        <a:folHlink>
          <a:srgbClr val="3399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ustom Design 14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EFE1AF"/>
        </a:accent1>
        <a:accent2>
          <a:srgbClr val="CC6600"/>
        </a:accent2>
        <a:accent3>
          <a:srgbClr val="FFFFFF"/>
        </a:accent3>
        <a:accent4>
          <a:srgbClr val="000000"/>
        </a:accent4>
        <a:accent5>
          <a:srgbClr val="F6EED4"/>
        </a:accent5>
        <a:accent6>
          <a:srgbClr val="B95C00"/>
        </a:accent6>
        <a:hlink>
          <a:srgbClr val="CC3300"/>
        </a:hlink>
        <a:folHlink>
          <a:srgbClr val="9900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1_Lesso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Final EssHealth2015</Template>
  <TotalTime>0</TotalTime>
  <Words>1214</Words>
  <Application>Microsoft Macintosh PowerPoint</Application>
  <PresentationFormat>On-screen Show (4:3)</PresentationFormat>
  <Paragraphs>240</Paragraphs>
  <Slides>36</Slides>
  <Notes>36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12</vt:i4>
      </vt:variant>
      <vt:variant>
        <vt:lpstr>Slide Titles</vt:lpstr>
      </vt:variant>
      <vt:variant>
        <vt:i4>36</vt:i4>
      </vt:variant>
    </vt:vector>
  </HeadingPairs>
  <TitlesOfParts>
    <vt:vector size="54" baseType="lpstr">
      <vt:lpstr>Arial</vt:lpstr>
      <vt:lpstr>Calibri</vt:lpstr>
      <vt:lpstr>Helvetica</vt:lpstr>
      <vt:lpstr>Palatino Linotype</vt:lpstr>
      <vt:lpstr>Tahoma</vt:lpstr>
      <vt:lpstr>Verdana</vt:lpstr>
      <vt:lpstr>Custom Design</vt:lpstr>
      <vt:lpstr>Title Slide</vt:lpstr>
      <vt:lpstr>Title</vt:lpstr>
      <vt:lpstr>Lesson</vt:lpstr>
      <vt:lpstr>Content</vt:lpstr>
      <vt:lpstr>Warm-Up</vt:lpstr>
      <vt:lpstr>Think Further</vt:lpstr>
      <vt:lpstr>1_Title</vt:lpstr>
      <vt:lpstr>1_Lesson</vt:lpstr>
      <vt:lpstr>1_Content</vt:lpstr>
      <vt:lpstr>1_Title Slide</vt:lpstr>
      <vt:lpstr>2_Title Slide</vt:lpstr>
      <vt:lpstr>PowerPoint Presentation</vt:lpstr>
      <vt:lpstr>Chapter 15</vt:lpstr>
      <vt:lpstr>Lesson 15.1</vt:lpstr>
      <vt:lpstr>Warm-Up</vt:lpstr>
      <vt:lpstr>Understanding Emotions</vt:lpstr>
      <vt:lpstr>Managing Emotions</vt:lpstr>
      <vt:lpstr>Critical Thinking</vt:lpstr>
      <vt:lpstr>Develop Resilience and Coping Skills</vt:lpstr>
      <vt:lpstr>PowerPoint Presentation</vt:lpstr>
      <vt:lpstr>Emotional Intelligence</vt:lpstr>
      <vt:lpstr>Lesson 15.2</vt:lpstr>
      <vt:lpstr>Forming an Identity</vt:lpstr>
      <vt:lpstr>PowerPoint Presentation</vt:lpstr>
      <vt:lpstr>Gender Identity</vt:lpstr>
      <vt:lpstr>Ethnic Identity</vt:lpstr>
      <vt:lpstr>Critical Thinking</vt:lpstr>
      <vt:lpstr>Identity Changes in Life Stages</vt:lpstr>
      <vt:lpstr>Emotional and Social Changes</vt:lpstr>
      <vt:lpstr>Moral Development</vt:lpstr>
      <vt:lpstr>Critical Thinking</vt:lpstr>
      <vt:lpstr>Lesson 15.3</vt:lpstr>
      <vt:lpstr>Self-Image</vt:lpstr>
      <vt:lpstr>Self-Esteem</vt:lpstr>
      <vt:lpstr>Why Self-Esteem Matters</vt:lpstr>
      <vt:lpstr>Critical Thinking</vt:lpstr>
      <vt:lpstr>Factors that Affect Self-Esteem</vt:lpstr>
      <vt:lpstr>Self-Actualization</vt:lpstr>
      <vt:lpstr>PowerPoint Presentation</vt:lpstr>
      <vt:lpstr>Lesson 15.4</vt:lpstr>
      <vt:lpstr>Good Mental and Emotional Health</vt:lpstr>
      <vt:lpstr>Improving Mental Health</vt:lpstr>
      <vt:lpstr>Critical Thinking</vt:lpstr>
      <vt:lpstr>Improving Physical Health</vt:lpstr>
      <vt:lpstr>Improving Intellectual Health</vt:lpstr>
      <vt:lpstr>PowerPoint Presentation</vt:lpstr>
      <vt:lpstr>Get Help When You Need It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2014-11-18T18:10:33Z</dcterms:created>
  <dcterms:modified xsi:type="dcterms:W3CDTF">2019-03-05T12:52:12Z</dcterms:modified>
</cp:coreProperties>
</file>