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19,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19,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Preventing Overtraining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MCST PE Dept. </a:t>
            </a:r>
            <a:endParaRPr lang="en-US" dirty="0"/>
          </a:p>
        </p:txBody>
      </p:sp>
      <p:pic>
        <p:nvPicPr>
          <p:cNvPr id="5" name="Picture 4" descr="fair warning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620" y="3033094"/>
            <a:ext cx="2882343" cy="28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0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3967058" cy="2873984"/>
          </a:xfrm>
        </p:spPr>
        <p:txBody>
          <a:bodyPr/>
          <a:lstStyle/>
          <a:p>
            <a:pPr algn="ctr"/>
            <a:r>
              <a:rPr lang="en-US" dirty="0" smtClean="0"/>
              <a:t>Are you overtraining?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25738"/>
            <a:ext cx="8880190" cy="415951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  <a:p>
            <a:pPr marL="0" indent="0"/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 smtClean="0"/>
              <a:t>Too much exercise may lead to OVERTRAINING, which can make you susceptible to illness and injury 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Conditioning requires a balance between overload and recovery. Too much overload and/or too little recovery may result in both physical and psychological symptoms of overtraining syndrome </a:t>
            </a:r>
            <a:endParaRPr lang="en-US" sz="2400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4850">
            <a:off x="5082504" y="686479"/>
            <a:ext cx="35052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38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58" y="4562208"/>
            <a:ext cx="8368602" cy="2609127"/>
          </a:xfrm>
        </p:spPr>
        <p:txBody>
          <a:bodyPr>
            <a:normAutofit/>
          </a:bodyPr>
          <a:lstStyle/>
          <a:p>
            <a:pPr marL="0" indent="0"/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 smtClean="0"/>
              <a:t>Overtraining is hard to predict since we are all different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It is important to vary training throughout the year and schedule significant rest periods </a:t>
            </a:r>
            <a:endParaRPr lang="en-US" sz="2400" dirty="0"/>
          </a:p>
        </p:txBody>
      </p:sp>
      <p:pic>
        <p:nvPicPr>
          <p:cNvPr id="4" name="Picture 3" descr="overtrain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09" y="365760"/>
            <a:ext cx="7839594" cy="456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18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Warning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07980"/>
            <a:ext cx="7773580" cy="4874176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Achiness or pain in the muscle and/or joint </a:t>
            </a:r>
          </a:p>
          <a:p>
            <a:pPr algn="ctr"/>
            <a:r>
              <a:rPr lang="en-US" sz="2000" dirty="0" smtClean="0"/>
              <a:t>Fatigue </a:t>
            </a:r>
          </a:p>
          <a:p>
            <a:pPr algn="ctr"/>
            <a:r>
              <a:rPr lang="en-US" sz="2000" dirty="0" smtClean="0"/>
              <a:t>Headaches </a:t>
            </a:r>
          </a:p>
          <a:p>
            <a:pPr algn="ctr"/>
            <a:r>
              <a:rPr lang="en-US" sz="2000" dirty="0" smtClean="0"/>
              <a:t>Elevated morning pulse </a:t>
            </a:r>
          </a:p>
          <a:p>
            <a:pPr algn="ctr"/>
            <a:r>
              <a:rPr lang="en-US" sz="2000" dirty="0" smtClean="0"/>
              <a:t>Sudden inability to complete workouts </a:t>
            </a:r>
          </a:p>
          <a:p>
            <a:pPr algn="ctr"/>
            <a:r>
              <a:rPr lang="en-US" sz="2000" dirty="0" smtClean="0"/>
              <a:t>Feeling unmotivated and lacking energy </a:t>
            </a:r>
          </a:p>
          <a:p>
            <a:pPr algn="ctr"/>
            <a:r>
              <a:rPr lang="en-US" sz="2000" dirty="0" smtClean="0"/>
              <a:t>Increased susceptibility to colds, sore throats and other illnesses </a:t>
            </a:r>
          </a:p>
          <a:p>
            <a:pPr algn="ctr"/>
            <a:r>
              <a:rPr lang="en-US" sz="2000" dirty="0" smtClean="0"/>
              <a:t>Loss in appetite </a:t>
            </a:r>
          </a:p>
          <a:p>
            <a:pPr algn="ctr"/>
            <a:r>
              <a:rPr lang="en-US" sz="2000" dirty="0" smtClean="0"/>
              <a:t>Decrease in performance </a:t>
            </a:r>
          </a:p>
          <a:p>
            <a:pPr algn="ctr"/>
            <a:r>
              <a:rPr lang="en-US" sz="2000" dirty="0" smtClean="0"/>
              <a:t>A compulsive need to exercise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463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m-i-overtraining-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1" b="80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5720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Overtraining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64" y="1100628"/>
            <a:ext cx="8677947" cy="4646254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Take 3 days off from all training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Each morning take your resting HR prior to getting out of bed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Average your 3 day resting HR. This becomes your baseline resting HR average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After you being training, repeat the above steps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If your resting HR begins to increase 3-5 beats you need to take some time off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499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Preventing Overtraining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890456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Allow one day of rest before working the same muscle group again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Do not do intense and difficult workouts everyday of the week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Warm up prior to each workout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Fuel-up after exercise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Stretch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Schedule recovery days into your weekly routine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Get adequate sleep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8425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ICCCC.gi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" b="2806"/>
          <a:stretch/>
        </p:blipFill>
        <p:spPr>
          <a:xfrm>
            <a:off x="293064" y="227923"/>
            <a:ext cx="8580259" cy="6128624"/>
          </a:xfrm>
        </p:spPr>
      </p:pic>
    </p:spTree>
    <p:extLst>
      <p:ext uri="{BB962C8B-B14F-4D97-AF65-F5344CB8AC3E}">
        <p14:creationId xmlns:p14="http://schemas.microsoft.com/office/powerpoint/2010/main" val="1045420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Treating overtraining syndrome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95" y="914400"/>
            <a:ext cx="8743072" cy="4116157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 smtClean="0"/>
              <a:t>Reduce or stop your exercise and allow for a few days of rest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Drink plenty of fluids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Alter your diet if necessary </a:t>
            </a:r>
          </a:p>
          <a:p>
            <a:pPr marL="0" indent="0"/>
            <a:endParaRPr lang="en-US" sz="2400" dirty="0" smtClean="0"/>
          </a:p>
          <a:p>
            <a:pPr marL="0" indent="0"/>
            <a:r>
              <a:rPr lang="en-US" sz="2400" dirty="0" smtClean="0"/>
              <a:t>Total recovery can take up to several weeks and includes proper nutrition and stress reduction</a:t>
            </a:r>
            <a:endParaRPr lang="en-US" sz="2400" dirty="0"/>
          </a:p>
        </p:txBody>
      </p:sp>
      <p:pic>
        <p:nvPicPr>
          <p:cNvPr id="4" name="Picture 3" descr="Rest are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760" y="1028361"/>
            <a:ext cx="2134451" cy="213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85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46</TotalTime>
  <Words>250</Words>
  <Application>Microsoft Macintosh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Preventing Overtraining </vt:lpstr>
      <vt:lpstr>Are you overtraining?  </vt:lpstr>
      <vt:lpstr>PowerPoint Presentation</vt:lpstr>
      <vt:lpstr>Common Warning signs</vt:lpstr>
      <vt:lpstr>PowerPoint Presentation</vt:lpstr>
      <vt:lpstr>Measuring Overtraining </vt:lpstr>
      <vt:lpstr>Preventing Overtraining Syndrome</vt:lpstr>
      <vt:lpstr>PowerPoint Presentation</vt:lpstr>
      <vt:lpstr>Treating overtraining syndrome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Overtraining </dc:title>
  <dc:creator>Kristen Maday</dc:creator>
  <cp:lastModifiedBy>Kristen Maday</cp:lastModifiedBy>
  <cp:revision>4</cp:revision>
  <dcterms:created xsi:type="dcterms:W3CDTF">2018-10-19T18:53:07Z</dcterms:created>
  <dcterms:modified xsi:type="dcterms:W3CDTF">2018-10-19T19:39:43Z</dcterms:modified>
</cp:coreProperties>
</file>