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embeddedFontLst>
    <p:embeddedFont>
      <p:font typeface="Trebuchet MS" pitchFamily="34" charset="0"/>
      <p:regular r:id="rId13"/>
      <p:bold r:id="rId14"/>
      <p:italic r:id="rId15"/>
      <p:boldItalic r:id="rId16"/>
    </p:embeddedFont>
    <p:embeddedFont>
      <p:font typeface="Baumans"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3ED8662-AB1E-430C-9938-42A11A221012}">
  <a:tblStyle styleId="{F3ED8662-AB1E-430C-9938-42A11A221012}" styleName="Table_0">
    <a:wholeTbl>
      <a:tcTxStyle b="off" i="off">
        <a:font>
          <a:latin typeface="Trebuchet MS"/>
          <a:ea typeface="Trebuchet MS"/>
          <a:cs typeface="Trebuchet MS"/>
        </a:font>
        <a:schemeClr val="lt1"/>
      </a:tcTxStyle>
      <a:tcStyle>
        <a:tcBdr>
          <a:left>
            <a:ln w="9525" cap="flat" cmpd="sng">
              <a:solidFill>
                <a:srgbClr val="E2C3BA"/>
              </a:solidFill>
              <a:prstDash val="solid"/>
              <a:round/>
              <a:headEnd type="none" w="sm" len="sm"/>
              <a:tailEnd type="none" w="sm" len="sm"/>
            </a:ln>
          </a:left>
          <a:right>
            <a:ln w="9525" cap="flat" cmpd="sng">
              <a:solidFill>
                <a:srgbClr val="E2C3BA"/>
              </a:solidFill>
              <a:prstDash val="solid"/>
              <a:round/>
              <a:headEnd type="none" w="sm" len="sm"/>
              <a:tailEnd type="none" w="sm" len="sm"/>
            </a:ln>
          </a:right>
          <a:top>
            <a:ln w="9525" cap="flat" cmpd="sng">
              <a:solidFill>
                <a:srgbClr val="E2C3BA"/>
              </a:solidFill>
              <a:prstDash val="solid"/>
              <a:round/>
              <a:headEnd type="none" w="sm" len="sm"/>
              <a:tailEnd type="none" w="sm" len="sm"/>
            </a:ln>
          </a:top>
          <a:bottom>
            <a:ln w="9525" cap="flat" cmpd="sng">
              <a:solidFill>
                <a:srgbClr val="E2C3BA"/>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fill>
          <a:solidFill>
            <a:schemeClr val="lt1">
              <a:alpha val="20000"/>
            </a:schemeClr>
          </a:solidFill>
        </a:fill>
      </a:tcStyle>
    </a:band1H>
    <a:band2H>
      <a:tcTxStyle/>
      <a:tcStyle>
        <a:tcBdr/>
      </a:tcStyle>
    </a:band2H>
    <a:band1V>
      <a:tcTxStyle/>
      <a:tcStyle>
        <a:tcBdr/>
        <a:fill>
          <a:solidFill>
            <a:schemeClr val="lt1">
              <a:alpha val="20000"/>
            </a:schemeClr>
          </a:solidFill>
        </a:fill>
      </a:tcStyle>
    </a:band1V>
    <a:band2V>
      <a:tcTxStyle/>
      <a:tcStyle>
        <a:tcBdr/>
      </a:tcStyle>
    </a:band2V>
    <a:lastCol>
      <a:tcTxStyle b="on" i="off"/>
      <a:tcStyle>
        <a:tcBdr>
          <a:left>
            <a:ln w="9525" cap="flat" cmpd="sng">
              <a:solidFill>
                <a:schemeClr val="lt1"/>
              </a:solidFill>
              <a:prstDash val="solid"/>
              <a:round/>
              <a:headEnd type="none" w="sm" len="sm"/>
              <a:tailEnd type="none" w="sm" len="sm"/>
            </a:ln>
          </a:left>
        </a:tcBdr>
      </a:tcStyle>
    </a:lastCol>
    <a:firstCol>
      <a:tcTxStyle b="on" i="off"/>
      <a:tcStyle>
        <a:tcBdr>
          <a:right>
            <a:ln w="9525" cap="flat" cmpd="sng">
              <a:solidFill>
                <a:schemeClr val="lt1"/>
              </a:solidFill>
              <a:prstDash val="solid"/>
              <a:round/>
              <a:headEnd type="none" w="sm" len="sm"/>
              <a:tailEnd type="none" w="sm" len="sm"/>
            </a:ln>
          </a:right>
        </a:tcBdr>
      </a:tcStyle>
    </a:firstCol>
    <a:lastRow>
      <a:tcTxStyle b="on" i="off"/>
      <a:tcStyle>
        <a:tcBdr>
          <a:top>
            <a:ln w="9525" cap="flat" cmpd="sng">
              <a:solidFill>
                <a:schemeClr val="lt1"/>
              </a:solidFill>
              <a:prstDash val="solid"/>
              <a:round/>
              <a:headEnd type="none" w="sm" len="sm"/>
              <a:tailEnd type="none" w="sm" len="sm"/>
            </a:ln>
          </a:top>
        </a:tcBdr>
        <a:fill>
          <a:solidFill>
            <a:srgbClr val="FFFFFF">
              <a:alpha val="0"/>
            </a:srgbClr>
          </a:solidFill>
        </a:fill>
      </a:tcStyle>
    </a:lastRow>
    <a:seCell>
      <a:tcTxStyle/>
      <a:tcStyle>
        <a:tcBdr>
          <a:left>
            <a:ln w="9525" cap="flat" cmpd="sng">
              <a:solidFill>
                <a:srgbClr val="000000">
                  <a:alpha val="0"/>
                </a:srgbClr>
              </a:solidFill>
              <a:prstDash val="solid"/>
              <a:round/>
              <a:headEnd type="none" w="sm" len="sm"/>
              <a:tailEnd type="none" w="sm" len="sm"/>
            </a:ln>
          </a:left>
          <a:top>
            <a:ln w="9525" cap="flat" cmpd="sng">
              <a:solidFill>
                <a:srgbClr val="000000">
                  <a:alpha val="0"/>
                </a:srgbClr>
              </a:solidFill>
              <a:prstDash val="solid"/>
              <a:round/>
              <a:headEnd type="none" w="sm" len="sm"/>
              <a:tailEnd type="none" w="sm" len="sm"/>
            </a:ln>
          </a:top>
        </a:tcBdr>
      </a:tcStyle>
    </a:seCell>
    <a:swCell>
      <a:tcTxStyle/>
      <a:tcStyle>
        <a:tcBdr>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tcBdr>
      </a:tcStyle>
    </a:swCell>
    <a:firstRow>
      <a:tcTxStyle b="on" i="off"/>
      <a:tcStyle>
        <a:tcBdr>
          <a:bottom>
            <a:ln w="9525" cap="flat" cmpd="sng">
              <a:solidFill>
                <a:schemeClr val="lt1"/>
              </a:solidFill>
              <a:prstDash val="solid"/>
              <a:round/>
              <a:headEnd type="none" w="sm" len="sm"/>
              <a:tailEnd type="none" w="sm" len="sm"/>
            </a:ln>
          </a:bottom>
        </a:tcBdr>
        <a:fill>
          <a:solidFill>
            <a:srgbClr val="FFFFFF">
              <a:alpha val="0"/>
            </a:srgbClr>
          </a:solidFill>
        </a:fill>
      </a:tcStyle>
    </a:firstRow>
    <a:neCell>
      <a:tcTxStyle/>
      <a:tcStyle>
        <a:tcBdr>
          <a:bottom>
            <a:ln w="9525" cap="flat" cmpd="sng">
              <a:solidFill>
                <a:srgbClr val="000000">
                  <a:alpha val="0"/>
                </a:srgbClr>
              </a:solidFill>
              <a:prstDash val="solid"/>
              <a:round/>
              <a:headEnd type="none" w="sm" len="sm"/>
              <a:tailEnd type="none" w="sm" len="sm"/>
            </a:ln>
          </a:bottom>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4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pic>
        <p:nvPicPr>
          <p:cNvPr id="13" name="Google Shape;13;p2" descr="Overlay-TitleSlide.png"/>
          <p:cNvPicPr preferRelativeResize="0"/>
          <p:nvPr/>
        </p:nvPicPr>
        <p:blipFill rotWithShape="1">
          <a:blip r:embed="rId2">
            <a:alphaModFix/>
          </a:blip>
          <a:srcRect/>
          <a:stretch/>
        </p:blipFill>
        <p:spPr>
          <a:xfrm>
            <a:off x="158367" y="187452"/>
            <a:ext cx="8827266" cy="6483096"/>
          </a:xfrm>
          <a:prstGeom prst="rect">
            <a:avLst/>
          </a:prstGeom>
          <a:noFill/>
          <a:ln>
            <a:noFill/>
          </a:ln>
        </p:spPr>
      </p:pic>
      <p:sp>
        <p:nvSpPr>
          <p:cNvPr id="14" name="Google Shape;14;p2"/>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Trebuchet MS"/>
                <a:ea typeface="Trebuchet MS"/>
                <a:cs typeface="Trebuchet MS"/>
                <a:sym typeface="Trebuchet MS"/>
              </a:defRPr>
            </a:lvl1pPr>
            <a:lvl2pPr marL="0" marR="0" lvl="1" indent="0" algn="r" rtl="0">
              <a:spcBef>
                <a:spcPts val="0"/>
              </a:spcBef>
              <a:buNone/>
              <a:defRPr sz="1200" b="0" i="0" u="none" strike="noStrike" cap="none">
                <a:solidFill>
                  <a:schemeClr val="dk2"/>
                </a:solidFill>
                <a:latin typeface="Trebuchet MS"/>
                <a:ea typeface="Trebuchet MS"/>
                <a:cs typeface="Trebuchet MS"/>
                <a:sym typeface="Trebuchet MS"/>
              </a:defRPr>
            </a:lvl2pPr>
            <a:lvl3pPr marL="0" marR="0" lvl="2" indent="0" algn="r" rtl="0">
              <a:spcBef>
                <a:spcPts val="0"/>
              </a:spcBef>
              <a:buNone/>
              <a:defRPr sz="1200" b="0" i="0" u="none" strike="noStrike" cap="none">
                <a:solidFill>
                  <a:schemeClr val="dk2"/>
                </a:solidFill>
                <a:latin typeface="Trebuchet MS"/>
                <a:ea typeface="Trebuchet MS"/>
                <a:cs typeface="Trebuchet MS"/>
                <a:sym typeface="Trebuchet MS"/>
              </a:defRPr>
            </a:lvl3pPr>
            <a:lvl4pPr marL="0" marR="0" lvl="3" indent="0" algn="r" rtl="0">
              <a:spcBef>
                <a:spcPts val="0"/>
              </a:spcBef>
              <a:buNone/>
              <a:defRPr sz="1200" b="0" i="0" u="none" strike="noStrike" cap="none">
                <a:solidFill>
                  <a:schemeClr val="dk2"/>
                </a:solidFill>
                <a:latin typeface="Trebuchet MS"/>
                <a:ea typeface="Trebuchet MS"/>
                <a:cs typeface="Trebuchet MS"/>
                <a:sym typeface="Trebuchet MS"/>
              </a:defRPr>
            </a:lvl4pPr>
            <a:lvl5pPr marL="0" marR="0" lvl="4" indent="0" algn="r" rtl="0">
              <a:spcBef>
                <a:spcPts val="0"/>
              </a:spcBef>
              <a:buNone/>
              <a:defRPr sz="1200" b="0" i="0" u="none" strike="noStrike" cap="none">
                <a:solidFill>
                  <a:schemeClr val="dk2"/>
                </a:solidFill>
                <a:latin typeface="Trebuchet MS"/>
                <a:ea typeface="Trebuchet MS"/>
                <a:cs typeface="Trebuchet MS"/>
                <a:sym typeface="Trebuchet MS"/>
              </a:defRPr>
            </a:lvl5pPr>
            <a:lvl6pPr marL="0" marR="0" lvl="5" indent="0" algn="r" rtl="0">
              <a:spcBef>
                <a:spcPts val="0"/>
              </a:spcBef>
              <a:buNone/>
              <a:defRPr sz="1200" b="0" i="0" u="none" strike="noStrike" cap="none">
                <a:solidFill>
                  <a:schemeClr val="dk2"/>
                </a:solidFill>
                <a:latin typeface="Trebuchet MS"/>
                <a:ea typeface="Trebuchet MS"/>
                <a:cs typeface="Trebuchet MS"/>
                <a:sym typeface="Trebuchet MS"/>
              </a:defRPr>
            </a:lvl6pPr>
            <a:lvl7pPr marL="0" marR="0" lvl="6" indent="0" algn="r" rtl="0">
              <a:spcBef>
                <a:spcPts val="0"/>
              </a:spcBef>
              <a:buNone/>
              <a:defRPr sz="1200" b="0" i="0" u="none" strike="noStrike" cap="none">
                <a:solidFill>
                  <a:schemeClr val="dk2"/>
                </a:solidFill>
                <a:latin typeface="Trebuchet MS"/>
                <a:ea typeface="Trebuchet MS"/>
                <a:cs typeface="Trebuchet MS"/>
                <a:sym typeface="Trebuchet MS"/>
              </a:defRPr>
            </a:lvl7pPr>
            <a:lvl8pPr marL="0" marR="0" lvl="7" indent="0" algn="r" rtl="0">
              <a:spcBef>
                <a:spcPts val="0"/>
              </a:spcBef>
              <a:buNone/>
              <a:defRPr sz="1200" b="0" i="0" u="none" strike="noStrike" cap="none">
                <a:solidFill>
                  <a:schemeClr val="dk2"/>
                </a:solidFill>
                <a:latin typeface="Trebuchet MS"/>
                <a:ea typeface="Trebuchet MS"/>
                <a:cs typeface="Trebuchet MS"/>
                <a:sym typeface="Trebuchet MS"/>
              </a:defRPr>
            </a:lvl8pPr>
            <a:lvl9pPr marL="0" marR="0" lvl="8" indent="0" algn="r" rtl="0">
              <a:spcBef>
                <a:spcPts val="0"/>
              </a:spcBef>
              <a:buNone/>
              <a:defRPr sz="1200" b="0" i="0" u="none" strike="noStrike" cap="none">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5" name="Google Shape;15;p2"/>
          <p:cNvSpPr txBox="1">
            <a:spLocks noGrp="1"/>
          </p:cNvSpPr>
          <p:nvPr>
            <p:ph type="ctrTitle"/>
          </p:nvPr>
        </p:nvSpPr>
        <p:spPr>
          <a:xfrm>
            <a:off x="1600200" y="2492375"/>
            <a:ext cx="6762749" cy="1470025"/>
          </a:xfrm>
          <a:prstGeom prst="rect">
            <a:avLst/>
          </a:prstGeom>
          <a:noFill/>
          <a:ln>
            <a:noFill/>
          </a:ln>
        </p:spPr>
        <p:txBody>
          <a:bodyPr spcFirstLastPara="1" wrap="square" lIns="91425" tIns="45700" rIns="91425" bIns="45700" anchor="b" anchorCtr="0"/>
          <a:lstStyle>
            <a:lvl1pPr marR="0" lvl="0" algn="r" rtl="0">
              <a:spcBef>
                <a:spcPts val="0"/>
              </a:spcBef>
              <a:spcAft>
                <a:spcPts val="0"/>
              </a:spcAft>
              <a:buClr>
                <a:schemeClr val="lt1"/>
              </a:buClr>
              <a:buSzPts val="4400"/>
              <a:buFont typeface="Trebuchet MS"/>
              <a:buNone/>
              <a:defRPr sz="44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 name="Google Shape;16;p2"/>
          <p:cNvSpPr txBox="1">
            <a:spLocks noGrp="1"/>
          </p:cNvSpPr>
          <p:nvPr>
            <p:ph type="subTitle" idx="1"/>
          </p:nvPr>
        </p:nvSpPr>
        <p:spPr>
          <a:xfrm>
            <a:off x="1600201" y="3966882"/>
            <a:ext cx="6762749" cy="1752600"/>
          </a:xfrm>
          <a:prstGeom prst="rect">
            <a:avLst/>
          </a:prstGeom>
          <a:noFill/>
          <a:ln>
            <a:noFill/>
          </a:ln>
        </p:spPr>
        <p:txBody>
          <a:bodyPr spcFirstLastPara="1" wrap="square" lIns="91425" tIns="45700" rIns="91425" bIns="45700" anchor="t" anchorCtr="0"/>
          <a:lstStyle>
            <a:lvl1pPr marR="0" lvl="0" algn="r" rtl="0">
              <a:spcBef>
                <a:spcPts val="600"/>
              </a:spcBef>
              <a:spcAft>
                <a:spcPts val="0"/>
              </a:spcAft>
              <a:buClr>
                <a:schemeClr val="lt1"/>
              </a:buClr>
              <a:buSzPts val="1800"/>
              <a:buFont typeface="Noto Sans Symbols"/>
              <a:buNone/>
              <a:defRPr sz="1800" b="0" i="0" u="none" strike="noStrike" cap="none">
                <a:solidFill>
                  <a:schemeClr val="lt1"/>
                </a:solidFill>
                <a:latin typeface="Trebuchet MS"/>
                <a:ea typeface="Trebuchet MS"/>
                <a:cs typeface="Trebuchet MS"/>
                <a:sym typeface="Trebuchet MS"/>
              </a:defRPr>
            </a:lvl1pPr>
            <a:lvl2pPr marR="0" lvl="1" algn="ctr" rtl="0">
              <a:spcBef>
                <a:spcPts val="600"/>
              </a:spcBef>
              <a:spcAft>
                <a:spcPts val="0"/>
              </a:spcAft>
              <a:buClr>
                <a:srgbClr val="888888"/>
              </a:buClr>
              <a:buSzPts val="2000"/>
              <a:buFont typeface="Noto Sans Symbols"/>
              <a:buNone/>
              <a:defRPr sz="2000" b="0" i="0" u="none" strike="noStrike" cap="none">
                <a:solidFill>
                  <a:srgbClr val="888888"/>
                </a:solidFill>
                <a:latin typeface="Trebuchet MS"/>
                <a:ea typeface="Trebuchet MS"/>
                <a:cs typeface="Trebuchet MS"/>
                <a:sym typeface="Trebuchet MS"/>
              </a:defRPr>
            </a:lvl2pPr>
            <a:lvl3pPr marR="0" lvl="2" algn="ctr" rtl="0">
              <a:spcBef>
                <a:spcPts val="600"/>
              </a:spcBef>
              <a:spcAft>
                <a:spcPts val="0"/>
              </a:spcAft>
              <a:buClr>
                <a:srgbClr val="888888"/>
              </a:buClr>
              <a:buSzPts val="1800"/>
              <a:buFont typeface="Noto Sans Symbols"/>
              <a:buNone/>
              <a:defRPr sz="1800" b="0" i="0" u="none" strike="noStrike" cap="none">
                <a:solidFill>
                  <a:srgbClr val="888888"/>
                </a:solidFill>
                <a:latin typeface="Trebuchet MS"/>
                <a:ea typeface="Trebuchet MS"/>
                <a:cs typeface="Trebuchet MS"/>
                <a:sym typeface="Trebuchet MS"/>
              </a:defRPr>
            </a:lvl3pPr>
            <a:lvl4pPr marR="0" lvl="3" algn="ctr" rtl="0">
              <a:spcBef>
                <a:spcPts val="600"/>
              </a:spcBef>
              <a:spcAft>
                <a:spcPts val="0"/>
              </a:spcAft>
              <a:buClr>
                <a:srgbClr val="888888"/>
              </a:buClr>
              <a:buSzPts val="1800"/>
              <a:buFont typeface="Noto Sans Symbols"/>
              <a:buNone/>
              <a:defRPr sz="1800" b="0" i="0" u="none" strike="noStrike" cap="none">
                <a:solidFill>
                  <a:srgbClr val="888888"/>
                </a:solidFill>
                <a:latin typeface="Trebuchet MS"/>
                <a:ea typeface="Trebuchet MS"/>
                <a:cs typeface="Trebuchet MS"/>
                <a:sym typeface="Trebuchet MS"/>
              </a:defRPr>
            </a:lvl4pPr>
            <a:lvl5pPr marR="0" lvl="4" algn="ctr" rtl="0">
              <a:spcBef>
                <a:spcPts val="600"/>
              </a:spcBef>
              <a:spcAft>
                <a:spcPts val="0"/>
              </a:spcAft>
              <a:buClr>
                <a:srgbClr val="888888"/>
              </a:buClr>
              <a:buSzPts val="1800"/>
              <a:buFont typeface="Noto Sans Symbols"/>
              <a:buNone/>
              <a:defRPr sz="1800" b="0" i="0" u="none" strike="noStrike" cap="none">
                <a:solidFill>
                  <a:srgbClr val="888888"/>
                </a:solidFill>
                <a:latin typeface="Trebuchet MS"/>
                <a:ea typeface="Trebuchet MS"/>
                <a:cs typeface="Trebuchet MS"/>
                <a:sym typeface="Trebuchet MS"/>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9pPr>
          </a:lstStyle>
          <a:p>
            <a:endParaRPr/>
          </a:p>
        </p:txBody>
      </p:sp>
      <p:sp>
        <p:nvSpPr>
          <p:cNvPr id="17" name="Google Shape;17;p2"/>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8" name="Google Shape;18;p2"/>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pic>
        <p:nvPicPr>
          <p:cNvPr id="88" name="Google Shape;88;p11"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89" name="Google Shape;89;p11"/>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0" name="Google Shape;90;p11"/>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1" name="Google Shape;91;p11"/>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2" name="Google Shape;92;p11"/>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pic>
        <p:nvPicPr>
          <p:cNvPr id="94" name="Google Shape;94;p12" descr="Overlay-ContentCaption.png"/>
          <p:cNvPicPr preferRelativeResize="0"/>
          <p:nvPr/>
        </p:nvPicPr>
        <p:blipFill rotWithShape="1">
          <a:blip r:embed="rId2">
            <a:alphaModFix/>
          </a:blip>
          <a:srcRect/>
          <a:stretch/>
        </p:blipFill>
        <p:spPr>
          <a:xfrm>
            <a:off x="158367" y="187452"/>
            <a:ext cx="8827266" cy="6483096"/>
          </a:xfrm>
          <a:prstGeom prst="rect">
            <a:avLst/>
          </a:prstGeom>
          <a:noFill/>
          <a:ln>
            <a:noFill/>
          </a:ln>
        </p:spPr>
      </p:pic>
      <p:sp>
        <p:nvSpPr>
          <p:cNvPr id="95" name="Google Shape;95;p12"/>
          <p:cNvSpPr txBox="1">
            <a:spLocks noGrp="1"/>
          </p:cNvSpPr>
          <p:nvPr>
            <p:ph type="title"/>
          </p:nvPr>
        </p:nvSpPr>
        <p:spPr>
          <a:xfrm>
            <a:off x="779464" y="590550"/>
            <a:ext cx="3657600" cy="1162050"/>
          </a:xfrm>
          <a:prstGeom prst="rect">
            <a:avLst/>
          </a:prstGeom>
          <a:noFill/>
          <a:ln>
            <a:noFill/>
          </a:ln>
        </p:spPr>
        <p:txBody>
          <a:bodyPr spcFirstLastPara="1" wrap="square" lIns="91425" tIns="45700" rIns="91425" bIns="45700" anchor="b" anchorCtr="0"/>
          <a:lstStyle>
            <a:lvl1pPr marR="0" lvl="0" algn="ctr" rtl="0">
              <a:spcBef>
                <a:spcPts val="0"/>
              </a:spcBef>
              <a:spcAft>
                <a:spcPts val="0"/>
              </a:spcAft>
              <a:buClr>
                <a:schemeClr val="lt1"/>
              </a:buClr>
              <a:buSzPts val="3600"/>
              <a:buFont typeface="Trebuchet MS"/>
              <a:buNone/>
              <a:defRPr sz="36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6" name="Google Shape;96;p12"/>
          <p:cNvSpPr txBox="1">
            <a:spLocks noGrp="1"/>
          </p:cNvSpPr>
          <p:nvPr>
            <p:ph type="body" idx="1"/>
          </p:nvPr>
        </p:nvSpPr>
        <p:spPr>
          <a:xfrm>
            <a:off x="4693023" y="739588"/>
            <a:ext cx="3657600" cy="5308787"/>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97" name="Google Shape;97;p12"/>
          <p:cNvSpPr txBox="1">
            <a:spLocks noGrp="1"/>
          </p:cNvSpPr>
          <p:nvPr>
            <p:ph type="body" idx="2"/>
          </p:nvPr>
        </p:nvSpPr>
        <p:spPr>
          <a:xfrm>
            <a:off x="779464" y="1816100"/>
            <a:ext cx="3657600" cy="3822700"/>
          </a:xfrm>
          <a:prstGeom prst="rect">
            <a:avLst/>
          </a:prstGeom>
          <a:noFill/>
          <a:ln>
            <a:noFill/>
          </a:ln>
        </p:spPr>
        <p:txBody>
          <a:bodyPr spcFirstLastPara="1" wrap="square" lIns="91425" tIns="45700" rIns="91425" bIns="45700" anchor="t" anchorCtr="0"/>
          <a:lstStyle>
            <a:lvl1pPr marL="457200" marR="0" lvl="0" indent="-228600" algn="ctr" rtl="0">
              <a:spcBef>
                <a:spcPts val="2000"/>
              </a:spcBef>
              <a:spcAft>
                <a:spcPts val="0"/>
              </a:spcAft>
              <a:buClr>
                <a:schemeClr val="lt1"/>
              </a:buClr>
              <a:buSzPts val="1800"/>
              <a:buFont typeface="Noto Sans Symbols"/>
              <a:buNone/>
              <a:defRPr sz="1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1200"/>
              <a:buFont typeface="Noto Sans Symbols"/>
              <a:buNone/>
              <a:defRPr sz="1200" b="0"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9pPr>
          </a:lstStyle>
          <a:p>
            <a:endParaRPr/>
          </a:p>
        </p:txBody>
      </p:sp>
      <p:sp>
        <p:nvSpPr>
          <p:cNvPr id="98" name="Google Shape;98;p12"/>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9" name="Google Shape;99;p12"/>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0" name="Google Shape;100;p12"/>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pic>
        <p:nvPicPr>
          <p:cNvPr id="102" name="Google Shape;102;p13" descr="Overlay-PictureCaption.png"/>
          <p:cNvPicPr preferRelativeResize="0"/>
          <p:nvPr/>
        </p:nvPicPr>
        <p:blipFill rotWithShape="1">
          <a:blip r:embed="rId2">
            <a:alphaModFix/>
          </a:blip>
          <a:srcRect/>
          <a:stretch/>
        </p:blipFill>
        <p:spPr>
          <a:xfrm>
            <a:off x="448977" y="187452"/>
            <a:ext cx="8536656" cy="6483096"/>
          </a:xfrm>
          <a:prstGeom prst="rect">
            <a:avLst/>
          </a:prstGeom>
          <a:noFill/>
          <a:ln>
            <a:noFill/>
          </a:ln>
        </p:spPr>
      </p:pic>
      <p:sp>
        <p:nvSpPr>
          <p:cNvPr id="103" name="Google Shape;103;p13"/>
          <p:cNvSpPr txBox="1">
            <a:spLocks noGrp="1"/>
          </p:cNvSpPr>
          <p:nvPr>
            <p:ph type="title"/>
          </p:nvPr>
        </p:nvSpPr>
        <p:spPr>
          <a:xfrm>
            <a:off x="3886200" y="533400"/>
            <a:ext cx="4476750" cy="12525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600"/>
              <a:buFont typeface="Trebuchet MS"/>
              <a:buNone/>
              <a:defRPr sz="36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3"/>
          <p:cNvSpPr txBox="1">
            <a:spLocks noGrp="1"/>
          </p:cNvSpPr>
          <p:nvPr>
            <p:ph type="body" idx="1"/>
          </p:nvPr>
        </p:nvSpPr>
        <p:spPr>
          <a:xfrm>
            <a:off x="3886124" y="1828800"/>
            <a:ext cx="4474539" cy="3810000"/>
          </a:xfrm>
          <a:prstGeom prst="rect">
            <a:avLst/>
          </a:prstGeom>
          <a:noFill/>
          <a:ln>
            <a:noFill/>
          </a:ln>
        </p:spPr>
        <p:txBody>
          <a:bodyPr spcFirstLastPara="1" wrap="square" lIns="91425" tIns="45700" rIns="91425" bIns="45700" anchor="t" anchorCtr="0"/>
          <a:lstStyle>
            <a:lvl1pPr marL="457200" marR="0" lvl="0" indent="-228600" algn="l" rtl="0">
              <a:spcBef>
                <a:spcPts val="2000"/>
              </a:spcBef>
              <a:spcAft>
                <a:spcPts val="0"/>
              </a:spcAft>
              <a:buClr>
                <a:schemeClr val="lt1"/>
              </a:buClr>
              <a:buSzPts val="1800"/>
              <a:buFont typeface="Noto Sans Symbols"/>
              <a:buNone/>
              <a:defRPr sz="1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1200"/>
              <a:buFont typeface="Noto Sans Symbols"/>
              <a:buNone/>
              <a:defRPr sz="1200" b="0"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9pPr>
          </a:lstStyle>
          <a:p>
            <a:endParaRPr/>
          </a:p>
        </p:txBody>
      </p:sp>
      <p:sp>
        <p:nvSpPr>
          <p:cNvPr id="105" name="Google Shape;105;p13"/>
          <p:cNvSpPr txBox="1">
            <a:spLocks noGrp="1"/>
          </p:cNvSpPr>
          <p:nvPr>
            <p:ph type="dt" idx="10"/>
          </p:nvPr>
        </p:nvSpPr>
        <p:spPr>
          <a:xfrm>
            <a:off x="3886124"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6" name="Google Shape;106;p13"/>
          <p:cNvSpPr txBox="1">
            <a:spLocks noGrp="1"/>
          </p:cNvSpPr>
          <p:nvPr>
            <p:ph type="ftr" idx="11"/>
          </p:nvPr>
        </p:nvSpPr>
        <p:spPr>
          <a:xfrm>
            <a:off x="5867399" y="6288741"/>
            <a:ext cx="2675965"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7" name="Google Shape;107;p13"/>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108" name="Google Shape;108;p13"/>
          <p:cNvSpPr>
            <a:spLocks noGrp="1"/>
          </p:cNvSpPr>
          <p:nvPr>
            <p:ph type="pic" idx="2"/>
          </p:nvPr>
        </p:nvSpPr>
        <p:spPr>
          <a:xfrm flipH="1">
            <a:off x="188253" y="179292"/>
            <a:ext cx="3281087" cy="6483096"/>
          </a:xfrm>
          <a:prstGeom prst="round1Rect">
            <a:avLst>
              <a:gd name="adj" fmla="val 17325"/>
            </a:avLst>
          </a:prstGeom>
          <a:blipFill rotWithShape="0">
            <a:blip r:embed="rId3">
              <a:alphaModFix/>
            </a:blip>
            <a:stretch>
              <a:fillRect/>
            </a:stretch>
          </a:blipFill>
          <a:ln w="28575" cap="flat" cmpd="sng">
            <a:solidFill>
              <a:schemeClr val="l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lt1"/>
              </a:buClr>
              <a:buSzPts val="3200"/>
              <a:buFont typeface="Noto Sans Symbols"/>
              <a:buNone/>
              <a:defRPr sz="3200" b="0" i="0" u="none" strike="noStrike" cap="none">
                <a:solidFill>
                  <a:schemeClr val="lt1"/>
                </a:solidFill>
                <a:latin typeface="Trebuchet MS"/>
                <a:ea typeface="Trebuchet MS"/>
                <a:cs typeface="Trebuchet MS"/>
                <a:sym typeface="Trebuchet MS"/>
              </a:defRPr>
            </a:lvl1pPr>
            <a:lvl2pPr marR="0" lvl="1" algn="l" rtl="0">
              <a:spcBef>
                <a:spcPts val="600"/>
              </a:spcBef>
              <a:spcAft>
                <a:spcPts val="0"/>
              </a:spcAft>
              <a:buClr>
                <a:schemeClr val="lt1"/>
              </a:buClr>
              <a:buSzPts val="2800"/>
              <a:buFont typeface="Noto Sans Symbols"/>
              <a:buNone/>
              <a:defRPr sz="2800" b="0" i="0" u="none" strike="noStrike" cap="none">
                <a:solidFill>
                  <a:schemeClr val="lt1"/>
                </a:solidFill>
                <a:latin typeface="Trebuchet MS"/>
                <a:ea typeface="Trebuchet MS"/>
                <a:cs typeface="Trebuchet MS"/>
                <a:sym typeface="Trebuchet MS"/>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Trebuchet MS"/>
                <a:ea typeface="Trebuchet MS"/>
                <a:cs typeface="Trebuchet MS"/>
                <a:sym typeface="Trebuchet MS"/>
              </a:defRPr>
            </a:lvl3pPr>
            <a:lvl4pPr marR="0" lvl="3"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icture with Caption, Alt.">
  <p:cSld name="Picture with Caption, Alt.">
    <p:spTree>
      <p:nvGrpSpPr>
        <p:cNvPr id="1" name="Shape 109"/>
        <p:cNvGrpSpPr/>
        <p:nvPr/>
      </p:nvGrpSpPr>
      <p:grpSpPr>
        <a:xfrm>
          <a:off x="0" y="0"/>
          <a:ext cx="0" cy="0"/>
          <a:chOff x="0" y="0"/>
          <a:chExt cx="0" cy="0"/>
        </a:xfrm>
      </p:grpSpPr>
      <p:pic>
        <p:nvPicPr>
          <p:cNvPr id="110" name="Google Shape;110;p14" descr="Overlay-PictureCaption-Extras.png"/>
          <p:cNvPicPr preferRelativeResize="0"/>
          <p:nvPr/>
        </p:nvPicPr>
        <p:blipFill rotWithShape="1">
          <a:blip r:embed="rId2">
            <a:alphaModFix/>
          </a:blip>
          <a:srcRect/>
          <a:stretch/>
        </p:blipFill>
        <p:spPr>
          <a:xfrm>
            <a:off x="158367" y="187452"/>
            <a:ext cx="8827266" cy="6483096"/>
          </a:xfrm>
          <a:prstGeom prst="rect">
            <a:avLst/>
          </a:prstGeom>
          <a:noFill/>
          <a:ln>
            <a:noFill/>
          </a:ln>
        </p:spPr>
      </p:pic>
      <p:sp>
        <p:nvSpPr>
          <p:cNvPr id="111" name="Google Shape;111;p14"/>
          <p:cNvSpPr txBox="1">
            <a:spLocks noGrp="1"/>
          </p:cNvSpPr>
          <p:nvPr>
            <p:ph type="title"/>
          </p:nvPr>
        </p:nvSpPr>
        <p:spPr>
          <a:xfrm>
            <a:off x="4710953" y="533400"/>
            <a:ext cx="3657600" cy="12525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600"/>
              <a:buFont typeface="Trebuchet MS"/>
              <a:buNone/>
              <a:defRPr sz="36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2" name="Google Shape;112;p14"/>
          <p:cNvSpPr>
            <a:spLocks noGrp="1"/>
          </p:cNvSpPr>
          <p:nvPr>
            <p:ph type="pic" idx="2"/>
          </p:nvPr>
        </p:nvSpPr>
        <p:spPr>
          <a:xfrm flipH="1">
            <a:off x="596153" y="1600199"/>
            <a:ext cx="3657600" cy="3657601"/>
          </a:xfrm>
          <a:prstGeom prst="ellipse">
            <a:avLst/>
          </a:prstGeom>
          <a:blipFill rotWithShape="0">
            <a:blip r:embed="rId3">
              <a:alphaModFix/>
            </a:blip>
            <a:stretch>
              <a:fillRect/>
            </a:stretch>
          </a:blipFill>
          <a:ln w="28575" cap="flat" cmpd="sng">
            <a:solidFill>
              <a:schemeClr val="l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lt1"/>
              </a:buClr>
              <a:buSzPts val="3200"/>
              <a:buFont typeface="Noto Sans Symbols"/>
              <a:buNone/>
              <a:defRPr sz="3200" b="0" i="0" u="none" strike="noStrike" cap="none">
                <a:solidFill>
                  <a:schemeClr val="lt1"/>
                </a:solidFill>
                <a:latin typeface="Trebuchet MS"/>
                <a:ea typeface="Trebuchet MS"/>
                <a:cs typeface="Trebuchet MS"/>
                <a:sym typeface="Trebuchet MS"/>
              </a:defRPr>
            </a:lvl1pPr>
            <a:lvl2pPr marR="0" lvl="1" algn="l" rtl="0">
              <a:spcBef>
                <a:spcPts val="600"/>
              </a:spcBef>
              <a:spcAft>
                <a:spcPts val="0"/>
              </a:spcAft>
              <a:buClr>
                <a:schemeClr val="lt1"/>
              </a:buClr>
              <a:buSzPts val="2800"/>
              <a:buFont typeface="Noto Sans Symbols"/>
              <a:buNone/>
              <a:defRPr sz="2800" b="0" i="0" u="none" strike="noStrike" cap="none">
                <a:solidFill>
                  <a:schemeClr val="lt1"/>
                </a:solidFill>
                <a:latin typeface="Trebuchet MS"/>
                <a:ea typeface="Trebuchet MS"/>
                <a:cs typeface="Trebuchet MS"/>
                <a:sym typeface="Trebuchet MS"/>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Trebuchet MS"/>
                <a:ea typeface="Trebuchet MS"/>
                <a:cs typeface="Trebuchet MS"/>
                <a:sym typeface="Trebuchet MS"/>
              </a:defRPr>
            </a:lvl3pPr>
            <a:lvl4pPr marR="0" lvl="3"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
        <p:nvSpPr>
          <p:cNvPr id="113" name="Google Shape;113;p14"/>
          <p:cNvSpPr txBox="1">
            <a:spLocks noGrp="1"/>
          </p:cNvSpPr>
          <p:nvPr>
            <p:ph type="body" idx="1"/>
          </p:nvPr>
        </p:nvSpPr>
        <p:spPr>
          <a:xfrm>
            <a:off x="4710412" y="1828800"/>
            <a:ext cx="3657600" cy="3810000"/>
          </a:xfrm>
          <a:prstGeom prst="rect">
            <a:avLst/>
          </a:prstGeom>
          <a:noFill/>
          <a:ln>
            <a:noFill/>
          </a:ln>
        </p:spPr>
        <p:txBody>
          <a:bodyPr spcFirstLastPara="1" wrap="square" lIns="91425" tIns="45700" rIns="91425" bIns="45700" anchor="t" anchorCtr="0"/>
          <a:lstStyle>
            <a:lvl1pPr marL="457200" marR="0" lvl="0" indent="-228600" algn="l" rtl="0">
              <a:spcBef>
                <a:spcPts val="2000"/>
              </a:spcBef>
              <a:spcAft>
                <a:spcPts val="0"/>
              </a:spcAft>
              <a:buClr>
                <a:schemeClr val="lt1"/>
              </a:buClr>
              <a:buSzPts val="1800"/>
              <a:buFont typeface="Noto Sans Symbols"/>
              <a:buNone/>
              <a:defRPr sz="1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1200"/>
              <a:buFont typeface="Noto Sans Symbols"/>
              <a:buNone/>
              <a:defRPr sz="1200" b="0"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9pPr>
          </a:lstStyle>
          <a:p>
            <a:endParaRPr/>
          </a:p>
        </p:txBody>
      </p:sp>
      <p:sp>
        <p:nvSpPr>
          <p:cNvPr id="114" name="Google Shape;114;p14"/>
          <p:cNvSpPr txBox="1">
            <a:spLocks noGrp="1"/>
          </p:cNvSpPr>
          <p:nvPr>
            <p:ph type="dt" idx="10"/>
          </p:nvPr>
        </p:nvSpPr>
        <p:spPr>
          <a:xfrm>
            <a:off x="381000" y="6288741"/>
            <a:ext cx="1865125"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5" name="Google Shape;115;p14"/>
          <p:cNvSpPr txBox="1">
            <a:spLocks noGrp="1"/>
          </p:cNvSpPr>
          <p:nvPr>
            <p:ph type="ftr" idx="11"/>
          </p:nvPr>
        </p:nvSpPr>
        <p:spPr>
          <a:xfrm>
            <a:off x="3325813" y="6288741"/>
            <a:ext cx="5217551"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6" name="Google Shape;116;p14"/>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icture above Caption">
  <p:cSld name="Picture above Caption">
    <p:spTree>
      <p:nvGrpSpPr>
        <p:cNvPr id="1" name="Shape 117"/>
        <p:cNvGrpSpPr/>
        <p:nvPr/>
      </p:nvGrpSpPr>
      <p:grpSpPr>
        <a:xfrm>
          <a:off x="0" y="0"/>
          <a:ext cx="0" cy="0"/>
          <a:chOff x="0" y="0"/>
          <a:chExt cx="0" cy="0"/>
        </a:xfrm>
      </p:grpSpPr>
      <p:pic>
        <p:nvPicPr>
          <p:cNvPr id="118" name="Google Shape;118;p15" descr="Overlay-PictureCaption-Extras.png"/>
          <p:cNvPicPr preferRelativeResize="0"/>
          <p:nvPr/>
        </p:nvPicPr>
        <p:blipFill rotWithShape="1">
          <a:blip r:embed="rId2">
            <a:alphaModFix/>
          </a:blip>
          <a:srcRect/>
          <a:stretch/>
        </p:blipFill>
        <p:spPr>
          <a:xfrm>
            <a:off x="158367" y="187452"/>
            <a:ext cx="8827266" cy="6483096"/>
          </a:xfrm>
          <a:prstGeom prst="rect">
            <a:avLst/>
          </a:prstGeom>
          <a:noFill/>
          <a:ln>
            <a:noFill/>
          </a:ln>
        </p:spPr>
      </p:pic>
      <p:sp>
        <p:nvSpPr>
          <p:cNvPr id="119" name="Google Shape;119;p15"/>
          <p:cNvSpPr txBox="1">
            <a:spLocks noGrp="1"/>
          </p:cNvSpPr>
          <p:nvPr>
            <p:ph type="title"/>
          </p:nvPr>
        </p:nvSpPr>
        <p:spPr>
          <a:xfrm>
            <a:off x="808038" y="3778624"/>
            <a:ext cx="7560515" cy="110265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600"/>
              <a:buFont typeface="Trebuchet MS"/>
              <a:buNone/>
              <a:defRPr sz="36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0" name="Google Shape;120;p15"/>
          <p:cNvSpPr>
            <a:spLocks noGrp="1"/>
          </p:cNvSpPr>
          <p:nvPr>
            <p:ph type="pic" idx="2"/>
          </p:nvPr>
        </p:nvSpPr>
        <p:spPr>
          <a:xfrm flipH="1">
            <a:off x="871584" y="762000"/>
            <a:ext cx="7427726" cy="2989730"/>
          </a:xfrm>
          <a:prstGeom prst="roundRect">
            <a:avLst>
              <a:gd name="adj" fmla="val 7476"/>
            </a:avLst>
          </a:prstGeom>
          <a:blipFill rotWithShape="0">
            <a:blip r:embed="rId3">
              <a:alphaModFix/>
            </a:blip>
            <a:stretch>
              <a:fillRect/>
            </a:stretch>
          </a:blipFill>
          <a:ln w="28575" cap="flat" cmpd="sng">
            <a:solidFill>
              <a:schemeClr val="l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lt1"/>
              </a:buClr>
              <a:buSzPts val="3200"/>
              <a:buFont typeface="Noto Sans Symbols"/>
              <a:buNone/>
              <a:defRPr sz="3200" b="0" i="0" u="none" strike="noStrike" cap="none">
                <a:solidFill>
                  <a:schemeClr val="lt1"/>
                </a:solidFill>
                <a:latin typeface="Trebuchet MS"/>
                <a:ea typeface="Trebuchet MS"/>
                <a:cs typeface="Trebuchet MS"/>
                <a:sym typeface="Trebuchet MS"/>
              </a:defRPr>
            </a:lvl1pPr>
            <a:lvl2pPr marR="0" lvl="1" algn="l" rtl="0">
              <a:spcBef>
                <a:spcPts val="600"/>
              </a:spcBef>
              <a:spcAft>
                <a:spcPts val="0"/>
              </a:spcAft>
              <a:buClr>
                <a:schemeClr val="lt1"/>
              </a:buClr>
              <a:buSzPts val="2800"/>
              <a:buFont typeface="Noto Sans Symbols"/>
              <a:buNone/>
              <a:defRPr sz="2800" b="0" i="0" u="none" strike="noStrike" cap="none">
                <a:solidFill>
                  <a:schemeClr val="lt1"/>
                </a:solidFill>
                <a:latin typeface="Trebuchet MS"/>
                <a:ea typeface="Trebuchet MS"/>
                <a:cs typeface="Trebuchet MS"/>
                <a:sym typeface="Trebuchet MS"/>
              </a:defRPr>
            </a:lvl2pPr>
            <a:lvl3pPr marR="0" lvl="2" algn="l" rtl="0">
              <a:spcBef>
                <a:spcPts val="600"/>
              </a:spcBef>
              <a:spcAft>
                <a:spcPts val="0"/>
              </a:spcAft>
              <a:buClr>
                <a:schemeClr val="lt1"/>
              </a:buClr>
              <a:buSzPts val="2400"/>
              <a:buFont typeface="Noto Sans Symbols"/>
              <a:buNone/>
              <a:defRPr sz="2400" b="0" i="0" u="none" strike="noStrike" cap="none">
                <a:solidFill>
                  <a:schemeClr val="lt1"/>
                </a:solidFill>
                <a:latin typeface="Trebuchet MS"/>
                <a:ea typeface="Trebuchet MS"/>
                <a:cs typeface="Trebuchet MS"/>
                <a:sym typeface="Trebuchet MS"/>
              </a:defRPr>
            </a:lvl3pPr>
            <a:lvl4pPr marR="0" lvl="3"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4pPr>
            <a:lvl5pPr marR="0" lvl="4"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
        <p:nvSpPr>
          <p:cNvPr id="121" name="Google Shape;121;p15"/>
          <p:cNvSpPr txBox="1">
            <a:spLocks noGrp="1"/>
          </p:cNvSpPr>
          <p:nvPr>
            <p:ph type="body" idx="1"/>
          </p:nvPr>
        </p:nvSpPr>
        <p:spPr>
          <a:xfrm>
            <a:off x="808034" y="4827493"/>
            <a:ext cx="7559977" cy="1220881"/>
          </a:xfrm>
          <a:prstGeom prst="rect">
            <a:avLst/>
          </a:prstGeom>
          <a:noFill/>
          <a:ln>
            <a:noFill/>
          </a:ln>
        </p:spPr>
        <p:txBody>
          <a:bodyPr spcFirstLastPara="1" wrap="square" lIns="91425" tIns="45700" rIns="91425" bIns="45700" anchor="t" anchorCtr="0"/>
          <a:lstStyle>
            <a:lvl1pPr marL="457200" marR="0" lvl="0" indent="-228600" algn="l" rtl="0">
              <a:spcBef>
                <a:spcPts val="600"/>
              </a:spcBef>
              <a:spcAft>
                <a:spcPts val="0"/>
              </a:spcAft>
              <a:buClr>
                <a:schemeClr val="lt1"/>
              </a:buClr>
              <a:buSzPts val="1800"/>
              <a:buFont typeface="Noto Sans Symbols"/>
              <a:buNone/>
              <a:defRPr sz="1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1200"/>
              <a:buFont typeface="Noto Sans Symbols"/>
              <a:buNone/>
              <a:defRPr sz="1200" b="0"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000"/>
              <a:buFont typeface="Noto Sans Symbols"/>
              <a:buNone/>
              <a:defRPr sz="1000" b="0"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900"/>
              <a:buFont typeface="Noto Sans Symbols"/>
              <a:buNone/>
              <a:defRPr sz="900" b="0" i="0" u="none" strike="noStrike" cap="none">
                <a:solidFill>
                  <a:schemeClr val="lt1"/>
                </a:solidFill>
                <a:latin typeface="Trebuchet MS"/>
                <a:ea typeface="Trebuchet MS"/>
                <a:cs typeface="Trebuchet MS"/>
                <a:sym typeface="Trebuchet M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Trebuchet MS"/>
                <a:ea typeface="Trebuchet MS"/>
                <a:cs typeface="Trebuchet MS"/>
                <a:sym typeface="Trebuchet MS"/>
              </a:defRPr>
            </a:lvl9pPr>
          </a:lstStyle>
          <a:p>
            <a:endParaRPr/>
          </a:p>
        </p:txBody>
      </p:sp>
      <p:sp>
        <p:nvSpPr>
          <p:cNvPr id="122" name="Google Shape;122;p15"/>
          <p:cNvSpPr txBox="1">
            <a:spLocks noGrp="1"/>
          </p:cNvSpPr>
          <p:nvPr>
            <p:ph type="dt" idx="10"/>
          </p:nvPr>
        </p:nvSpPr>
        <p:spPr>
          <a:xfrm>
            <a:off x="381000" y="6288741"/>
            <a:ext cx="1865125"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3" name="Google Shape;123;p15"/>
          <p:cNvSpPr txBox="1">
            <a:spLocks noGrp="1"/>
          </p:cNvSpPr>
          <p:nvPr>
            <p:ph type="ftr" idx="11"/>
          </p:nvPr>
        </p:nvSpPr>
        <p:spPr>
          <a:xfrm>
            <a:off x="3325813" y="6288741"/>
            <a:ext cx="5217551"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4" name="Google Shape;124;p15"/>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5"/>
        <p:cNvGrpSpPr/>
        <p:nvPr/>
      </p:nvGrpSpPr>
      <p:grpSpPr>
        <a:xfrm>
          <a:off x="0" y="0"/>
          <a:ext cx="0" cy="0"/>
          <a:chOff x="0" y="0"/>
          <a:chExt cx="0" cy="0"/>
        </a:xfrm>
      </p:grpSpPr>
      <p:pic>
        <p:nvPicPr>
          <p:cNvPr id="126" name="Google Shape;126;p16"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127" name="Google Shape;127;p16"/>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8" name="Google Shape;128;p16"/>
          <p:cNvSpPr txBox="1">
            <a:spLocks noGrp="1"/>
          </p:cNvSpPr>
          <p:nvPr>
            <p:ph type="body" idx="1"/>
          </p:nvPr>
        </p:nvSpPr>
        <p:spPr>
          <a:xfrm rot="5400000">
            <a:off x="2466742" y="141522"/>
            <a:ext cx="4208930" cy="7583487"/>
          </a:xfrm>
          <a:prstGeom prst="rect">
            <a:avLst/>
          </a:prstGeom>
          <a:noFill/>
          <a:ln>
            <a:noFill/>
          </a:ln>
        </p:spPr>
        <p:txBody>
          <a:bodyPr spcFirstLastPara="1" wrap="square" lIns="91425" tIns="45700" rIns="91425" bIns="45700" anchor="t" anchorCtr="0"/>
          <a:lstStyle>
            <a:lvl1pPr marL="457200" marR="0" lvl="0" indent="-368300" algn="l" rtl="0">
              <a:spcBef>
                <a:spcPts val="2000"/>
              </a:spcBef>
              <a:spcAft>
                <a:spcPts val="0"/>
              </a:spcAft>
              <a:buClr>
                <a:schemeClr val="lt1"/>
              </a:buClr>
              <a:buSzPts val="2200"/>
              <a:buFont typeface="Noto Sans Symbols"/>
              <a:buChar char="●"/>
              <a:defRPr sz="2200" b="0" i="0" u="none" strike="noStrike" cap="none">
                <a:solidFill>
                  <a:schemeClr val="lt1"/>
                </a:solidFill>
                <a:latin typeface="Trebuchet MS"/>
                <a:ea typeface="Trebuchet MS"/>
                <a:cs typeface="Trebuchet MS"/>
                <a:sym typeface="Trebuchet MS"/>
              </a:defRPr>
            </a:lvl1pPr>
            <a:lvl2pPr marL="914400" marR="0" lvl="1"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129" name="Google Shape;129;p16"/>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0" name="Google Shape;130;p16"/>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1" name="Google Shape;131;p16"/>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2"/>
        <p:cNvGrpSpPr/>
        <p:nvPr/>
      </p:nvGrpSpPr>
      <p:grpSpPr>
        <a:xfrm>
          <a:off x="0" y="0"/>
          <a:ext cx="0" cy="0"/>
          <a:chOff x="0" y="0"/>
          <a:chExt cx="0" cy="0"/>
        </a:xfrm>
      </p:grpSpPr>
      <p:pic>
        <p:nvPicPr>
          <p:cNvPr id="133" name="Google Shape;133;p17"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134" name="Google Shape;134;p17"/>
          <p:cNvSpPr txBox="1">
            <a:spLocks noGrp="1"/>
          </p:cNvSpPr>
          <p:nvPr>
            <p:ph type="title"/>
          </p:nvPr>
        </p:nvSpPr>
        <p:spPr>
          <a:xfrm rot="5400000">
            <a:off x="5373267" y="2734843"/>
            <a:ext cx="5268912" cy="1358153"/>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5" name="Google Shape;135;p17"/>
          <p:cNvSpPr txBox="1">
            <a:spLocks noGrp="1"/>
          </p:cNvSpPr>
          <p:nvPr>
            <p:ph type="body" idx="1"/>
          </p:nvPr>
        </p:nvSpPr>
        <p:spPr>
          <a:xfrm rot="5400000">
            <a:off x="1230313" y="328613"/>
            <a:ext cx="5268911" cy="6170613"/>
          </a:xfrm>
          <a:prstGeom prst="rect">
            <a:avLst/>
          </a:prstGeom>
          <a:noFill/>
          <a:ln>
            <a:noFill/>
          </a:ln>
        </p:spPr>
        <p:txBody>
          <a:bodyPr spcFirstLastPara="1" wrap="square" lIns="91425" tIns="45700" rIns="91425" bIns="45700" anchor="t" anchorCtr="0"/>
          <a:lstStyle>
            <a:lvl1pPr marL="457200" marR="0" lvl="0" indent="-368300" algn="l" rtl="0">
              <a:spcBef>
                <a:spcPts val="2000"/>
              </a:spcBef>
              <a:spcAft>
                <a:spcPts val="0"/>
              </a:spcAft>
              <a:buClr>
                <a:schemeClr val="lt1"/>
              </a:buClr>
              <a:buSzPts val="2200"/>
              <a:buFont typeface="Noto Sans Symbols"/>
              <a:buChar char="●"/>
              <a:defRPr sz="2200" b="0" i="0" u="none" strike="noStrike" cap="none">
                <a:solidFill>
                  <a:schemeClr val="lt1"/>
                </a:solidFill>
                <a:latin typeface="Trebuchet MS"/>
                <a:ea typeface="Trebuchet MS"/>
                <a:cs typeface="Trebuchet MS"/>
                <a:sym typeface="Trebuchet MS"/>
              </a:defRPr>
            </a:lvl1pPr>
            <a:lvl2pPr marL="914400" marR="0" lvl="1"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136" name="Google Shape;136;p17"/>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7" name="Google Shape;137;p17"/>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8" name="Google Shape;138;p17"/>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pic>
        <p:nvPicPr>
          <p:cNvPr id="20" name="Google Shape;20;p3"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21" name="Google Shape;21;p3"/>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 name="Google Shape;22;p3"/>
          <p:cNvSpPr txBox="1">
            <a:spLocks noGrp="1"/>
          </p:cNvSpPr>
          <p:nvPr>
            <p:ph type="body" idx="1"/>
          </p:nvPr>
        </p:nvSpPr>
        <p:spPr>
          <a:xfrm>
            <a:off x="779463" y="1828800"/>
            <a:ext cx="7583487" cy="4208930"/>
          </a:xfrm>
          <a:prstGeom prst="rect">
            <a:avLst/>
          </a:prstGeom>
          <a:noFill/>
          <a:ln>
            <a:noFill/>
          </a:ln>
        </p:spPr>
        <p:txBody>
          <a:bodyPr spcFirstLastPara="1" wrap="square" lIns="91425" tIns="45700" rIns="91425" bIns="45700" anchor="t" anchorCtr="0"/>
          <a:lstStyle>
            <a:lvl1pPr marL="457200" marR="0" lvl="0" indent="-368300" algn="l" rtl="0">
              <a:spcBef>
                <a:spcPts val="2000"/>
              </a:spcBef>
              <a:spcAft>
                <a:spcPts val="0"/>
              </a:spcAft>
              <a:buClr>
                <a:schemeClr val="lt1"/>
              </a:buClr>
              <a:buSzPts val="2200"/>
              <a:buFont typeface="Noto Sans Symbols"/>
              <a:buChar char="●"/>
              <a:defRPr sz="2200" b="0" i="0" u="none" strike="noStrike" cap="none">
                <a:solidFill>
                  <a:schemeClr val="lt1"/>
                </a:solidFill>
                <a:latin typeface="Trebuchet MS"/>
                <a:ea typeface="Trebuchet MS"/>
                <a:cs typeface="Trebuchet MS"/>
                <a:sym typeface="Trebuchet MS"/>
              </a:defRPr>
            </a:lvl1pPr>
            <a:lvl2pPr marL="914400" marR="0" lvl="1"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23" name="Google Shape;23;p3"/>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3"/>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3"/>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Trebuchet MS"/>
                <a:ea typeface="Trebuchet MS"/>
                <a:cs typeface="Trebuchet MS"/>
                <a:sym typeface="Trebuchet MS"/>
              </a:defRPr>
            </a:lvl1pPr>
            <a:lvl2pPr marL="0" marR="0" lvl="1" indent="0" algn="r" rtl="0">
              <a:spcBef>
                <a:spcPts val="0"/>
              </a:spcBef>
              <a:buNone/>
              <a:defRPr sz="1200" b="0" i="0" u="none" strike="noStrike" cap="none">
                <a:solidFill>
                  <a:schemeClr val="dk2"/>
                </a:solidFill>
                <a:latin typeface="Trebuchet MS"/>
                <a:ea typeface="Trebuchet MS"/>
                <a:cs typeface="Trebuchet MS"/>
                <a:sym typeface="Trebuchet MS"/>
              </a:defRPr>
            </a:lvl2pPr>
            <a:lvl3pPr marL="0" marR="0" lvl="2" indent="0" algn="r" rtl="0">
              <a:spcBef>
                <a:spcPts val="0"/>
              </a:spcBef>
              <a:buNone/>
              <a:defRPr sz="1200" b="0" i="0" u="none" strike="noStrike" cap="none">
                <a:solidFill>
                  <a:schemeClr val="dk2"/>
                </a:solidFill>
                <a:latin typeface="Trebuchet MS"/>
                <a:ea typeface="Trebuchet MS"/>
                <a:cs typeface="Trebuchet MS"/>
                <a:sym typeface="Trebuchet MS"/>
              </a:defRPr>
            </a:lvl3pPr>
            <a:lvl4pPr marL="0" marR="0" lvl="3" indent="0" algn="r" rtl="0">
              <a:spcBef>
                <a:spcPts val="0"/>
              </a:spcBef>
              <a:buNone/>
              <a:defRPr sz="1200" b="0" i="0" u="none" strike="noStrike" cap="none">
                <a:solidFill>
                  <a:schemeClr val="dk2"/>
                </a:solidFill>
                <a:latin typeface="Trebuchet MS"/>
                <a:ea typeface="Trebuchet MS"/>
                <a:cs typeface="Trebuchet MS"/>
                <a:sym typeface="Trebuchet MS"/>
              </a:defRPr>
            </a:lvl4pPr>
            <a:lvl5pPr marL="0" marR="0" lvl="4" indent="0" algn="r" rtl="0">
              <a:spcBef>
                <a:spcPts val="0"/>
              </a:spcBef>
              <a:buNone/>
              <a:defRPr sz="1200" b="0" i="0" u="none" strike="noStrike" cap="none">
                <a:solidFill>
                  <a:schemeClr val="dk2"/>
                </a:solidFill>
                <a:latin typeface="Trebuchet MS"/>
                <a:ea typeface="Trebuchet MS"/>
                <a:cs typeface="Trebuchet MS"/>
                <a:sym typeface="Trebuchet MS"/>
              </a:defRPr>
            </a:lvl5pPr>
            <a:lvl6pPr marL="0" marR="0" lvl="5" indent="0" algn="r" rtl="0">
              <a:spcBef>
                <a:spcPts val="0"/>
              </a:spcBef>
              <a:buNone/>
              <a:defRPr sz="1200" b="0" i="0" u="none" strike="noStrike" cap="none">
                <a:solidFill>
                  <a:schemeClr val="dk2"/>
                </a:solidFill>
                <a:latin typeface="Trebuchet MS"/>
                <a:ea typeface="Trebuchet MS"/>
                <a:cs typeface="Trebuchet MS"/>
                <a:sym typeface="Trebuchet MS"/>
              </a:defRPr>
            </a:lvl6pPr>
            <a:lvl7pPr marL="0" marR="0" lvl="6" indent="0" algn="r" rtl="0">
              <a:spcBef>
                <a:spcPts val="0"/>
              </a:spcBef>
              <a:buNone/>
              <a:defRPr sz="1200" b="0" i="0" u="none" strike="noStrike" cap="none">
                <a:solidFill>
                  <a:schemeClr val="dk2"/>
                </a:solidFill>
                <a:latin typeface="Trebuchet MS"/>
                <a:ea typeface="Trebuchet MS"/>
                <a:cs typeface="Trebuchet MS"/>
                <a:sym typeface="Trebuchet MS"/>
              </a:defRPr>
            </a:lvl7pPr>
            <a:lvl8pPr marL="0" marR="0" lvl="7" indent="0" algn="r" rtl="0">
              <a:spcBef>
                <a:spcPts val="0"/>
              </a:spcBef>
              <a:buNone/>
              <a:defRPr sz="1200" b="0" i="0" u="none" strike="noStrike" cap="none">
                <a:solidFill>
                  <a:schemeClr val="dk2"/>
                </a:solidFill>
                <a:latin typeface="Trebuchet MS"/>
                <a:ea typeface="Trebuchet MS"/>
                <a:cs typeface="Trebuchet MS"/>
                <a:sym typeface="Trebuchet MS"/>
              </a:defRPr>
            </a:lvl8pPr>
            <a:lvl9pPr marL="0" marR="0" lvl="8" indent="0" algn="r" rtl="0">
              <a:spcBef>
                <a:spcPts val="0"/>
              </a:spcBef>
              <a:buNone/>
              <a:defRPr sz="1200" b="0" i="0" u="none" strike="noStrike" cap="none">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pic>
        <p:nvPicPr>
          <p:cNvPr id="27" name="Google Shape;27;p4"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28" name="Google Shape;28;p4"/>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9" name="Google Shape;29;p4"/>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0" name="Google Shape;30;p4"/>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Trebuchet MS"/>
                <a:ea typeface="Trebuchet MS"/>
                <a:cs typeface="Trebuchet MS"/>
                <a:sym typeface="Trebuchet MS"/>
              </a:defRPr>
            </a:lvl1pPr>
            <a:lvl2pPr marL="0" marR="0" lvl="1" indent="0" algn="r" rtl="0">
              <a:spcBef>
                <a:spcPts val="0"/>
              </a:spcBef>
              <a:buNone/>
              <a:defRPr sz="1200" b="0" i="0" u="none" strike="noStrike" cap="none">
                <a:solidFill>
                  <a:schemeClr val="dk2"/>
                </a:solidFill>
                <a:latin typeface="Trebuchet MS"/>
                <a:ea typeface="Trebuchet MS"/>
                <a:cs typeface="Trebuchet MS"/>
                <a:sym typeface="Trebuchet MS"/>
              </a:defRPr>
            </a:lvl2pPr>
            <a:lvl3pPr marL="0" marR="0" lvl="2" indent="0" algn="r" rtl="0">
              <a:spcBef>
                <a:spcPts val="0"/>
              </a:spcBef>
              <a:buNone/>
              <a:defRPr sz="1200" b="0" i="0" u="none" strike="noStrike" cap="none">
                <a:solidFill>
                  <a:schemeClr val="dk2"/>
                </a:solidFill>
                <a:latin typeface="Trebuchet MS"/>
                <a:ea typeface="Trebuchet MS"/>
                <a:cs typeface="Trebuchet MS"/>
                <a:sym typeface="Trebuchet MS"/>
              </a:defRPr>
            </a:lvl3pPr>
            <a:lvl4pPr marL="0" marR="0" lvl="3" indent="0" algn="r" rtl="0">
              <a:spcBef>
                <a:spcPts val="0"/>
              </a:spcBef>
              <a:buNone/>
              <a:defRPr sz="1200" b="0" i="0" u="none" strike="noStrike" cap="none">
                <a:solidFill>
                  <a:schemeClr val="dk2"/>
                </a:solidFill>
                <a:latin typeface="Trebuchet MS"/>
                <a:ea typeface="Trebuchet MS"/>
                <a:cs typeface="Trebuchet MS"/>
                <a:sym typeface="Trebuchet MS"/>
              </a:defRPr>
            </a:lvl4pPr>
            <a:lvl5pPr marL="0" marR="0" lvl="4" indent="0" algn="r" rtl="0">
              <a:spcBef>
                <a:spcPts val="0"/>
              </a:spcBef>
              <a:buNone/>
              <a:defRPr sz="1200" b="0" i="0" u="none" strike="noStrike" cap="none">
                <a:solidFill>
                  <a:schemeClr val="dk2"/>
                </a:solidFill>
                <a:latin typeface="Trebuchet MS"/>
                <a:ea typeface="Trebuchet MS"/>
                <a:cs typeface="Trebuchet MS"/>
                <a:sym typeface="Trebuchet MS"/>
              </a:defRPr>
            </a:lvl5pPr>
            <a:lvl6pPr marL="0" marR="0" lvl="5" indent="0" algn="r" rtl="0">
              <a:spcBef>
                <a:spcPts val="0"/>
              </a:spcBef>
              <a:buNone/>
              <a:defRPr sz="1200" b="0" i="0" u="none" strike="noStrike" cap="none">
                <a:solidFill>
                  <a:schemeClr val="dk2"/>
                </a:solidFill>
                <a:latin typeface="Trebuchet MS"/>
                <a:ea typeface="Trebuchet MS"/>
                <a:cs typeface="Trebuchet MS"/>
                <a:sym typeface="Trebuchet MS"/>
              </a:defRPr>
            </a:lvl6pPr>
            <a:lvl7pPr marL="0" marR="0" lvl="6" indent="0" algn="r" rtl="0">
              <a:spcBef>
                <a:spcPts val="0"/>
              </a:spcBef>
              <a:buNone/>
              <a:defRPr sz="1200" b="0" i="0" u="none" strike="noStrike" cap="none">
                <a:solidFill>
                  <a:schemeClr val="dk2"/>
                </a:solidFill>
                <a:latin typeface="Trebuchet MS"/>
                <a:ea typeface="Trebuchet MS"/>
                <a:cs typeface="Trebuchet MS"/>
                <a:sym typeface="Trebuchet MS"/>
              </a:defRPr>
            </a:lvl7pPr>
            <a:lvl8pPr marL="0" marR="0" lvl="7" indent="0" algn="r" rtl="0">
              <a:spcBef>
                <a:spcPts val="0"/>
              </a:spcBef>
              <a:buNone/>
              <a:defRPr sz="1200" b="0" i="0" u="none" strike="noStrike" cap="none">
                <a:solidFill>
                  <a:schemeClr val="dk2"/>
                </a:solidFill>
                <a:latin typeface="Trebuchet MS"/>
                <a:ea typeface="Trebuchet MS"/>
                <a:cs typeface="Trebuchet MS"/>
                <a:sym typeface="Trebuchet MS"/>
              </a:defRPr>
            </a:lvl8pPr>
            <a:lvl9pPr marL="0" marR="0" lvl="8" indent="0" algn="r" rtl="0">
              <a:spcBef>
                <a:spcPts val="0"/>
              </a:spcBef>
              <a:buNone/>
              <a:defRPr sz="1200" b="0" i="0" u="none" strike="noStrike" cap="none">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pic>
        <p:nvPicPr>
          <p:cNvPr id="32" name="Google Shape;32;p5" descr="Overlay-SectionHeader.png"/>
          <p:cNvPicPr preferRelativeResize="0"/>
          <p:nvPr/>
        </p:nvPicPr>
        <p:blipFill rotWithShape="1">
          <a:blip r:embed="rId2">
            <a:alphaModFix/>
          </a:blip>
          <a:srcRect/>
          <a:stretch/>
        </p:blipFill>
        <p:spPr>
          <a:xfrm>
            <a:off x="158367" y="187452"/>
            <a:ext cx="8827266" cy="6483096"/>
          </a:xfrm>
          <a:prstGeom prst="rect">
            <a:avLst/>
          </a:prstGeom>
          <a:noFill/>
          <a:ln>
            <a:noFill/>
          </a:ln>
        </p:spPr>
      </p:pic>
      <p:sp>
        <p:nvSpPr>
          <p:cNvPr id="33" name="Google Shape;33;p5"/>
          <p:cNvSpPr txBox="1">
            <a:spLocks noGrp="1"/>
          </p:cNvSpPr>
          <p:nvPr>
            <p:ph type="title"/>
          </p:nvPr>
        </p:nvSpPr>
        <p:spPr>
          <a:xfrm>
            <a:off x="779463" y="2591360"/>
            <a:ext cx="7583487" cy="1362075"/>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4400"/>
              <a:buFont typeface="Trebuchet MS"/>
              <a:buNone/>
              <a:defRPr sz="4400" b="1"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 name="Google Shape;34;p5"/>
          <p:cNvSpPr txBox="1">
            <a:spLocks noGrp="1"/>
          </p:cNvSpPr>
          <p:nvPr>
            <p:ph type="body" idx="1"/>
          </p:nvPr>
        </p:nvSpPr>
        <p:spPr>
          <a:xfrm>
            <a:off x="779463" y="3950354"/>
            <a:ext cx="7583487" cy="1500187"/>
          </a:xfrm>
          <a:prstGeom prst="rect">
            <a:avLst/>
          </a:prstGeom>
          <a:noFill/>
          <a:ln>
            <a:noFill/>
          </a:ln>
        </p:spPr>
        <p:txBody>
          <a:bodyPr spcFirstLastPara="1" wrap="square" lIns="91425" tIns="45700" rIns="91425" bIns="45700" anchor="t" anchorCtr="0"/>
          <a:lstStyle>
            <a:lvl1pPr marL="457200" marR="0" lvl="0" indent="-228600" algn="l" rtl="0">
              <a:spcBef>
                <a:spcPts val="600"/>
              </a:spcBef>
              <a:spcAft>
                <a:spcPts val="0"/>
              </a:spcAft>
              <a:buClr>
                <a:schemeClr val="lt1"/>
              </a:buClr>
              <a:buSzPts val="2000"/>
              <a:buFont typeface="Noto Sans Symbols"/>
              <a:buNone/>
              <a:defRPr sz="20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rgbClr val="888888"/>
              </a:buClr>
              <a:buSzPts val="1800"/>
              <a:buFont typeface="Noto Sans Symbols"/>
              <a:buNone/>
              <a:defRPr sz="1800" b="0" i="0" u="none" strike="noStrike" cap="none">
                <a:solidFill>
                  <a:srgbClr val="888888"/>
                </a:solidFill>
                <a:latin typeface="Trebuchet MS"/>
                <a:ea typeface="Trebuchet MS"/>
                <a:cs typeface="Trebuchet MS"/>
                <a:sym typeface="Trebuchet MS"/>
              </a:defRPr>
            </a:lvl2pPr>
            <a:lvl3pPr marL="1371600" marR="0" lvl="2" indent="-228600" algn="l" rtl="0">
              <a:spcBef>
                <a:spcPts val="600"/>
              </a:spcBef>
              <a:spcAft>
                <a:spcPts val="0"/>
              </a:spcAft>
              <a:buClr>
                <a:srgbClr val="888888"/>
              </a:buClr>
              <a:buSzPts val="1600"/>
              <a:buFont typeface="Noto Sans Symbols"/>
              <a:buNone/>
              <a:defRPr sz="1600" b="0" i="0" u="none" strike="noStrike" cap="none">
                <a:solidFill>
                  <a:srgbClr val="888888"/>
                </a:solidFill>
                <a:latin typeface="Trebuchet MS"/>
                <a:ea typeface="Trebuchet MS"/>
                <a:cs typeface="Trebuchet MS"/>
                <a:sym typeface="Trebuchet MS"/>
              </a:defRPr>
            </a:lvl3pPr>
            <a:lvl4pPr marL="1828800" marR="0" lvl="3" indent="-228600" algn="l" rtl="0">
              <a:spcBef>
                <a:spcPts val="600"/>
              </a:spcBef>
              <a:spcAft>
                <a:spcPts val="0"/>
              </a:spcAft>
              <a:buClr>
                <a:srgbClr val="888888"/>
              </a:buClr>
              <a:buSzPts val="1400"/>
              <a:buFont typeface="Noto Sans Symbols"/>
              <a:buNone/>
              <a:defRPr sz="1400" b="0" i="0" u="none" strike="noStrike" cap="none">
                <a:solidFill>
                  <a:srgbClr val="888888"/>
                </a:solidFill>
                <a:latin typeface="Trebuchet MS"/>
                <a:ea typeface="Trebuchet MS"/>
                <a:cs typeface="Trebuchet MS"/>
                <a:sym typeface="Trebuchet MS"/>
              </a:defRPr>
            </a:lvl4pPr>
            <a:lvl5pPr marL="2286000" marR="0" lvl="4" indent="-228600" algn="l" rtl="0">
              <a:spcBef>
                <a:spcPts val="600"/>
              </a:spcBef>
              <a:spcAft>
                <a:spcPts val="0"/>
              </a:spcAft>
              <a:buClr>
                <a:srgbClr val="888888"/>
              </a:buClr>
              <a:buSzPts val="1400"/>
              <a:buFont typeface="Noto Sans Symbols"/>
              <a:buNone/>
              <a:defRPr sz="1400" b="0" i="0" u="none" strike="noStrike" cap="none">
                <a:solidFill>
                  <a:srgbClr val="888888"/>
                </a:solidFill>
                <a:latin typeface="Trebuchet MS"/>
                <a:ea typeface="Trebuchet MS"/>
                <a:cs typeface="Trebuchet MS"/>
                <a:sym typeface="Trebuchet MS"/>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Trebuchet MS"/>
                <a:ea typeface="Trebuchet MS"/>
                <a:cs typeface="Trebuchet MS"/>
                <a:sym typeface="Trebuchet MS"/>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Trebuchet MS"/>
                <a:ea typeface="Trebuchet MS"/>
                <a:cs typeface="Trebuchet MS"/>
                <a:sym typeface="Trebuchet MS"/>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Trebuchet MS"/>
                <a:ea typeface="Trebuchet MS"/>
                <a:cs typeface="Trebuchet MS"/>
                <a:sym typeface="Trebuchet MS"/>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35" name="Google Shape;35;p5"/>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6" name="Google Shape;36;p5"/>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37" name="Google Shape;37;p5"/>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pic>
        <p:nvPicPr>
          <p:cNvPr id="39" name="Google Shape;39;p6"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40" name="Google Shape;40;p6"/>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6"/>
          <p:cNvSpPr txBox="1">
            <a:spLocks noGrp="1"/>
          </p:cNvSpPr>
          <p:nvPr>
            <p:ph type="body" idx="1"/>
          </p:nvPr>
        </p:nvSpPr>
        <p:spPr>
          <a:xfrm>
            <a:off x="779462" y="1828800"/>
            <a:ext cx="3657600" cy="4219575"/>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42" name="Google Shape;42;p6"/>
          <p:cNvSpPr txBox="1">
            <a:spLocks noGrp="1"/>
          </p:cNvSpPr>
          <p:nvPr>
            <p:ph type="body" idx="2"/>
          </p:nvPr>
        </p:nvSpPr>
        <p:spPr>
          <a:xfrm>
            <a:off x="4688541" y="1828800"/>
            <a:ext cx="3657600" cy="4219575"/>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43" name="Google Shape;43;p6"/>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4" name="Google Shape;44;p6"/>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5" name="Google Shape;45;p6"/>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6"/>
        <p:cNvGrpSpPr/>
        <p:nvPr/>
      </p:nvGrpSpPr>
      <p:grpSpPr>
        <a:xfrm>
          <a:off x="0" y="0"/>
          <a:ext cx="0" cy="0"/>
          <a:chOff x="0" y="0"/>
          <a:chExt cx="0" cy="0"/>
        </a:xfrm>
      </p:grpSpPr>
      <p:pic>
        <p:nvPicPr>
          <p:cNvPr id="47" name="Google Shape;47;p7"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48" name="Google Shape;48;p7"/>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9" name="Google Shape;49;p7"/>
          <p:cNvSpPr txBox="1">
            <a:spLocks noGrp="1"/>
          </p:cNvSpPr>
          <p:nvPr>
            <p:ph type="body" idx="1"/>
          </p:nvPr>
        </p:nvSpPr>
        <p:spPr>
          <a:xfrm>
            <a:off x="779463" y="1438835"/>
            <a:ext cx="3657600" cy="789828"/>
          </a:xfrm>
          <a:prstGeom prst="rect">
            <a:avLst/>
          </a:prstGeom>
          <a:noFill/>
          <a:ln>
            <a:noFill/>
          </a:ln>
        </p:spPr>
        <p:txBody>
          <a:bodyPr spcFirstLastPara="1" wrap="square" lIns="91425" tIns="45700" rIns="91425" bIns="45700" anchor="b" anchorCtr="0"/>
          <a:lstStyle>
            <a:lvl1pPr marL="457200" marR="0" lvl="0" indent="-228600" algn="ctr" rtl="0">
              <a:lnSpc>
                <a:spcPct val="107142"/>
              </a:lnSpc>
              <a:spcBef>
                <a:spcPts val="0"/>
              </a:spcBef>
              <a:spcAft>
                <a:spcPts val="0"/>
              </a:spcAft>
              <a:buClr>
                <a:schemeClr val="lt1"/>
              </a:buClr>
              <a:buSzPts val="2800"/>
              <a:buFont typeface="Noto Sans Symbols"/>
              <a:buNone/>
              <a:defRPr sz="2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2000"/>
              <a:buFont typeface="Noto Sans Symbols"/>
              <a:buNone/>
              <a:defRPr sz="2000" b="1"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800"/>
              <a:buFont typeface="Noto Sans Symbols"/>
              <a:buNone/>
              <a:defRPr sz="1800" b="1"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Trebuchet MS"/>
                <a:ea typeface="Trebuchet MS"/>
                <a:cs typeface="Trebuchet MS"/>
                <a:sym typeface="Trebuchet MS"/>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50" name="Google Shape;50;p7"/>
          <p:cNvSpPr txBox="1">
            <a:spLocks noGrp="1"/>
          </p:cNvSpPr>
          <p:nvPr>
            <p:ph type="body" idx="2"/>
          </p:nvPr>
        </p:nvSpPr>
        <p:spPr>
          <a:xfrm>
            <a:off x="779463" y="2362199"/>
            <a:ext cx="3657600" cy="3686175"/>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9pPr>
          </a:lstStyle>
          <a:p>
            <a:endParaRPr/>
          </a:p>
        </p:txBody>
      </p:sp>
      <p:sp>
        <p:nvSpPr>
          <p:cNvPr id="51" name="Google Shape;51;p7"/>
          <p:cNvSpPr txBox="1">
            <a:spLocks noGrp="1"/>
          </p:cNvSpPr>
          <p:nvPr>
            <p:ph type="body" idx="3"/>
          </p:nvPr>
        </p:nvSpPr>
        <p:spPr>
          <a:xfrm>
            <a:off x="4705350" y="1438835"/>
            <a:ext cx="3657600" cy="789828"/>
          </a:xfrm>
          <a:prstGeom prst="rect">
            <a:avLst/>
          </a:prstGeom>
          <a:noFill/>
          <a:ln>
            <a:noFill/>
          </a:ln>
        </p:spPr>
        <p:txBody>
          <a:bodyPr spcFirstLastPara="1" wrap="square" lIns="91425" tIns="45700" rIns="91425" bIns="45700" anchor="b" anchorCtr="0"/>
          <a:lstStyle>
            <a:lvl1pPr marL="457200" marR="0" lvl="0" indent="-228600" algn="ctr" rtl="0">
              <a:lnSpc>
                <a:spcPct val="107142"/>
              </a:lnSpc>
              <a:spcBef>
                <a:spcPts val="0"/>
              </a:spcBef>
              <a:spcAft>
                <a:spcPts val="0"/>
              </a:spcAft>
              <a:buClr>
                <a:schemeClr val="lt1"/>
              </a:buClr>
              <a:buSzPts val="2800"/>
              <a:buFont typeface="Noto Sans Symbols"/>
              <a:buNone/>
              <a:defRPr sz="2800" b="0" i="0" u="none" strike="noStrike" cap="none">
                <a:solidFill>
                  <a:schemeClr val="lt1"/>
                </a:solidFill>
                <a:latin typeface="Trebuchet MS"/>
                <a:ea typeface="Trebuchet MS"/>
                <a:cs typeface="Trebuchet MS"/>
                <a:sym typeface="Trebuchet MS"/>
              </a:defRPr>
            </a:lvl1pPr>
            <a:lvl2pPr marL="914400" marR="0" lvl="1" indent="-228600" algn="l" rtl="0">
              <a:spcBef>
                <a:spcPts val="600"/>
              </a:spcBef>
              <a:spcAft>
                <a:spcPts val="0"/>
              </a:spcAft>
              <a:buClr>
                <a:schemeClr val="lt1"/>
              </a:buClr>
              <a:buSzPts val="2000"/>
              <a:buFont typeface="Noto Sans Symbols"/>
              <a:buNone/>
              <a:defRPr sz="2000" b="1" i="0" u="none" strike="noStrike" cap="none">
                <a:solidFill>
                  <a:schemeClr val="lt1"/>
                </a:solidFill>
                <a:latin typeface="Trebuchet MS"/>
                <a:ea typeface="Trebuchet MS"/>
                <a:cs typeface="Trebuchet MS"/>
                <a:sym typeface="Trebuchet MS"/>
              </a:defRPr>
            </a:lvl2pPr>
            <a:lvl3pPr marL="1371600" marR="0" lvl="2" indent="-228600" algn="l" rtl="0">
              <a:spcBef>
                <a:spcPts val="600"/>
              </a:spcBef>
              <a:spcAft>
                <a:spcPts val="0"/>
              </a:spcAft>
              <a:buClr>
                <a:schemeClr val="lt1"/>
              </a:buClr>
              <a:buSzPts val="1800"/>
              <a:buFont typeface="Noto Sans Symbols"/>
              <a:buNone/>
              <a:defRPr sz="1800" b="1" i="0" u="none" strike="noStrike" cap="none">
                <a:solidFill>
                  <a:schemeClr val="lt1"/>
                </a:solidFill>
                <a:latin typeface="Trebuchet MS"/>
                <a:ea typeface="Trebuchet MS"/>
                <a:cs typeface="Trebuchet MS"/>
                <a:sym typeface="Trebuchet MS"/>
              </a:defRPr>
            </a:lvl3pPr>
            <a:lvl4pPr marL="1828800" marR="0" lvl="3"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Trebuchet MS"/>
                <a:ea typeface="Trebuchet MS"/>
                <a:cs typeface="Trebuchet MS"/>
                <a:sym typeface="Trebuchet MS"/>
              </a:defRPr>
            </a:lvl4pPr>
            <a:lvl5pPr marL="2286000" marR="0" lvl="4" indent="-228600" algn="l" rtl="0">
              <a:spcBef>
                <a:spcPts val="600"/>
              </a:spcBef>
              <a:spcAft>
                <a:spcPts val="0"/>
              </a:spcAft>
              <a:buClr>
                <a:schemeClr val="lt1"/>
              </a:buClr>
              <a:buSzPts val="1600"/>
              <a:buFont typeface="Noto Sans Symbols"/>
              <a:buNone/>
              <a:defRPr sz="1600" b="1" i="0" u="none" strike="noStrike" cap="none">
                <a:solidFill>
                  <a:schemeClr val="lt1"/>
                </a:solidFill>
                <a:latin typeface="Trebuchet MS"/>
                <a:ea typeface="Trebuchet MS"/>
                <a:cs typeface="Trebuchet MS"/>
                <a:sym typeface="Trebuchet MS"/>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52" name="Google Shape;52;p7"/>
          <p:cNvSpPr txBox="1">
            <a:spLocks noGrp="1"/>
          </p:cNvSpPr>
          <p:nvPr>
            <p:ph type="body" idx="4"/>
          </p:nvPr>
        </p:nvSpPr>
        <p:spPr>
          <a:xfrm>
            <a:off x="4705350" y="2362199"/>
            <a:ext cx="3657600" cy="3686175"/>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Trebuchet MS"/>
                <a:ea typeface="Trebuchet MS"/>
                <a:cs typeface="Trebuchet MS"/>
                <a:sym typeface="Trebuchet MS"/>
              </a:defRPr>
            </a:lvl9pPr>
          </a:lstStyle>
          <a:p>
            <a:endParaRPr/>
          </a:p>
        </p:txBody>
      </p:sp>
      <p:sp>
        <p:nvSpPr>
          <p:cNvPr id="53" name="Google Shape;53;p7"/>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4" name="Google Shape;54;p7"/>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5" name="Google Shape;55;p7"/>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cxnSp>
        <p:nvCxnSpPr>
          <p:cNvPr id="56" name="Google Shape;56;p7"/>
          <p:cNvCxnSpPr/>
          <p:nvPr/>
        </p:nvCxnSpPr>
        <p:spPr>
          <a:xfrm>
            <a:off x="874059" y="2286000"/>
            <a:ext cx="3563003" cy="1588"/>
          </a:xfrm>
          <a:prstGeom prst="straightConnector1">
            <a:avLst/>
          </a:prstGeom>
          <a:noFill/>
          <a:ln w="19050" cap="flat" cmpd="sng">
            <a:solidFill>
              <a:schemeClr val="lt1"/>
            </a:solidFill>
            <a:prstDash val="solid"/>
            <a:round/>
            <a:headEnd type="none" w="sm" len="sm"/>
            <a:tailEnd type="none" w="sm" len="sm"/>
          </a:ln>
        </p:spPr>
      </p:cxnSp>
      <p:cxnSp>
        <p:nvCxnSpPr>
          <p:cNvPr id="57" name="Google Shape;57;p7"/>
          <p:cNvCxnSpPr/>
          <p:nvPr/>
        </p:nvCxnSpPr>
        <p:spPr>
          <a:xfrm>
            <a:off x="4815840" y="2286000"/>
            <a:ext cx="3566160" cy="1588"/>
          </a:xfrm>
          <a:prstGeom prst="straightConnector1">
            <a:avLst/>
          </a:prstGeom>
          <a:noFill/>
          <a:ln w="19050" cap="flat" cmpd="sng">
            <a:solidFill>
              <a:schemeClr val="lt1"/>
            </a:solidFill>
            <a:prstDash val="solid"/>
            <a:round/>
            <a:headEnd type="none" w="sm" len="sm"/>
            <a:tailEnd type="none" w="sm" len="sm"/>
          </a:ln>
        </p:spPr>
      </p:cxnSp>
      <p:cxnSp>
        <p:nvCxnSpPr>
          <p:cNvPr id="58" name="Google Shape;58;p7"/>
          <p:cNvCxnSpPr/>
          <p:nvPr/>
        </p:nvCxnSpPr>
        <p:spPr>
          <a:xfrm>
            <a:off x="874059" y="2286000"/>
            <a:ext cx="3563003" cy="1588"/>
          </a:xfrm>
          <a:prstGeom prst="straightConnector1">
            <a:avLst/>
          </a:prstGeom>
          <a:noFill/>
          <a:ln w="19050" cap="flat" cmpd="sng">
            <a:solidFill>
              <a:schemeClr val="lt1"/>
            </a:solidFill>
            <a:prstDash val="solid"/>
            <a:round/>
            <a:headEnd type="none" w="sm" len="sm"/>
            <a:tailEnd type="none" w="sm" len="sm"/>
          </a:ln>
        </p:spPr>
      </p:cxnSp>
      <p:cxnSp>
        <p:nvCxnSpPr>
          <p:cNvPr id="59" name="Google Shape;59;p7"/>
          <p:cNvCxnSpPr/>
          <p:nvPr/>
        </p:nvCxnSpPr>
        <p:spPr>
          <a:xfrm>
            <a:off x="4815840" y="2286000"/>
            <a:ext cx="3566160" cy="1588"/>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 Content, Top and Bottom">
  <p:cSld name="2 Content, Top and Bottom">
    <p:spTree>
      <p:nvGrpSpPr>
        <p:cNvPr id="1" name="Shape 60"/>
        <p:cNvGrpSpPr/>
        <p:nvPr/>
      </p:nvGrpSpPr>
      <p:grpSpPr>
        <a:xfrm>
          <a:off x="0" y="0"/>
          <a:ext cx="0" cy="0"/>
          <a:chOff x="0" y="0"/>
          <a:chExt cx="0" cy="0"/>
        </a:xfrm>
      </p:grpSpPr>
      <p:pic>
        <p:nvPicPr>
          <p:cNvPr id="61" name="Google Shape;61;p8"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62" name="Google Shape;62;p8"/>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Google Shape;63;p8"/>
          <p:cNvSpPr txBox="1">
            <a:spLocks noGrp="1"/>
          </p:cNvSpPr>
          <p:nvPr>
            <p:ph type="body" idx="1"/>
          </p:nvPr>
        </p:nvSpPr>
        <p:spPr>
          <a:xfrm>
            <a:off x="779462" y="1828801"/>
            <a:ext cx="7585076"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64" name="Google Shape;64;p8"/>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8"/>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6" name="Google Shape;66;p8"/>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67" name="Google Shape;67;p8"/>
          <p:cNvSpPr txBox="1">
            <a:spLocks noGrp="1"/>
          </p:cNvSpPr>
          <p:nvPr>
            <p:ph type="body" idx="2"/>
          </p:nvPr>
        </p:nvSpPr>
        <p:spPr>
          <a:xfrm>
            <a:off x="779462" y="3991816"/>
            <a:ext cx="7585076"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 Content">
  <p:cSld name="3 Content">
    <p:spTree>
      <p:nvGrpSpPr>
        <p:cNvPr id="1" name="Shape 68"/>
        <p:cNvGrpSpPr/>
        <p:nvPr/>
      </p:nvGrpSpPr>
      <p:grpSpPr>
        <a:xfrm>
          <a:off x="0" y="0"/>
          <a:ext cx="0" cy="0"/>
          <a:chOff x="0" y="0"/>
          <a:chExt cx="0" cy="0"/>
        </a:xfrm>
      </p:grpSpPr>
      <p:pic>
        <p:nvPicPr>
          <p:cNvPr id="69" name="Google Shape;69;p9"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70" name="Google Shape;70;p9"/>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1" name="Google Shape;71;p9"/>
          <p:cNvSpPr txBox="1">
            <a:spLocks noGrp="1"/>
          </p:cNvSpPr>
          <p:nvPr>
            <p:ph type="body" idx="1"/>
          </p:nvPr>
        </p:nvSpPr>
        <p:spPr>
          <a:xfrm>
            <a:off x="4710953" y="1828801"/>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72" name="Google Shape;72;p9"/>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3" name="Google Shape;73;p9"/>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4" name="Google Shape;74;p9"/>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75" name="Google Shape;75;p9"/>
          <p:cNvSpPr txBox="1">
            <a:spLocks noGrp="1"/>
          </p:cNvSpPr>
          <p:nvPr>
            <p:ph type="body" idx="2"/>
          </p:nvPr>
        </p:nvSpPr>
        <p:spPr>
          <a:xfrm>
            <a:off x="4710953" y="3991816"/>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76" name="Google Shape;76;p9"/>
          <p:cNvSpPr txBox="1">
            <a:spLocks noGrp="1"/>
          </p:cNvSpPr>
          <p:nvPr>
            <p:ph type="body" idx="3"/>
          </p:nvPr>
        </p:nvSpPr>
        <p:spPr>
          <a:xfrm>
            <a:off x="779462" y="1828800"/>
            <a:ext cx="3657600" cy="4219575"/>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 Content">
  <p:cSld name="4 Content">
    <p:spTree>
      <p:nvGrpSpPr>
        <p:cNvPr id="1" name="Shape 77"/>
        <p:cNvGrpSpPr/>
        <p:nvPr/>
      </p:nvGrpSpPr>
      <p:grpSpPr>
        <a:xfrm>
          <a:off x="0" y="0"/>
          <a:ext cx="0" cy="0"/>
          <a:chOff x="0" y="0"/>
          <a:chExt cx="0" cy="0"/>
        </a:xfrm>
      </p:grpSpPr>
      <p:pic>
        <p:nvPicPr>
          <p:cNvPr id="78" name="Google Shape;78;p10" descr="Overlay-ContentSlides.png"/>
          <p:cNvPicPr preferRelativeResize="0"/>
          <p:nvPr/>
        </p:nvPicPr>
        <p:blipFill rotWithShape="1">
          <a:blip r:embed="rId2">
            <a:alphaModFix/>
          </a:blip>
          <a:srcRect/>
          <a:stretch/>
        </p:blipFill>
        <p:spPr>
          <a:xfrm>
            <a:off x="150887" y="186645"/>
            <a:ext cx="8827266" cy="6483096"/>
          </a:xfrm>
          <a:prstGeom prst="rect">
            <a:avLst/>
          </a:prstGeom>
          <a:noFill/>
          <a:ln>
            <a:noFill/>
          </a:ln>
        </p:spPr>
      </p:pic>
      <p:sp>
        <p:nvSpPr>
          <p:cNvPr id="79" name="Google Shape;79;p10"/>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Google Shape;80;p10"/>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1" name="Google Shape;81;p10"/>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2" name="Google Shape;82;p10"/>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chemeClr val="dk2"/>
                </a:solidFill>
                <a:latin typeface="Trebuchet MS"/>
                <a:ea typeface="Trebuchet MS"/>
                <a:cs typeface="Trebuchet MS"/>
                <a:sym typeface="Trebuchet MS"/>
              </a:defRPr>
            </a:lvl1pPr>
            <a:lvl2pPr marL="0" marR="0" lvl="1" indent="0" algn="r" rtl="0">
              <a:spcBef>
                <a:spcPts val="0"/>
              </a:spcBef>
              <a:buNone/>
              <a:defRPr sz="1200">
                <a:solidFill>
                  <a:schemeClr val="dk2"/>
                </a:solidFill>
                <a:latin typeface="Trebuchet MS"/>
                <a:ea typeface="Trebuchet MS"/>
                <a:cs typeface="Trebuchet MS"/>
                <a:sym typeface="Trebuchet MS"/>
              </a:defRPr>
            </a:lvl2pPr>
            <a:lvl3pPr marL="0" marR="0" lvl="2" indent="0" algn="r" rtl="0">
              <a:spcBef>
                <a:spcPts val="0"/>
              </a:spcBef>
              <a:buNone/>
              <a:defRPr sz="1200">
                <a:solidFill>
                  <a:schemeClr val="dk2"/>
                </a:solidFill>
                <a:latin typeface="Trebuchet MS"/>
                <a:ea typeface="Trebuchet MS"/>
                <a:cs typeface="Trebuchet MS"/>
                <a:sym typeface="Trebuchet MS"/>
              </a:defRPr>
            </a:lvl3pPr>
            <a:lvl4pPr marL="0" marR="0" lvl="3" indent="0" algn="r" rtl="0">
              <a:spcBef>
                <a:spcPts val="0"/>
              </a:spcBef>
              <a:buNone/>
              <a:defRPr sz="1200">
                <a:solidFill>
                  <a:schemeClr val="dk2"/>
                </a:solidFill>
                <a:latin typeface="Trebuchet MS"/>
                <a:ea typeface="Trebuchet MS"/>
                <a:cs typeface="Trebuchet MS"/>
                <a:sym typeface="Trebuchet MS"/>
              </a:defRPr>
            </a:lvl4pPr>
            <a:lvl5pPr marL="0" marR="0" lvl="4" indent="0" algn="r" rtl="0">
              <a:spcBef>
                <a:spcPts val="0"/>
              </a:spcBef>
              <a:buNone/>
              <a:defRPr sz="1200">
                <a:solidFill>
                  <a:schemeClr val="dk2"/>
                </a:solidFill>
                <a:latin typeface="Trebuchet MS"/>
                <a:ea typeface="Trebuchet MS"/>
                <a:cs typeface="Trebuchet MS"/>
                <a:sym typeface="Trebuchet MS"/>
              </a:defRPr>
            </a:lvl5pPr>
            <a:lvl6pPr marL="0" marR="0" lvl="5" indent="0" algn="r" rtl="0">
              <a:spcBef>
                <a:spcPts val="0"/>
              </a:spcBef>
              <a:buNone/>
              <a:defRPr sz="1200">
                <a:solidFill>
                  <a:schemeClr val="dk2"/>
                </a:solidFill>
                <a:latin typeface="Trebuchet MS"/>
                <a:ea typeface="Trebuchet MS"/>
                <a:cs typeface="Trebuchet MS"/>
                <a:sym typeface="Trebuchet MS"/>
              </a:defRPr>
            </a:lvl6pPr>
            <a:lvl7pPr marL="0" marR="0" lvl="6" indent="0" algn="r" rtl="0">
              <a:spcBef>
                <a:spcPts val="0"/>
              </a:spcBef>
              <a:buNone/>
              <a:defRPr sz="1200">
                <a:solidFill>
                  <a:schemeClr val="dk2"/>
                </a:solidFill>
                <a:latin typeface="Trebuchet MS"/>
                <a:ea typeface="Trebuchet MS"/>
                <a:cs typeface="Trebuchet MS"/>
                <a:sym typeface="Trebuchet MS"/>
              </a:defRPr>
            </a:lvl7pPr>
            <a:lvl8pPr marL="0" marR="0" lvl="7" indent="0" algn="r" rtl="0">
              <a:spcBef>
                <a:spcPts val="0"/>
              </a:spcBef>
              <a:buNone/>
              <a:defRPr sz="1200">
                <a:solidFill>
                  <a:schemeClr val="dk2"/>
                </a:solidFill>
                <a:latin typeface="Trebuchet MS"/>
                <a:ea typeface="Trebuchet MS"/>
                <a:cs typeface="Trebuchet MS"/>
                <a:sym typeface="Trebuchet MS"/>
              </a:defRPr>
            </a:lvl8pPr>
            <a:lvl9pPr marL="0" marR="0" lvl="8" indent="0" algn="r" rtl="0">
              <a:spcBef>
                <a:spcPts val="0"/>
              </a:spcBef>
              <a:buNone/>
              <a:defRPr sz="1200">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83" name="Google Shape;83;p10"/>
          <p:cNvSpPr txBox="1">
            <a:spLocks noGrp="1"/>
          </p:cNvSpPr>
          <p:nvPr>
            <p:ph type="body" idx="1"/>
          </p:nvPr>
        </p:nvSpPr>
        <p:spPr>
          <a:xfrm>
            <a:off x="779463" y="1828801"/>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84" name="Google Shape;84;p10"/>
          <p:cNvSpPr txBox="1">
            <a:spLocks noGrp="1"/>
          </p:cNvSpPr>
          <p:nvPr>
            <p:ph type="body" idx="2"/>
          </p:nvPr>
        </p:nvSpPr>
        <p:spPr>
          <a:xfrm>
            <a:off x="779463" y="3991816"/>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85" name="Google Shape;85;p10"/>
          <p:cNvSpPr txBox="1">
            <a:spLocks noGrp="1"/>
          </p:cNvSpPr>
          <p:nvPr>
            <p:ph type="body" idx="3"/>
          </p:nvPr>
        </p:nvSpPr>
        <p:spPr>
          <a:xfrm>
            <a:off x="4710953" y="1828801"/>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86" name="Google Shape;86;p10"/>
          <p:cNvSpPr txBox="1">
            <a:spLocks noGrp="1"/>
          </p:cNvSpPr>
          <p:nvPr>
            <p:ph type="body" idx="4"/>
          </p:nvPr>
        </p:nvSpPr>
        <p:spPr>
          <a:xfrm>
            <a:off x="4710953" y="3991816"/>
            <a:ext cx="3657600" cy="2057400"/>
          </a:xfrm>
          <a:prstGeom prst="rect">
            <a:avLst/>
          </a:prstGeom>
          <a:noFill/>
          <a:ln>
            <a:noFill/>
          </a:ln>
        </p:spPr>
        <p:txBody>
          <a:bodyPr spcFirstLastPara="1" wrap="square" lIns="91425" tIns="45700" rIns="91425" bIns="45700" anchor="t" anchorCtr="0"/>
          <a:lstStyle>
            <a:lvl1pPr marL="457200" marR="0" lvl="0" indent="-355600" algn="l" rtl="0">
              <a:spcBef>
                <a:spcPts val="20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1pPr>
            <a:lvl2pPr marL="914400" marR="0" lvl="1"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189707" y="189707"/>
            <a:ext cx="8764587" cy="6478587"/>
          </a:xfrm>
          <a:prstGeom prst="round2DiagRect">
            <a:avLst>
              <a:gd name="adj1" fmla="val 9416"/>
              <a:gd name="adj2" fmla="val 0"/>
            </a:avLst>
          </a:prstGeom>
          <a:gradFill>
            <a:gsLst>
              <a:gs pos="0">
                <a:schemeClr val="lt2"/>
              </a:gs>
              <a:gs pos="17000">
                <a:schemeClr val="lt2"/>
              </a:gs>
              <a:gs pos="100000">
                <a:schemeClr val="dk2"/>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7" name="Google Shape;7;p1"/>
          <p:cNvSpPr txBox="1">
            <a:spLocks noGrp="1"/>
          </p:cNvSpPr>
          <p:nvPr>
            <p:ph type="title"/>
          </p:nvPr>
        </p:nvSpPr>
        <p:spPr>
          <a:xfrm>
            <a:off x="779463" y="381000"/>
            <a:ext cx="7583487" cy="104438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chemeClr val="lt1"/>
              </a:buClr>
              <a:buSzPts val="3800"/>
              <a:buFont typeface="Trebuchet MS"/>
              <a:buNone/>
              <a:defRPr sz="3800" b="0" i="0" u="none" strike="noStrike" cap="none">
                <a:solidFill>
                  <a:schemeClr val="lt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
          <p:cNvSpPr txBox="1">
            <a:spLocks noGrp="1"/>
          </p:cNvSpPr>
          <p:nvPr>
            <p:ph type="body" idx="1"/>
          </p:nvPr>
        </p:nvSpPr>
        <p:spPr>
          <a:xfrm>
            <a:off x="779463" y="1828800"/>
            <a:ext cx="7583487" cy="4208930"/>
          </a:xfrm>
          <a:prstGeom prst="rect">
            <a:avLst/>
          </a:prstGeom>
          <a:noFill/>
          <a:ln>
            <a:noFill/>
          </a:ln>
        </p:spPr>
        <p:txBody>
          <a:bodyPr spcFirstLastPara="1" wrap="square" lIns="91425" tIns="45700" rIns="91425" bIns="45700" anchor="t" anchorCtr="0"/>
          <a:lstStyle>
            <a:lvl1pPr marL="457200" marR="0" lvl="0" indent="-368300" algn="l" rtl="0">
              <a:spcBef>
                <a:spcPts val="2000"/>
              </a:spcBef>
              <a:spcAft>
                <a:spcPts val="0"/>
              </a:spcAft>
              <a:buClr>
                <a:schemeClr val="lt1"/>
              </a:buClr>
              <a:buSzPts val="2200"/>
              <a:buFont typeface="Noto Sans Symbols"/>
              <a:buChar char="●"/>
              <a:defRPr sz="2200" b="0" i="0" u="none" strike="noStrike" cap="none">
                <a:solidFill>
                  <a:schemeClr val="lt1"/>
                </a:solidFill>
                <a:latin typeface="Trebuchet MS"/>
                <a:ea typeface="Trebuchet MS"/>
                <a:cs typeface="Trebuchet MS"/>
                <a:sym typeface="Trebuchet MS"/>
              </a:defRPr>
            </a:lvl1pPr>
            <a:lvl2pPr marL="914400" marR="0" lvl="1" indent="-355600" algn="l" rtl="0">
              <a:spcBef>
                <a:spcPts val="600"/>
              </a:spcBef>
              <a:spcAft>
                <a:spcPts val="0"/>
              </a:spcAft>
              <a:buClr>
                <a:schemeClr val="lt1"/>
              </a:buClr>
              <a:buSzPts val="2000"/>
              <a:buFont typeface="Noto Sans Symbols"/>
              <a:buChar char="●"/>
              <a:defRPr sz="2000" b="0" i="0" u="none" strike="noStrike" cap="none">
                <a:solidFill>
                  <a:schemeClr val="lt1"/>
                </a:solidFill>
                <a:latin typeface="Trebuchet MS"/>
                <a:ea typeface="Trebuchet MS"/>
                <a:cs typeface="Trebuchet MS"/>
                <a:sym typeface="Trebuchet MS"/>
              </a:defRPr>
            </a:lvl2pPr>
            <a:lvl3pPr marL="1371600" marR="0" lvl="2"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3pPr>
            <a:lvl4pPr marL="1828800" marR="0" lvl="3"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4pPr>
            <a:lvl5pPr marL="2286000" marR="0" lvl="4" indent="-342900" algn="l" rtl="0">
              <a:spcBef>
                <a:spcPts val="600"/>
              </a:spcBef>
              <a:spcAft>
                <a:spcPts val="0"/>
              </a:spcAft>
              <a:buClr>
                <a:schemeClr val="lt1"/>
              </a:buClr>
              <a:buSzPts val="1800"/>
              <a:buFont typeface="Noto Sans Symbols"/>
              <a:buChar char="●"/>
              <a:defRPr sz="1800" b="0" i="0" u="none" strike="noStrike" cap="none">
                <a:solidFill>
                  <a:schemeClr val="lt1"/>
                </a:solidFill>
                <a:latin typeface="Trebuchet MS"/>
                <a:ea typeface="Trebuchet MS"/>
                <a:cs typeface="Trebuchet MS"/>
                <a:sym typeface="Trebuchet M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9pPr>
          </a:lstStyle>
          <a:p>
            <a:endParaRPr/>
          </a:p>
        </p:txBody>
      </p:sp>
      <p:sp>
        <p:nvSpPr>
          <p:cNvPr id="9" name="Google Shape;9;p1"/>
          <p:cNvSpPr txBox="1">
            <a:spLocks noGrp="1"/>
          </p:cNvSpPr>
          <p:nvPr>
            <p:ph type="dt" idx="10"/>
          </p:nvPr>
        </p:nvSpPr>
        <p:spPr>
          <a:xfrm>
            <a:off x="381000" y="6288741"/>
            <a:ext cx="1887537"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 name="Google Shape;10;p1"/>
          <p:cNvSpPr txBox="1">
            <a:spLocks noGrp="1"/>
          </p:cNvSpPr>
          <p:nvPr>
            <p:ph type="ftr" idx="11"/>
          </p:nvPr>
        </p:nvSpPr>
        <p:spPr>
          <a:xfrm>
            <a:off x="3304615" y="6288741"/>
            <a:ext cx="5238750" cy="365125"/>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200" b="0" i="0" u="none" strike="noStrike" cap="none">
                <a:solidFill>
                  <a:schemeClr val="lt2"/>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 name="Google Shape;11;p1"/>
          <p:cNvSpPr txBox="1">
            <a:spLocks noGrp="1"/>
          </p:cNvSpPr>
          <p:nvPr>
            <p:ph type="sldNum" idx="12"/>
          </p:nvPr>
        </p:nvSpPr>
        <p:spPr>
          <a:xfrm>
            <a:off x="8404411" y="219635"/>
            <a:ext cx="49305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Trebuchet MS"/>
                <a:ea typeface="Trebuchet MS"/>
                <a:cs typeface="Trebuchet MS"/>
                <a:sym typeface="Trebuchet MS"/>
              </a:defRPr>
            </a:lvl1pPr>
            <a:lvl2pPr marL="0" marR="0" lvl="1" indent="0" algn="r" rtl="0">
              <a:spcBef>
                <a:spcPts val="0"/>
              </a:spcBef>
              <a:buNone/>
              <a:defRPr sz="1200" b="0" i="0" u="none" strike="noStrike" cap="none">
                <a:solidFill>
                  <a:schemeClr val="dk2"/>
                </a:solidFill>
                <a:latin typeface="Trebuchet MS"/>
                <a:ea typeface="Trebuchet MS"/>
                <a:cs typeface="Trebuchet MS"/>
                <a:sym typeface="Trebuchet MS"/>
              </a:defRPr>
            </a:lvl2pPr>
            <a:lvl3pPr marL="0" marR="0" lvl="2" indent="0" algn="r" rtl="0">
              <a:spcBef>
                <a:spcPts val="0"/>
              </a:spcBef>
              <a:buNone/>
              <a:defRPr sz="1200" b="0" i="0" u="none" strike="noStrike" cap="none">
                <a:solidFill>
                  <a:schemeClr val="dk2"/>
                </a:solidFill>
                <a:latin typeface="Trebuchet MS"/>
                <a:ea typeface="Trebuchet MS"/>
                <a:cs typeface="Trebuchet MS"/>
                <a:sym typeface="Trebuchet MS"/>
              </a:defRPr>
            </a:lvl3pPr>
            <a:lvl4pPr marL="0" marR="0" lvl="3" indent="0" algn="r" rtl="0">
              <a:spcBef>
                <a:spcPts val="0"/>
              </a:spcBef>
              <a:buNone/>
              <a:defRPr sz="1200" b="0" i="0" u="none" strike="noStrike" cap="none">
                <a:solidFill>
                  <a:schemeClr val="dk2"/>
                </a:solidFill>
                <a:latin typeface="Trebuchet MS"/>
                <a:ea typeface="Trebuchet MS"/>
                <a:cs typeface="Trebuchet MS"/>
                <a:sym typeface="Trebuchet MS"/>
              </a:defRPr>
            </a:lvl4pPr>
            <a:lvl5pPr marL="0" marR="0" lvl="4" indent="0" algn="r" rtl="0">
              <a:spcBef>
                <a:spcPts val="0"/>
              </a:spcBef>
              <a:buNone/>
              <a:defRPr sz="1200" b="0" i="0" u="none" strike="noStrike" cap="none">
                <a:solidFill>
                  <a:schemeClr val="dk2"/>
                </a:solidFill>
                <a:latin typeface="Trebuchet MS"/>
                <a:ea typeface="Trebuchet MS"/>
                <a:cs typeface="Trebuchet MS"/>
                <a:sym typeface="Trebuchet MS"/>
              </a:defRPr>
            </a:lvl5pPr>
            <a:lvl6pPr marL="0" marR="0" lvl="5" indent="0" algn="r" rtl="0">
              <a:spcBef>
                <a:spcPts val="0"/>
              </a:spcBef>
              <a:buNone/>
              <a:defRPr sz="1200" b="0" i="0" u="none" strike="noStrike" cap="none">
                <a:solidFill>
                  <a:schemeClr val="dk2"/>
                </a:solidFill>
                <a:latin typeface="Trebuchet MS"/>
                <a:ea typeface="Trebuchet MS"/>
                <a:cs typeface="Trebuchet MS"/>
                <a:sym typeface="Trebuchet MS"/>
              </a:defRPr>
            </a:lvl6pPr>
            <a:lvl7pPr marL="0" marR="0" lvl="6" indent="0" algn="r" rtl="0">
              <a:spcBef>
                <a:spcPts val="0"/>
              </a:spcBef>
              <a:buNone/>
              <a:defRPr sz="1200" b="0" i="0" u="none" strike="noStrike" cap="none">
                <a:solidFill>
                  <a:schemeClr val="dk2"/>
                </a:solidFill>
                <a:latin typeface="Trebuchet MS"/>
                <a:ea typeface="Trebuchet MS"/>
                <a:cs typeface="Trebuchet MS"/>
                <a:sym typeface="Trebuchet MS"/>
              </a:defRPr>
            </a:lvl7pPr>
            <a:lvl8pPr marL="0" marR="0" lvl="7" indent="0" algn="r" rtl="0">
              <a:spcBef>
                <a:spcPts val="0"/>
              </a:spcBef>
              <a:buNone/>
              <a:defRPr sz="1200" b="0" i="0" u="none" strike="noStrike" cap="none">
                <a:solidFill>
                  <a:schemeClr val="dk2"/>
                </a:solidFill>
                <a:latin typeface="Trebuchet MS"/>
                <a:ea typeface="Trebuchet MS"/>
                <a:cs typeface="Trebuchet MS"/>
                <a:sym typeface="Trebuchet MS"/>
              </a:defRPr>
            </a:lvl8pPr>
            <a:lvl9pPr marL="0" marR="0" lvl="8" indent="0" algn="r" rtl="0">
              <a:spcBef>
                <a:spcPts val="0"/>
              </a:spcBef>
              <a:buNone/>
              <a:defRPr sz="1200" b="0" i="0" u="none" strike="noStrike" cap="none">
                <a:solidFill>
                  <a:schemeClr val="dk2"/>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8"/>
          <p:cNvSpPr txBox="1">
            <a:spLocks noGrp="1"/>
          </p:cNvSpPr>
          <p:nvPr>
            <p:ph type="title"/>
          </p:nvPr>
        </p:nvSpPr>
        <p:spPr>
          <a:xfrm>
            <a:off x="779463" y="381000"/>
            <a:ext cx="7583400" cy="1044300"/>
          </a:xfrm>
          <a:prstGeom prst="rect">
            <a:avLst/>
          </a:prstGeom>
          <a:solidFill>
            <a:schemeClr val="accent6"/>
          </a:solidFill>
          <a:ln w="9525" cap="flat" cmpd="sng">
            <a:solidFill>
              <a:srgbClr val="650074"/>
            </a:solidFill>
            <a:prstDash val="solid"/>
            <a:round/>
            <a:headEnd type="none" w="sm" len="sm"/>
            <a:tailEnd type="none" w="sm" len="sm"/>
          </a:ln>
        </p:spPr>
        <p:txBody>
          <a:bodyPr spcFirstLastPara="1" wrap="square" lIns="91425" tIns="45700" rIns="91425" bIns="45700" anchor="b" anchorCtr="0">
            <a:noAutofit/>
          </a:bodyPr>
          <a:lstStyle/>
          <a:p>
            <a:pPr marL="0" marR="0" lvl="0" indent="0" algn="r" rtl="0">
              <a:spcBef>
                <a:spcPts val="0"/>
              </a:spcBef>
              <a:spcAft>
                <a:spcPts val="0"/>
              </a:spcAft>
              <a:buClr>
                <a:srgbClr val="9DF22F"/>
              </a:buClr>
              <a:buSzPts val="4320"/>
              <a:buFont typeface="Trebuchet MS"/>
              <a:buNone/>
            </a:pPr>
            <a:r>
              <a:rPr lang="en-US" sz="4320" b="0" i="0" u="none" strike="noStrike" cap="none">
                <a:solidFill>
                  <a:srgbClr val="9DF22F"/>
                </a:solidFill>
                <a:latin typeface="Trebuchet MS"/>
                <a:ea typeface="Trebuchet MS"/>
                <a:cs typeface="Trebuchet MS"/>
                <a:sym typeface="Trebuchet MS"/>
              </a:rPr>
              <a:t/>
            </a:r>
            <a:br>
              <a:rPr lang="en-US" sz="4320" b="0" i="0" u="none" strike="noStrike" cap="none">
                <a:solidFill>
                  <a:srgbClr val="9DF22F"/>
                </a:solidFill>
                <a:latin typeface="Trebuchet MS"/>
                <a:ea typeface="Trebuchet MS"/>
                <a:cs typeface="Trebuchet MS"/>
                <a:sym typeface="Trebuchet MS"/>
              </a:rPr>
            </a:br>
            <a:r>
              <a:rPr lang="en-US" sz="4320" b="0" i="0" u="none" strike="noStrike" cap="none">
                <a:solidFill>
                  <a:srgbClr val="9DF22F"/>
                </a:solidFill>
                <a:latin typeface="Trebuchet MS"/>
                <a:ea typeface="Trebuchet MS"/>
                <a:cs typeface="Trebuchet MS"/>
                <a:sym typeface="Trebuchet MS"/>
              </a:rPr>
              <a:t>Components of Fitness </a:t>
            </a:r>
            <a:br>
              <a:rPr lang="en-US" sz="4320" b="0" i="0" u="none" strike="noStrike" cap="none">
                <a:solidFill>
                  <a:srgbClr val="9DF22F"/>
                </a:solidFill>
                <a:latin typeface="Trebuchet MS"/>
                <a:ea typeface="Trebuchet MS"/>
                <a:cs typeface="Trebuchet MS"/>
                <a:sym typeface="Trebuchet MS"/>
              </a:rPr>
            </a:br>
            <a:endParaRPr sz="4320" b="0" i="0" u="none" strike="noStrike" cap="none">
              <a:solidFill>
                <a:srgbClr val="9DF22F"/>
              </a:solidFill>
              <a:latin typeface="Trebuchet MS"/>
              <a:ea typeface="Trebuchet MS"/>
              <a:cs typeface="Trebuchet MS"/>
              <a:sym typeface="Trebuchet MS"/>
            </a:endParaRPr>
          </a:p>
        </p:txBody>
      </p:sp>
      <p:sp>
        <p:nvSpPr>
          <p:cNvPr id="144" name="Google Shape;144;p18"/>
          <p:cNvSpPr txBox="1">
            <a:spLocks noGrp="1"/>
          </p:cNvSpPr>
          <p:nvPr>
            <p:ph type="body" idx="1"/>
          </p:nvPr>
        </p:nvSpPr>
        <p:spPr>
          <a:xfrm>
            <a:off x="779463" y="1828801"/>
            <a:ext cx="3657600" cy="20574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4C0057"/>
              </a:buClr>
              <a:buSzPts val="3200"/>
              <a:buFont typeface="Noto Sans Symbols"/>
              <a:buNone/>
            </a:pPr>
            <a:r>
              <a:rPr lang="en-US" sz="3200" b="0" i="0" u="none" strike="noStrike" cap="none">
                <a:solidFill>
                  <a:srgbClr val="4C0057"/>
                </a:solidFill>
                <a:latin typeface="Trebuchet MS"/>
                <a:ea typeface="Trebuchet MS"/>
                <a:cs typeface="Trebuchet MS"/>
                <a:sym typeface="Trebuchet MS"/>
              </a:rPr>
              <a:t>Physical Education Dept. Morris County School of Technology</a:t>
            </a:r>
            <a:endParaRPr sz="3200" b="0" i="0" u="none" strike="noStrike" cap="none">
              <a:solidFill>
                <a:srgbClr val="4C0057"/>
              </a:solidFill>
              <a:latin typeface="Trebuchet MS"/>
              <a:ea typeface="Trebuchet MS"/>
              <a:cs typeface="Trebuchet MS"/>
              <a:sym typeface="Trebuchet MS"/>
            </a:endParaRPr>
          </a:p>
        </p:txBody>
      </p:sp>
      <p:sp>
        <p:nvSpPr>
          <p:cNvPr id="145" name="Google Shape;145;p18"/>
          <p:cNvSpPr txBox="1">
            <a:spLocks noGrp="1"/>
          </p:cNvSpPr>
          <p:nvPr>
            <p:ph type="body" idx="2"/>
          </p:nvPr>
        </p:nvSpPr>
        <p:spPr>
          <a:xfrm>
            <a:off x="779463" y="3991816"/>
            <a:ext cx="3657600" cy="2057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endParaRPr/>
          </a:p>
        </p:txBody>
      </p:sp>
      <p:sp>
        <p:nvSpPr>
          <p:cNvPr id="146" name="Google Shape;146;p18"/>
          <p:cNvSpPr txBox="1">
            <a:spLocks noGrp="1"/>
          </p:cNvSpPr>
          <p:nvPr>
            <p:ph type="body" idx="3"/>
          </p:nvPr>
        </p:nvSpPr>
        <p:spPr>
          <a:xfrm>
            <a:off x="4710953" y="1828801"/>
            <a:ext cx="3657600" cy="2057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endParaRPr/>
          </a:p>
        </p:txBody>
      </p:sp>
      <p:sp>
        <p:nvSpPr>
          <p:cNvPr id="147" name="Google Shape;147;p18"/>
          <p:cNvSpPr txBox="1">
            <a:spLocks noGrp="1"/>
          </p:cNvSpPr>
          <p:nvPr>
            <p:ph type="body" idx="4"/>
          </p:nvPr>
        </p:nvSpPr>
        <p:spPr>
          <a:xfrm>
            <a:off x="4710953" y="3991816"/>
            <a:ext cx="3657600" cy="2057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p:nvPr/>
        </p:nvSpPr>
        <p:spPr>
          <a:xfrm rot="986587">
            <a:off x="1412927" y="1083047"/>
            <a:ext cx="7772400" cy="83099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b="1">
                <a:solidFill>
                  <a:schemeClr val="dk1"/>
                </a:solidFill>
                <a:latin typeface="Trebuchet MS"/>
                <a:ea typeface="Trebuchet MS"/>
                <a:cs typeface="Trebuchet MS"/>
                <a:sym typeface="Trebuchet MS"/>
              </a:rPr>
              <a:t>Which of the 5 Basic Components of Fitness is the MOST Important?</a:t>
            </a:r>
            <a:endParaRPr sz="2400" b="1">
              <a:solidFill>
                <a:schemeClr val="dk1"/>
              </a:solidFill>
              <a:latin typeface="Trebuchet MS"/>
              <a:ea typeface="Trebuchet MS"/>
              <a:cs typeface="Trebuchet MS"/>
              <a:sym typeface="Trebuchet MS"/>
            </a:endParaRPr>
          </a:p>
        </p:txBody>
      </p:sp>
      <p:sp>
        <p:nvSpPr>
          <p:cNvPr id="205" name="Google Shape;205;p27"/>
          <p:cNvSpPr txBox="1"/>
          <p:nvPr/>
        </p:nvSpPr>
        <p:spPr>
          <a:xfrm>
            <a:off x="381000" y="1752600"/>
            <a:ext cx="4191000" cy="480131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a:solidFill>
                  <a:srgbClr val="FF9D3F"/>
                </a:solidFill>
                <a:latin typeface="Trebuchet MS"/>
                <a:ea typeface="Trebuchet MS"/>
                <a:cs typeface="Trebuchet MS"/>
                <a:sym typeface="Trebuchet MS"/>
              </a:rPr>
              <a:t>You are Only as Physically Fit as Your Weakest Link!!!</a:t>
            </a:r>
            <a:endParaRPr/>
          </a:p>
          <a:p>
            <a:pPr marL="0" marR="0" lvl="0" indent="0" algn="l" rtl="0">
              <a:spcBef>
                <a:spcPts val="0"/>
              </a:spcBef>
              <a:spcAft>
                <a:spcPts val="0"/>
              </a:spcAft>
              <a:buNone/>
            </a:pPr>
            <a:endParaRPr sz="1800" b="1">
              <a:solidFill>
                <a:srgbClr val="FF9D3F"/>
              </a:solidFill>
              <a:latin typeface="Trebuchet MS"/>
              <a:ea typeface="Trebuchet MS"/>
              <a:cs typeface="Trebuchet MS"/>
              <a:sym typeface="Trebuchet MS"/>
            </a:endParaRPr>
          </a:p>
          <a:p>
            <a:pPr marL="0" marR="0" lvl="0" indent="0" algn="l" rtl="0">
              <a:spcBef>
                <a:spcPts val="0"/>
              </a:spcBef>
              <a:spcAft>
                <a:spcPts val="0"/>
              </a:spcAft>
              <a:buNone/>
            </a:pPr>
            <a:r>
              <a:rPr lang="en-US" sz="1800" b="1">
                <a:solidFill>
                  <a:schemeClr val="dk1"/>
                </a:solidFill>
                <a:latin typeface="Trebuchet MS"/>
                <a:ea typeface="Trebuchet MS"/>
                <a:cs typeface="Trebuchet MS"/>
                <a:sym typeface="Trebuchet MS"/>
              </a:rPr>
              <a:t>If you haven’t gotten the point of this presentation…you CANNOT rank one of the health related components of physical fitness over the other.  All 5 components of physical fitness are interdependent upon each other.  If you are very strong but can’t jog a mile without getting out of breath, you need to focus more on your aerobic exercise.  If you are very lean and cardiovasularly fit but you can’t touch your toes, you need to work on your flexibility….and so on. </a:t>
            </a:r>
            <a:endParaRPr sz="1800" b="1">
              <a:solidFill>
                <a:schemeClr val="dk1"/>
              </a:solidFill>
              <a:latin typeface="Trebuchet MS"/>
              <a:ea typeface="Trebuchet MS"/>
              <a:cs typeface="Trebuchet MS"/>
              <a:sym typeface="Trebuchet MS"/>
            </a:endParaRPr>
          </a:p>
        </p:txBody>
      </p:sp>
      <p:sp>
        <p:nvSpPr>
          <p:cNvPr id="206" name="Google Shape;206;p27"/>
          <p:cNvSpPr/>
          <p:nvPr/>
        </p:nvSpPr>
        <p:spPr>
          <a:xfrm>
            <a:off x="3962400" y="2514600"/>
            <a:ext cx="5181600" cy="3733800"/>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0"/>
                </a:moveTo>
                <a:close/>
                <a:lnTo>
                  <a:pt x="-10000" y="120000"/>
                </a:lnTo>
              </a:path>
              <a:path w="120000" h="120000" fill="none" extrusionOk="0">
                <a:moveTo>
                  <a:pt x="-10000" y="22500"/>
                </a:moveTo>
                <a:lnTo>
                  <a:pt x="-46000" y="135000"/>
                </a:lnTo>
              </a:path>
            </a:pathLst>
          </a:custGeom>
          <a:noFill/>
          <a:ln>
            <a:noFill/>
          </a:ln>
        </p:spPr>
        <p:txBody>
          <a:bodyPr spcFirstLastPara="1" wrap="square" lIns="91425" tIns="45700" rIns="91425" bIns="45700" anchor="ctr" anchorCtr="1">
            <a:noAutofit/>
          </a:bodyPr>
          <a:lstStyle/>
          <a:p>
            <a:pPr marL="114300" marR="0" lvl="1" indent="-114300" algn="l" rtl="0">
              <a:lnSpc>
                <a:spcPct val="75000"/>
              </a:lnSpc>
              <a:spcBef>
                <a:spcPts val="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Physical Fitness</a:t>
            </a:r>
            <a:endParaRPr sz="1800" b="0" i="0" u="none" strike="noStrike" cap="none">
              <a:solidFill>
                <a:schemeClr val="dk1"/>
              </a:solidFill>
              <a:latin typeface="Trebuchet MS"/>
              <a:ea typeface="Trebuchet MS"/>
              <a:cs typeface="Trebuchet MS"/>
              <a:sym typeface="Trebuchet MS"/>
            </a:endParaRPr>
          </a:p>
          <a:p>
            <a:pPr marL="228600" marR="0" lvl="2" indent="-114300" algn="l" rtl="0">
              <a:lnSpc>
                <a:spcPct val="75000"/>
              </a:lnSpc>
              <a:spcBef>
                <a:spcPts val="18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Cardiovascular Endurance</a:t>
            </a:r>
            <a:endParaRPr sz="1800" b="0" i="0" u="none" strike="noStrike" cap="none">
              <a:solidFill>
                <a:schemeClr val="dk1"/>
              </a:solidFill>
              <a:latin typeface="Trebuchet MS"/>
              <a:ea typeface="Trebuchet MS"/>
              <a:cs typeface="Trebuchet MS"/>
              <a:sym typeface="Trebuchet MS"/>
            </a:endParaRPr>
          </a:p>
          <a:p>
            <a:pPr marL="228600" marR="0" lvl="2" indent="0" algn="l" rtl="0">
              <a:lnSpc>
                <a:spcPct val="75000"/>
              </a:lnSpc>
              <a:spcBef>
                <a:spcPts val="180"/>
              </a:spcBef>
              <a:spcAft>
                <a:spcPts val="0"/>
              </a:spcAft>
              <a:buClr>
                <a:schemeClr val="dk1"/>
              </a:buClr>
              <a:buSzPts val="1800"/>
              <a:buFont typeface="Trebuchet MS"/>
              <a:buNone/>
            </a:pPr>
            <a:endParaRPr sz="1800" b="0" i="0" u="none" strike="noStrike" cap="none">
              <a:solidFill>
                <a:schemeClr val="dk1"/>
              </a:solidFill>
              <a:latin typeface="Trebuchet MS"/>
              <a:ea typeface="Trebuchet MS"/>
              <a:cs typeface="Trebuchet MS"/>
              <a:sym typeface="Trebuchet MS"/>
            </a:endParaRPr>
          </a:p>
          <a:p>
            <a:pPr marL="228600" marR="0" lvl="2" indent="-114300" algn="l" rtl="0">
              <a:lnSpc>
                <a:spcPct val="75000"/>
              </a:lnSpc>
              <a:spcBef>
                <a:spcPts val="18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Muscular Strength</a:t>
            </a:r>
            <a:endParaRPr sz="1800" b="0" i="0" u="none" strike="noStrike" cap="none">
              <a:solidFill>
                <a:schemeClr val="dk1"/>
              </a:solidFill>
              <a:latin typeface="Trebuchet MS"/>
              <a:ea typeface="Trebuchet MS"/>
              <a:cs typeface="Trebuchet MS"/>
              <a:sym typeface="Trebuchet MS"/>
            </a:endParaRPr>
          </a:p>
          <a:p>
            <a:pPr marL="228600" marR="0" lvl="2" indent="0" algn="l" rtl="0">
              <a:lnSpc>
                <a:spcPct val="75000"/>
              </a:lnSpc>
              <a:spcBef>
                <a:spcPts val="180"/>
              </a:spcBef>
              <a:spcAft>
                <a:spcPts val="0"/>
              </a:spcAft>
              <a:buClr>
                <a:schemeClr val="dk1"/>
              </a:buClr>
              <a:buSzPts val="1800"/>
              <a:buFont typeface="Trebuchet MS"/>
              <a:buNone/>
            </a:pPr>
            <a:endParaRPr sz="1800" b="0" i="0" u="none" strike="noStrike" cap="none">
              <a:solidFill>
                <a:schemeClr val="dk1"/>
              </a:solidFill>
              <a:latin typeface="Trebuchet MS"/>
              <a:ea typeface="Trebuchet MS"/>
              <a:cs typeface="Trebuchet MS"/>
              <a:sym typeface="Trebuchet MS"/>
            </a:endParaRPr>
          </a:p>
          <a:p>
            <a:pPr marL="228600" marR="0" lvl="2" indent="-114300" algn="l" rtl="0">
              <a:lnSpc>
                <a:spcPct val="75000"/>
              </a:lnSpc>
              <a:spcBef>
                <a:spcPts val="18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Muscular Endurance</a:t>
            </a:r>
            <a:endParaRPr sz="1800" b="0" i="0" u="none" strike="noStrike" cap="none">
              <a:solidFill>
                <a:schemeClr val="dk1"/>
              </a:solidFill>
              <a:latin typeface="Trebuchet MS"/>
              <a:ea typeface="Trebuchet MS"/>
              <a:cs typeface="Trebuchet MS"/>
              <a:sym typeface="Trebuchet MS"/>
            </a:endParaRPr>
          </a:p>
          <a:p>
            <a:pPr marL="228600" marR="0" lvl="2" indent="0" algn="l" rtl="0">
              <a:lnSpc>
                <a:spcPct val="75000"/>
              </a:lnSpc>
              <a:spcBef>
                <a:spcPts val="180"/>
              </a:spcBef>
              <a:spcAft>
                <a:spcPts val="0"/>
              </a:spcAft>
              <a:buClr>
                <a:schemeClr val="dk1"/>
              </a:buClr>
              <a:buSzPts val="1800"/>
              <a:buFont typeface="Trebuchet MS"/>
              <a:buNone/>
            </a:pPr>
            <a:endParaRPr sz="1800" b="0" i="0" u="none" strike="noStrike" cap="none">
              <a:solidFill>
                <a:schemeClr val="dk1"/>
              </a:solidFill>
              <a:latin typeface="Trebuchet MS"/>
              <a:ea typeface="Trebuchet MS"/>
              <a:cs typeface="Trebuchet MS"/>
              <a:sym typeface="Trebuchet MS"/>
            </a:endParaRPr>
          </a:p>
          <a:p>
            <a:pPr marL="228600" marR="0" lvl="2" indent="-114300" algn="l" rtl="0">
              <a:lnSpc>
                <a:spcPct val="75000"/>
              </a:lnSpc>
              <a:spcBef>
                <a:spcPts val="18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Flexibility</a:t>
            </a:r>
            <a:endParaRPr sz="1800" b="0" i="0" u="none" strike="noStrike" cap="none">
              <a:solidFill>
                <a:schemeClr val="dk1"/>
              </a:solidFill>
              <a:latin typeface="Trebuchet MS"/>
              <a:ea typeface="Trebuchet MS"/>
              <a:cs typeface="Trebuchet MS"/>
              <a:sym typeface="Trebuchet MS"/>
            </a:endParaRPr>
          </a:p>
          <a:p>
            <a:pPr marL="228600" marR="0" lvl="2" indent="0" algn="l" rtl="0">
              <a:lnSpc>
                <a:spcPct val="75000"/>
              </a:lnSpc>
              <a:spcBef>
                <a:spcPts val="180"/>
              </a:spcBef>
              <a:spcAft>
                <a:spcPts val="0"/>
              </a:spcAft>
              <a:buClr>
                <a:schemeClr val="dk1"/>
              </a:buClr>
              <a:buSzPts val="1800"/>
              <a:buFont typeface="Trebuchet MS"/>
              <a:buNone/>
            </a:pPr>
            <a:endParaRPr sz="1800" b="0" i="0" u="none" strike="noStrike" cap="none">
              <a:solidFill>
                <a:schemeClr val="dk1"/>
              </a:solidFill>
              <a:latin typeface="Trebuchet MS"/>
              <a:ea typeface="Trebuchet MS"/>
              <a:cs typeface="Trebuchet MS"/>
              <a:sym typeface="Trebuchet MS"/>
            </a:endParaRPr>
          </a:p>
          <a:p>
            <a:pPr marL="228600" marR="0" lvl="2" indent="-114300" algn="l" rtl="0">
              <a:lnSpc>
                <a:spcPct val="75000"/>
              </a:lnSpc>
              <a:spcBef>
                <a:spcPts val="180"/>
              </a:spcBef>
              <a:spcAft>
                <a:spcPts val="0"/>
              </a:spcAft>
              <a:buClr>
                <a:schemeClr val="dk1"/>
              </a:buClr>
              <a:buSzPts val="1800"/>
              <a:buFont typeface="Trebuchet MS"/>
              <a:buChar char="•"/>
            </a:pPr>
            <a:r>
              <a:rPr lang="en-US" sz="1800" b="0" i="0" u="none" strike="noStrike" cap="none">
                <a:solidFill>
                  <a:schemeClr val="dk1"/>
                </a:solidFill>
                <a:latin typeface="Trebuchet MS"/>
                <a:ea typeface="Trebuchet MS"/>
                <a:cs typeface="Trebuchet MS"/>
                <a:sym typeface="Trebuchet MS"/>
              </a:rPr>
              <a:t>Body Composition</a:t>
            </a:r>
            <a:endParaRPr sz="1800" b="0" i="0" u="none" strike="noStrike" cap="none">
              <a:solidFill>
                <a:schemeClr val="dk1"/>
              </a:solidFill>
              <a:latin typeface="Trebuchet MS"/>
              <a:ea typeface="Trebuchet MS"/>
              <a:cs typeface="Trebuchet MS"/>
              <a:sym typeface="Trebuchet MS"/>
            </a:endParaRPr>
          </a:p>
          <a:p>
            <a:pPr marL="228600" marR="0" lvl="2" indent="0" algn="l" rtl="0">
              <a:lnSpc>
                <a:spcPct val="75000"/>
              </a:lnSpc>
              <a:spcBef>
                <a:spcPts val="180"/>
              </a:spcBef>
              <a:spcAft>
                <a:spcPts val="0"/>
              </a:spcAft>
              <a:buClr>
                <a:schemeClr val="dk1"/>
              </a:buClr>
              <a:buSzPts val="1800"/>
              <a:buFont typeface="Trebuchet MS"/>
              <a:buNone/>
            </a:pPr>
            <a:endParaRPr sz="1800" b="0" i="0" u="none" strike="noStrike" cap="none">
              <a:solidFill>
                <a:schemeClr val="dk1"/>
              </a:solidFill>
              <a:latin typeface="Trebuchet MS"/>
              <a:ea typeface="Trebuchet MS"/>
              <a:cs typeface="Trebuchet MS"/>
              <a:sym typeface="Trebuchet MS"/>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9"/>
          <p:cNvSpPr txBox="1">
            <a:spLocks noGrp="1"/>
          </p:cNvSpPr>
          <p:nvPr>
            <p:ph type="title"/>
          </p:nvPr>
        </p:nvSpPr>
        <p:spPr>
          <a:xfrm>
            <a:off x="779463" y="381000"/>
            <a:ext cx="7583487" cy="1044388"/>
          </a:xfrm>
          <a:prstGeom prst="rect">
            <a:avLst/>
          </a:prstGeom>
          <a:solidFill>
            <a:schemeClr val="accent6"/>
          </a:solidFill>
          <a:ln w="9525" cap="flat" cmpd="sng">
            <a:solidFill>
              <a:srgbClr val="650074"/>
            </a:solidFill>
            <a:prstDash val="solid"/>
            <a:round/>
            <a:headEnd type="none" w="sm" len="sm"/>
            <a:tailEnd type="none" w="sm" len="sm"/>
          </a:ln>
        </p:spPr>
        <p:txBody>
          <a:bodyPr spcFirstLastPara="1" wrap="square" lIns="91425" tIns="45700" rIns="91425" bIns="45700" anchor="b" anchorCtr="0">
            <a:noAutofit/>
          </a:bodyPr>
          <a:lstStyle/>
          <a:p>
            <a:pPr marL="0" marR="0" lvl="0" indent="0" algn="l" rtl="0">
              <a:spcBef>
                <a:spcPts val="0"/>
              </a:spcBef>
              <a:spcAft>
                <a:spcPts val="0"/>
              </a:spcAft>
              <a:buClr>
                <a:schemeClr val="dk1"/>
              </a:buClr>
              <a:buSzPts val="3800"/>
              <a:buFont typeface="Trebuchet MS"/>
              <a:buNone/>
            </a:pPr>
            <a:r>
              <a:rPr lang="en-US" sz="3800" b="0" i="0" u="none" strike="noStrike" cap="none">
                <a:solidFill>
                  <a:schemeClr val="dk1"/>
                </a:solidFill>
                <a:latin typeface="Trebuchet MS"/>
                <a:ea typeface="Trebuchet MS"/>
                <a:cs typeface="Trebuchet MS"/>
                <a:sym typeface="Trebuchet MS"/>
              </a:rPr>
              <a:t>5 Components of Fitness </a:t>
            </a:r>
            <a:endParaRPr sz="3800" b="0" i="0" u="none" strike="noStrike" cap="none">
              <a:solidFill>
                <a:schemeClr val="dk1"/>
              </a:solidFill>
              <a:latin typeface="Trebuchet MS"/>
              <a:ea typeface="Trebuchet MS"/>
              <a:cs typeface="Trebuchet MS"/>
              <a:sym typeface="Trebuchet MS"/>
            </a:endParaRPr>
          </a:p>
        </p:txBody>
      </p:sp>
      <p:sp>
        <p:nvSpPr>
          <p:cNvPr id="153" name="Google Shape;153;p19"/>
          <p:cNvSpPr txBox="1">
            <a:spLocks noGrp="1"/>
          </p:cNvSpPr>
          <p:nvPr>
            <p:ph type="body" idx="1"/>
          </p:nvPr>
        </p:nvSpPr>
        <p:spPr>
          <a:xfrm>
            <a:off x="779463" y="1828800"/>
            <a:ext cx="7583487" cy="4208930"/>
          </a:xfrm>
          <a:prstGeom prst="rect">
            <a:avLst/>
          </a:prstGeom>
          <a:noFill/>
          <a:ln>
            <a:noFill/>
          </a:ln>
        </p:spPr>
        <p:txBody>
          <a:bodyPr spcFirstLastPara="1" wrap="square" lIns="91425" tIns="45700" rIns="91425" bIns="45700" anchor="t" anchorCtr="0">
            <a:noAutofit/>
          </a:bodyPr>
          <a:lstStyle/>
          <a:p>
            <a:pPr marL="282575" marR="0" lvl="0" indent="-282575" algn="ctr" rtl="0">
              <a:lnSpc>
                <a:spcPct val="80000"/>
              </a:lnSpc>
              <a:spcBef>
                <a:spcPts val="0"/>
              </a:spcBef>
              <a:spcAft>
                <a:spcPts val="0"/>
              </a:spcAft>
              <a:buClr>
                <a:schemeClr val="lt1"/>
              </a:buClr>
              <a:buSzPts val="2400"/>
              <a:buFont typeface="Noto Sans Symbols"/>
              <a:buNone/>
            </a:pPr>
            <a:r>
              <a:rPr lang="en-US" sz="2400" b="1" i="0" u="none" strike="noStrike" cap="none">
                <a:solidFill>
                  <a:schemeClr val="lt1"/>
                </a:solidFill>
                <a:latin typeface="Trebuchet MS"/>
                <a:ea typeface="Trebuchet MS"/>
                <a:cs typeface="Trebuchet MS"/>
                <a:sym typeface="Trebuchet MS"/>
              </a:rPr>
              <a:t> </a:t>
            </a:r>
            <a:r>
              <a:rPr lang="en-US" sz="2400" b="1" i="0" u="none" strike="noStrike" cap="none">
                <a:solidFill>
                  <a:srgbClr val="DFF54F"/>
                </a:solidFill>
                <a:latin typeface="Trebuchet MS"/>
                <a:ea typeface="Trebuchet MS"/>
                <a:cs typeface="Trebuchet MS"/>
                <a:sym typeface="Trebuchet MS"/>
              </a:rPr>
              <a:t>Cardiovascular Endurance</a:t>
            </a:r>
            <a:endParaRPr/>
          </a:p>
          <a:p>
            <a:pPr marL="282575" marR="0" lvl="0" indent="-282575" algn="l" rtl="0">
              <a:lnSpc>
                <a:spcPct val="80000"/>
              </a:lnSpc>
              <a:spcBef>
                <a:spcPts val="2000"/>
              </a:spcBef>
              <a:spcAft>
                <a:spcPts val="0"/>
              </a:spcAft>
              <a:buClr>
                <a:schemeClr val="accent6"/>
              </a:buClr>
              <a:buSzPts val="1540"/>
              <a:buFont typeface="Noto Sans Symbols"/>
              <a:buNone/>
            </a:pPr>
            <a:r>
              <a:rPr lang="en-US" sz="1540" b="1" i="1" u="none" strike="noStrike" cap="none">
                <a:solidFill>
                  <a:schemeClr val="accent6"/>
                </a:solidFill>
                <a:latin typeface="Trebuchet MS"/>
                <a:ea typeface="Trebuchet MS"/>
                <a:cs typeface="Trebuchet MS"/>
                <a:sym typeface="Trebuchet MS"/>
              </a:rPr>
              <a:t>What is Cardiovascular Endurance ?</a:t>
            </a:r>
            <a:endParaRPr/>
          </a:p>
          <a:p>
            <a:pPr marL="282575" marR="0" lvl="0" indent="-282575" algn="l" rtl="0">
              <a:lnSpc>
                <a:spcPct val="80000"/>
              </a:lnSpc>
              <a:spcBef>
                <a:spcPts val="2000"/>
              </a:spcBef>
              <a:spcAft>
                <a:spcPts val="0"/>
              </a:spcAft>
              <a:buClr>
                <a:schemeClr val="accent6"/>
              </a:buClr>
              <a:buSzPts val="1540"/>
              <a:buFont typeface="Noto Sans Symbols"/>
              <a:buChar char="●"/>
            </a:pPr>
            <a:r>
              <a:rPr lang="en-US" sz="1540" b="0" i="0" u="none" strike="noStrike" cap="none">
                <a:solidFill>
                  <a:schemeClr val="lt1"/>
                </a:solidFill>
                <a:latin typeface="Trebuchet MS"/>
                <a:ea typeface="Trebuchet MS"/>
                <a:cs typeface="Trebuchet MS"/>
                <a:sym typeface="Trebuchet MS"/>
              </a:rPr>
              <a:t>Cardiovascular, which is synonymous with cardiopulmonary exercise or "Cardio" is aerobic  physical activities lasting </a:t>
            </a:r>
            <a:r>
              <a:rPr lang="en-US" sz="1540" b="1" i="0" u="none" strike="noStrike" cap="none">
                <a:solidFill>
                  <a:srgbClr val="660075"/>
                </a:solidFill>
                <a:latin typeface="Trebuchet MS"/>
                <a:ea typeface="Trebuchet MS"/>
                <a:cs typeface="Trebuchet MS"/>
                <a:sym typeface="Trebuchet MS"/>
              </a:rPr>
              <a:t>&gt; 90 seconds.</a:t>
            </a:r>
            <a:endParaRPr/>
          </a:p>
          <a:p>
            <a:pPr marL="282575" marR="0" lvl="0" indent="-282575" algn="l" rtl="0">
              <a:lnSpc>
                <a:spcPct val="80000"/>
              </a:lnSpc>
              <a:spcBef>
                <a:spcPts val="2000"/>
              </a:spcBef>
              <a:spcAft>
                <a:spcPts val="0"/>
              </a:spcAft>
              <a:buClr>
                <a:schemeClr val="accent6"/>
              </a:buClr>
              <a:buSzPts val="1540"/>
              <a:buFont typeface="Noto Sans Symbols"/>
              <a:buChar char="●"/>
            </a:pPr>
            <a:r>
              <a:rPr lang="en-US" sz="1540" b="0" i="0" u="none" strike="noStrike" cap="none">
                <a:solidFill>
                  <a:schemeClr val="lt1"/>
                </a:solidFill>
                <a:latin typeface="Trebuchet MS"/>
                <a:ea typeface="Trebuchet MS"/>
                <a:cs typeface="Trebuchet MS"/>
                <a:sym typeface="Trebuchet MS"/>
              </a:rPr>
              <a:t>Understand terminology</a:t>
            </a:r>
            <a:endParaRPr/>
          </a:p>
          <a:p>
            <a:pPr marL="577850" marR="0" lvl="1" indent="-295275" algn="l" rtl="0">
              <a:lnSpc>
                <a:spcPct val="80000"/>
              </a:lnSpc>
              <a:spcBef>
                <a:spcPts val="600"/>
              </a:spcBef>
              <a:spcAft>
                <a:spcPts val="0"/>
              </a:spcAft>
              <a:buClr>
                <a:schemeClr val="accent6"/>
              </a:buClr>
              <a:buSzPts val="1400"/>
              <a:buFont typeface="Noto Sans Symbols"/>
              <a:buChar char="●"/>
            </a:pPr>
            <a:r>
              <a:rPr lang="en-US" sz="1400" b="0" i="0" u="none" strike="noStrike" cap="none">
                <a:solidFill>
                  <a:schemeClr val="lt1"/>
                </a:solidFill>
                <a:latin typeface="Trebuchet MS"/>
                <a:ea typeface="Trebuchet MS"/>
                <a:cs typeface="Trebuchet MS"/>
                <a:sym typeface="Trebuchet MS"/>
              </a:rPr>
              <a:t> cardio = heart, </a:t>
            </a:r>
            <a:endParaRPr/>
          </a:p>
          <a:p>
            <a:pPr marL="577850" marR="0" lvl="1" indent="-295275" algn="l" rtl="0">
              <a:lnSpc>
                <a:spcPct val="80000"/>
              </a:lnSpc>
              <a:spcBef>
                <a:spcPts val="600"/>
              </a:spcBef>
              <a:spcAft>
                <a:spcPts val="0"/>
              </a:spcAft>
              <a:buClr>
                <a:schemeClr val="accent6"/>
              </a:buClr>
              <a:buSzPts val="1400"/>
              <a:buFont typeface="Noto Sans Symbols"/>
              <a:buChar char="●"/>
            </a:pPr>
            <a:r>
              <a:rPr lang="en-US" sz="1400" b="0" i="0" u="none" strike="noStrike" cap="none">
                <a:solidFill>
                  <a:schemeClr val="lt1"/>
                </a:solidFill>
                <a:latin typeface="Trebuchet MS"/>
                <a:ea typeface="Trebuchet MS"/>
                <a:cs typeface="Trebuchet MS"/>
                <a:sym typeface="Trebuchet MS"/>
              </a:rPr>
              <a:t>vascular = related to blood vessels</a:t>
            </a:r>
            <a:endParaRPr/>
          </a:p>
          <a:p>
            <a:pPr marL="577850" marR="0" lvl="1" indent="-295275" algn="l" rtl="0">
              <a:lnSpc>
                <a:spcPct val="80000"/>
              </a:lnSpc>
              <a:spcBef>
                <a:spcPts val="600"/>
              </a:spcBef>
              <a:spcAft>
                <a:spcPts val="0"/>
              </a:spcAft>
              <a:buClr>
                <a:schemeClr val="accent6"/>
              </a:buClr>
              <a:buSzPts val="1400"/>
              <a:buFont typeface="Noto Sans Symbols"/>
              <a:buChar char="●"/>
            </a:pPr>
            <a:r>
              <a:rPr lang="en-US" sz="1400" b="0" i="0" u="none" strike="noStrike" cap="none">
                <a:solidFill>
                  <a:schemeClr val="lt1"/>
                </a:solidFill>
                <a:latin typeface="Trebuchet MS"/>
                <a:ea typeface="Trebuchet MS"/>
                <a:cs typeface="Trebuchet MS"/>
                <a:sym typeface="Trebuchet MS"/>
              </a:rPr>
              <a:t> pulmonary = related to the lungs.</a:t>
            </a:r>
            <a:endParaRPr/>
          </a:p>
          <a:p>
            <a:pPr marL="282575" marR="0" lvl="0" indent="-282575" algn="l" rtl="0">
              <a:lnSpc>
                <a:spcPct val="80000"/>
              </a:lnSpc>
              <a:spcBef>
                <a:spcPts val="2000"/>
              </a:spcBef>
              <a:spcAft>
                <a:spcPts val="0"/>
              </a:spcAft>
              <a:buClr>
                <a:schemeClr val="accent6"/>
              </a:buClr>
              <a:buSzPts val="1540"/>
              <a:buFont typeface="Noto Sans Symbols"/>
              <a:buChar char="●"/>
            </a:pPr>
            <a:r>
              <a:rPr lang="en-US" sz="1540" b="0" i="0" u="none" strike="noStrike" cap="none">
                <a:solidFill>
                  <a:schemeClr val="lt1"/>
                </a:solidFill>
                <a:latin typeface="Trebuchet MS"/>
                <a:ea typeface="Trebuchet MS"/>
                <a:cs typeface="Trebuchet MS"/>
                <a:sym typeface="Trebuchet MS"/>
              </a:rPr>
              <a:t>Cardiovascular or cardiopulmonary endurance is your physical ability to maintain aerobic exercise for prolonged periods of time.</a:t>
            </a:r>
            <a:endParaRPr/>
          </a:p>
          <a:p>
            <a:pPr marL="282575" marR="0" lvl="0" indent="-282575" algn="l" rtl="0">
              <a:lnSpc>
                <a:spcPct val="80000"/>
              </a:lnSpc>
              <a:spcBef>
                <a:spcPts val="2000"/>
              </a:spcBef>
              <a:spcAft>
                <a:spcPts val="0"/>
              </a:spcAft>
              <a:buClr>
                <a:schemeClr val="accent6"/>
              </a:buClr>
              <a:buSzPts val="1540"/>
              <a:buFont typeface="Noto Sans Symbols"/>
              <a:buChar char="●"/>
            </a:pPr>
            <a:r>
              <a:rPr lang="en-US" sz="1540" b="0" i="0" u="none" strike="noStrike" cap="none">
                <a:solidFill>
                  <a:schemeClr val="lt1"/>
                </a:solidFill>
                <a:latin typeface="Trebuchet MS"/>
                <a:ea typeface="Trebuchet MS"/>
                <a:cs typeface="Trebuchet MS"/>
                <a:sym typeface="Trebuchet MS"/>
              </a:rPr>
              <a:t>Physiologically, cardiovascular endurance deals with the efficiency of your body's (heart, lungs and vascular system) ability to transfer oxygen rich blood to your working muscles during activities that last longer than 90 seconds.</a:t>
            </a:r>
            <a:endParaRPr/>
          </a:p>
          <a:p>
            <a:pPr marL="282575" marR="0" lvl="0" indent="-184785" algn="l" rtl="0">
              <a:lnSpc>
                <a:spcPct val="80000"/>
              </a:lnSpc>
              <a:spcBef>
                <a:spcPts val="2000"/>
              </a:spcBef>
              <a:spcAft>
                <a:spcPts val="0"/>
              </a:spcAft>
              <a:buClr>
                <a:schemeClr val="lt1"/>
              </a:buClr>
              <a:buSzPts val="1540"/>
              <a:buFont typeface="Noto Sans Symbols"/>
              <a:buNone/>
            </a:pPr>
            <a:endParaRPr sz="1540" b="0" i="0" u="none" strike="noStrike" cap="none">
              <a:solidFill>
                <a:schemeClr val="lt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0"/>
          <p:cNvSpPr/>
          <p:nvPr/>
        </p:nvSpPr>
        <p:spPr>
          <a:xfrm>
            <a:off x="762000" y="914400"/>
            <a:ext cx="4724400" cy="5016758"/>
          </a:xfrm>
          <a:prstGeom prst="rect">
            <a:avLst/>
          </a:prstGeom>
          <a:solidFill>
            <a:schemeClr val="accent4"/>
          </a:solidFill>
          <a:ln w="9525" cap="flat" cmpd="sng">
            <a:solidFill>
              <a:srgbClr val="BE5A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1" u="none" strike="noStrike" cap="none">
                <a:solidFill>
                  <a:schemeClr val="dk1"/>
                </a:solidFill>
                <a:latin typeface="Trebuchet MS"/>
                <a:ea typeface="Trebuchet MS"/>
                <a:cs typeface="Trebuchet MS"/>
                <a:sym typeface="Trebuchet MS"/>
              </a:rPr>
              <a:t>Why is Cardiovascular Endurance Important ?</a:t>
            </a:r>
            <a:endParaRPr/>
          </a:p>
          <a:p>
            <a:pPr marL="0" marR="0" lvl="0" indent="0" algn="l" rtl="0">
              <a:spcBef>
                <a:spcPts val="0"/>
              </a:spcBef>
              <a:spcAft>
                <a:spcPts val="0"/>
              </a:spcAft>
              <a:buNone/>
            </a:pPr>
            <a:endParaRPr sz="2000" b="1" i="1">
              <a:solidFill>
                <a:schemeClr val="dk1"/>
              </a:solidFill>
              <a:latin typeface="Trebuchet MS"/>
              <a:ea typeface="Trebuchet MS"/>
              <a:cs typeface="Trebuchet MS"/>
              <a:sym typeface="Trebuchet MS"/>
            </a:endParaRPr>
          </a:p>
          <a:p>
            <a:pPr marL="0" marR="0" lvl="0" indent="-127000" algn="l" rtl="0">
              <a:spcBef>
                <a:spcPts val="0"/>
              </a:spcBef>
              <a:spcAft>
                <a:spcPts val="0"/>
              </a:spcAft>
              <a:buClr>
                <a:schemeClr val="dk1"/>
              </a:buClr>
              <a:buSzPts val="2000"/>
              <a:buFont typeface="Noto Sans Symbols"/>
              <a:buChar char="✧"/>
            </a:pPr>
            <a:r>
              <a:rPr lang="en-US" sz="2000">
                <a:solidFill>
                  <a:schemeClr val="dk1"/>
                </a:solidFill>
                <a:latin typeface="Trebuchet MS"/>
                <a:ea typeface="Trebuchet MS"/>
                <a:cs typeface="Trebuchet MS"/>
                <a:sym typeface="Trebuchet MS"/>
              </a:rPr>
              <a:t> The more cardiovascularly fit you are, the healthier your lungs, heart and vascular system are. </a:t>
            </a:r>
            <a:endParaRPr/>
          </a:p>
          <a:p>
            <a:pPr marL="0" marR="0" lvl="0" indent="0" algn="l" rtl="0">
              <a:spcBef>
                <a:spcPts val="0"/>
              </a:spcBef>
              <a:spcAft>
                <a:spcPts val="0"/>
              </a:spcAft>
              <a:buClr>
                <a:schemeClr val="dk1"/>
              </a:buClr>
              <a:buSzPts val="2000"/>
              <a:buFont typeface="Noto Sans Symbols"/>
              <a:buNone/>
            </a:pPr>
            <a:endParaRPr sz="2000">
              <a:solidFill>
                <a:schemeClr val="dk1"/>
              </a:solidFill>
              <a:latin typeface="Trebuchet MS"/>
              <a:ea typeface="Trebuchet MS"/>
              <a:cs typeface="Trebuchet MS"/>
              <a:sym typeface="Trebuchet MS"/>
            </a:endParaRPr>
          </a:p>
          <a:p>
            <a:pPr marL="0" marR="0" lvl="0" indent="-127000" algn="l" rtl="0">
              <a:spcBef>
                <a:spcPts val="0"/>
              </a:spcBef>
              <a:spcAft>
                <a:spcPts val="0"/>
              </a:spcAft>
              <a:buClr>
                <a:schemeClr val="dk1"/>
              </a:buClr>
              <a:buSzPts val="2000"/>
              <a:buFont typeface="Noto Sans Symbols"/>
              <a:buChar char="✧"/>
            </a:pPr>
            <a:r>
              <a:rPr lang="en-US" sz="2000">
                <a:solidFill>
                  <a:schemeClr val="dk1"/>
                </a:solidFill>
                <a:latin typeface="Trebuchet MS"/>
                <a:ea typeface="Trebuchet MS"/>
                <a:cs typeface="Trebuchet MS"/>
                <a:sym typeface="Trebuchet MS"/>
              </a:rPr>
              <a:t>If you demonstrate high levels of cardiovascular endurance during exercise you also have more efficient heart, lungs and vascular system </a:t>
            </a:r>
            <a:r>
              <a:rPr lang="en-US" sz="2000" b="1">
                <a:solidFill>
                  <a:srgbClr val="E5F76C"/>
                </a:solidFill>
                <a:latin typeface="Trebuchet MS"/>
                <a:ea typeface="Trebuchet MS"/>
                <a:cs typeface="Trebuchet MS"/>
                <a:sym typeface="Trebuchet MS"/>
              </a:rPr>
              <a:t>while at rest </a:t>
            </a:r>
            <a:r>
              <a:rPr lang="en-US" sz="2000">
                <a:solidFill>
                  <a:schemeClr val="dk1"/>
                </a:solidFill>
                <a:latin typeface="Trebuchet MS"/>
                <a:ea typeface="Trebuchet MS"/>
                <a:cs typeface="Trebuchet MS"/>
                <a:sym typeface="Trebuchet MS"/>
              </a:rPr>
              <a:t>which takes up the bulk of your time. (This means less stress is put on your heart and lungs around the clock which enables you to avoid illness and live a long healthy life.) </a:t>
            </a:r>
            <a:endParaRPr/>
          </a:p>
        </p:txBody>
      </p:sp>
      <p:pic>
        <p:nvPicPr>
          <p:cNvPr id="159" name="Google Shape;159;p20" descr="Cardiovascular Endurance"/>
          <p:cNvPicPr preferRelativeResize="0"/>
          <p:nvPr/>
        </p:nvPicPr>
        <p:blipFill rotWithShape="1">
          <a:blip r:embed="rId3">
            <a:alphaModFix/>
          </a:blip>
          <a:srcRect/>
          <a:stretch/>
        </p:blipFill>
        <p:spPr>
          <a:xfrm>
            <a:off x="6096000" y="457200"/>
            <a:ext cx="2133600" cy="5638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1"/>
          <p:cNvSpPr/>
          <p:nvPr/>
        </p:nvSpPr>
        <p:spPr>
          <a:xfrm>
            <a:off x="228600" y="2286000"/>
            <a:ext cx="8610600" cy="3877985"/>
          </a:xfrm>
          <a:prstGeom prst="rect">
            <a:avLst/>
          </a:prstGeom>
          <a:solidFill>
            <a:schemeClr val="lt1"/>
          </a:solidFill>
          <a:ln w="31750" cap="flat" cmpd="sng">
            <a:solidFill>
              <a:schemeClr val="accent2"/>
            </a:solidFill>
            <a:prstDash val="solid"/>
            <a:round/>
            <a:headEnd type="none" w="sm" len="sm"/>
            <a:tailEnd type="none" w="sm" len="sm"/>
          </a:ln>
        </p:spPr>
        <p:txBody>
          <a:bodyPr spcFirstLastPara="1" wrap="square" lIns="91425" tIns="45700" rIns="91425" bIns="45700" anchor="t" anchorCtr="1">
            <a:noAutofit/>
          </a:bodyPr>
          <a:lstStyle/>
          <a:p>
            <a:pPr marL="0" marR="0" lvl="0" indent="0" algn="l" rtl="0">
              <a:lnSpc>
                <a:spcPct val="100000"/>
              </a:lnSpc>
              <a:spcBef>
                <a:spcPts val="0"/>
              </a:spcBef>
              <a:spcAft>
                <a:spcPts val="0"/>
              </a:spcAft>
              <a:buClr>
                <a:schemeClr val="dk1"/>
              </a:buClr>
              <a:buSzPts val="2800"/>
              <a:buFont typeface="Trebuchet MS"/>
              <a:buNone/>
            </a:pPr>
            <a:endParaRPr sz="2800" b="1" i="1"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en-US" sz="2800" b="1" i="1" u="none" strike="noStrike" cap="none">
                <a:solidFill>
                  <a:schemeClr val="dk1"/>
                </a:solidFill>
                <a:latin typeface="Arial"/>
                <a:ea typeface="Arial"/>
                <a:cs typeface="Arial"/>
                <a:sym typeface="Arial"/>
              </a:rPr>
              <a:t>What is Muscular Strength ?</a:t>
            </a:r>
            <a:endParaRPr/>
          </a:p>
          <a:p>
            <a:pPr marL="0" marR="0" lvl="0" indent="0" algn="l" rtl="0">
              <a:lnSpc>
                <a:spcPct val="100000"/>
              </a:lnSpc>
              <a:spcBef>
                <a:spcPts val="0"/>
              </a:spcBef>
              <a:spcAft>
                <a:spcPts val="0"/>
              </a:spcAft>
              <a:buClr>
                <a:schemeClr val="dk1"/>
              </a:buClr>
              <a:buSzPts val="2800"/>
              <a:buFont typeface="Trebuchet MS"/>
              <a:buNone/>
            </a:pPr>
            <a:endParaRPr sz="2800" i="1">
              <a:solidFill>
                <a:schemeClr val="dk1"/>
              </a:solidFill>
              <a:latin typeface="Arial"/>
              <a:ea typeface="Arial"/>
              <a:cs typeface="Arial"/>
              <a:sym typeface="Arial"/>
            </a:endParaRPr>
          </a:p>
          <a:p>
            <a:pPr marL="0" marR="0" lvl="0" indent="-114300" algn="l" rtl="0">
              <a:lnSpc>
                <a:spcPct val="100000"/>
              </a:lnSpc>
              <a:spcBef>
                <a:spcPts val="0"/>
              </a:spcBef>
              <a:spcAft>
                <a:spcPts val="0"/>
              </a:spcAft>
              <a:buClr>
                <a:srgbClr val="4C0057"/>
              </a:buClr>
              <a:buSzPts val="1800"/>
              <a:buFont typeface="Noto Sans Symbols"/>
              <a:buChar char="✧"/>
            </a:pPr>
            <a:r>
              <a:rPr lang="en-US" sz="1800" b="1" u="none" strike="noStrike" cap="none">
                <a:solidFill>
                  <a:schemeClr val="lt2"/>
                </a:solidFill>
                <a:latin typeface="Arial"/>
                <a:ea typeface="Arial"/>
                <a:cs typeface="Arial"/>
                <a:sym typeface="Arial"/>
              </a:rPr>
              <a:t>The amount of force your muscle can exert against resistance for short duration, anaerobic (without oxygen) activities.  Resistance includes external objects such as free weights or household objects as well as your own body weight.</a:t>
            </a:r>
            <a:endParaRPr sz="1800" b="1">
              <a:solidFill>
                <a:schemeClr val="lt2"/>
              </a:solidFill>
              <a:latin typeface="Arial"/>
              <a:ea typeface="Arial"/>
              <a:cs typeface="Arial"/>
              <a:sym typeface="Arial"/>
            </a:endParaRPr>
          </a:p>
          <a:p>
            <a:pPr marL="0" marR="0" lvl="0" indent="0" algn="l" rtl="0">
              <a:lnSpc>
                <a:spcPct val="100000"/>
              </a:lnSpc>
              <a:spcBef>
                <a:spcPts val="0"/>
              </a:spcBef>
              <a:spcAft>
                <a:spcPts val="0"/>
              </a:spcAft>
              <a:buClr>
                <a:srgbClr val="4C0057"/>
              </a:buClr>
              <a:buSzPts val="1800"/>
              <a:buFont typeface="Noto Sans Symbols"/>
              <a:buNone/>
            </a:pPr>
            <a:endParaRPr sz="1800" b="1" i="1" u="none" strike="noStrike" cap="none">
              <a:solidFill>
                <a:schemeClr val="lt2"/>
              </a:solidFill>
              <a:latin typeface="Arial"/>
              <a:ea typeface="Arial"/>
              <a:cs typeface="Arial"/>
              <a:sym typeface="Arial"/>
            </a:endParaRPr>
          </a:p>
          <a:p>
            <a:pPr marL="0" marR="0" lvl="0" indent="-114300" algn="l" rtl="0">
              <a:lnSpc>
                <a:spcPct val="100000"/>
              </a:lnSpc>
              <a:spcBef>
                <a:spcPts val="0"/>
              </a:spcBef>
              <a:spcAft>
                <a:spcPts val="0"/>
              </a:spcAft>
              <a:buClr>
                <a:srgbClr val="4C0057"/>
              </a:buClr>
              <a:buSzPts val="1800"/>
              <a:buFont typeface="Noto Sans Symbols"/>
              <a:buChar char="✧"/>
            </a:pPr>
            <a:r>
              <a:rPr lang="en-US" sz="1800" b="1" i="1">
                <a:solidFill>
                  <a:schemeClr val="lt2"/>
                </a:solidFill>
                <a:latin typeface="Arial"/>
                <a:ea typeface="Arial"/>
                <a:cs typeface="Arial"/>
                <a:sym typeface="Arial"/>
              </a:rPr>
              <a:t>Physiologically, Muscular Strength is the body’s ability </a:t>
            </a:r>
            <a:r>
              <a:rPr lang="en-US" sz="1800" b="1" i="1" u="none" strike="noStrike" cap="none">
                <a:solidFill>
                  <a:srgbClr val="38ABED"/>
                </a:solidFill>
                <a:latin typeface="Arial"/>
                <a:ea typeface="Arial"/>
                <a:cs typeface="Arial"/>
                <a:sym typeface="Arial"/>
              </a:rPr>
              <a:t>to supply ATP (Adenosine Tri-Phosphate or muscle energy) to your muscle fibers for concentric, eccentric and isometric contractions </a:t>
            </a:r>
            <a:r>
              <a:rPr lang="en-US" sz="1800" b="1" i="1">
                <a:solidFill>
                  <a:srgbClr val="38ABED"/>
                </a:solidFill>
                <a:latin typeface="Arial"/>
                <a:ea typeface="Arial"/>
                <a:cs typeface="Arial"/>
                <a:sym typeface="Arial"/>
              </a:rPr>
              <a:t>for a duration of</a:t>
            </a:r>
            <a:r>
              <a:rPr lang="en-US" sz="1800" b="1" i="1" u="none" strike="noStrike" cap="none">
                <a:solidFill>
                  <a:srgbClr val="38ABED"/>
                </a:solidFill>
                <a:latin typeface="Arial"/>
                <a:ea typeface="Arial"/>
                <a:cs typeface="Arial"/>
                <a:sym typeface="Arial"/>
              </a:rPr>
              <a:t> 0 to around 15 seconds.</a:t>
            </a:r>
            <a:endParaRPr/>
          </a:p>
        </p:txBody>
      </p:sp>
      <p:pic>
        <p:nvPicPr>
          <p:cNvPr id="165" name="Google Shape;165;p21" descr="muscular strength - woman.jpg"/>
          <p:cNvPicPr preferRelativeResize="0"/>
          <p:nvPr/>
        </p:nvPicPr>
        <p:blipFill rotWithShape="1">
          <a:blip r:embed="rId3">
            <a:alphaModFix amt="90000"/>
          </a:blip>
          <a:srcRect/>
          <a:stretch/>
        </p:blipFill>
        <p:spPr>
          <a:xfrm>
            <a:off x="914400" y="457200"/>
            <a:ext cx="1447800" cy="1813292"/>
          </a:xfrm>
          <a:prstGeom prst="rect">
            <a:avLst/>
          </a:prstGeom>
          <a:solidFill>
            <a:srgbClr val="ECECEC"/>
          </a:solidFill>
          <a:ln w="190500" cap="sq" cmpd="sng">
            <a:solidFill>
              <a:srgbClr val="FFFFFF"/>
            </a:solidFill>
            <a:prstDash val="solid"/>
            <a:miter lim="800000"/>
            <a:headEnd type="none" w="sm" len="sm"/>
            <a:tailEnd type="none" w="sm" len="sm"/>
          </a:ln>
          <a:effectLst>
            <a:outerShdw blurRad="65000" dist="50800" dir="12900000" kx="195000" ky="145000" algn="tl" rotWithShape="0">
              <a:srgbClr val="000000">
                <a:alpha val="29803"/>
              </a:srgbClr>
            </a:outerShdw>
          </a:effectLst>
        </p:spPr>
      </p:pic>
      <p:sp>
        <p:nvSpPr>
          <p:cNvPr id="166" name="Google Shape;166;p21"/>
          <p:cNvSpPr txBox="1"/>
          <p:nvPr/>
        </p:nvSpPr>
        <p:spPr>
          <a:xfrm>
            <a:off x="3505200" y="762000"/>
            <a:ext cx="4800600" cy="64633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600" b="1">
                <a:solidFill>
                  <a:srgbClr val="4C0057"/>
                </a:solidFill>
                <a:latin typeface="Trebuchet MS"/>
                <a:ea typeface="Trebuchet MS"/>
                <a:cs typeface="Trebuchet MS"/>
                <a:sym typeface="Trebuchet MS"/>
              </a:rPr>
              <a:t>Muscular Strength</a:t>
            </a:r>
            <a:endParaRPr sz="3600" b="1">
              <a:solidFill>
                <a:srgbClr val="4C0057"/>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2"/>
          <p:cNvSpPr/>
          <p:nvPr/>
        </p:nvSpPr>
        <p:spPr>
          <a:xfrm>
            <a:off x="457200" y="838200"/>
            <a:ext cx="6934200" cy="5232203"/>
          </a:xfrm>
          <a:prstGeom prst="rect">
            <a:avLst/>
          </a:prstGeom>
          <a:gradFill>
            <a:gsLst>
              <a:gs pos="0">
                <a:srgbClr val="3B7000"/>
              </a:gs>
              <a:gs pos="80000">
                <a:srgbClr val="4F9400"/>
              </a:gs>
              <a:gs pos="100000">
                <a:srgbClr val="4F9800"/>
              </a:gs>
            </a:gsLst>
            <a:lin ang="16200000" scaled="0"/>
          </a:gradFill>
          <a:ln>
            <a:noFill/>
          </a:ln>
          <a:effectLst>
            <a:outerShdw blurRad="63500" dist="50800" dir="5400000" algn="br" rotWithShape="0">
              <a:srgbClr val="000000">
                <a:alpha val="34901"/>
              </a:srgbClr>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a:solidFill>
                  <a:schemeClr val="lt1"/>
                </a:solidFill>
                <a:latin typeface="Baumans"/>
                <a:ea typeface="Baumans"/>
                <a:cs typeface="Baumans"/>
                <a:sym typeface="Baumans"/>
              </a:rPr>
              <a:t>Why is Muscular Strength Important ?</a:t>
            </a:r>
            <a:endParaRPr/>
          </a:p>
          <a:p>
            <a:pPr marL="0" marR="0" lvl="0" indent="0" algn="l" rtl="0">
              <a:spcBef>
                <a:spcPts val="0"/>
              </a:spcBef>
              <a:spcAft>
                <a:spcPts val="0"/>
              </a:spcAft>
              <a:buNone/>
            </a:pPr>
            <a:endParaRPr sz="3200" b="1">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lt2"/>
              </a:buClr>
              <a:buSzPts val="1800"/>
              <a:buFont typeface="Noto Sans Symbols"/>
              <a:buChar char="✧"/>
            </a:pPr>
            <a:r>
              <a:rPr lang="en-US" sz="1800" b="1">
                <a:solidFill>
                  <a:schemeClr val="lt1"/>
                </a:solidFill>
                <a:latin typeface="Trebuchet MS"/>
                <a:ea typeface="Trebuchet MS"/>
                <a:cs typeface="Trebuchet MS"/>
                <a:sym typeface="Trebuchet MS"/>
              </a:rPr>
              <a:t>The </a:t>
            </a:r>
            <a:r>
              <a:rPr lang="en-US" sz="1800">
                <a:solidFill>
                  <a:schemeClr val="lt1"/>
                </a:solidFill>
                <a:latin typeface="Trebuchet MS"/>
                <a:ea typeface="Trebuchet MS"/>
                <a:cs typeface="Trebuchet MS"/>
                <a:sym typeface="Trebuchet MS"/>
              </a:rPr>
              <a:t>primary reason why muscular strength is important is your efficiency at Activities of Daily Living (ADLs). </a:t>
            </a:r>
            <a:endParaRPr/>
          </a:p>
          <a:p>
            <a:pPr marL="0" marR="0" lvl="0" indent="0" algn="l" rtl="0">
              <a:spcBef>
                <a:spcPts val="0"/>
              </a:spcBef>
              <a:spcAft>
                <a:spcPts val="0"/>
              </a:spcAft>
              <a:buClr>
                <a:schemeClr val="lt2"/>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Clr>
                <a:schemeClr val="lt2"/>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Clr>
                <a:schemeClr val="lt2"/>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lt2"/>
              </a:buClr>
              <a:buSzPts val="1800"/>
              <a:buFont typeface="Noto Sans Symbols"/>
              <a:buChar char="✧"/>
            </a:pPr>
            <a:r>
              <a:rPr lang="en-US" sz="1800">
                <a:solidFill>
                  <a:schemeClr val="lt1"/>
                </a:solidFill>
                <a:latin typeface="Trebuchet MS"/>
                <a:ea typeface="Trebuchet MS"/>
                <a:cs typeface="Trebuchet MS"/>
                <a:sym typeface="Trebuchet MS"/>
              </a:rPr>
              <a:t> To be physically fit in the muscular strength department, you should demonstrate at least the basic muscular strength needed to efficiently perform your ADLs</a:t>
            </a: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Clr>
                <a:schemeClr val="lt2"/>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lt2"/>
              </a:buClr>
              <a:buSzPts val="1800"/>
              <a:buFont typeface="Noto Sans Symbols"/>
              <a:buChar char="✧"/>
            </a:pPr>
            <a:r>
              <a:rPr lang="en-US" sz="1800">
                <a:solidFill>
                  <a:schemeClr val="lt1"/>
                </a:solidFill>
                <a:latin typeface="Trebuchet MS"/>
                <a:ea typeface="Trebuchet MS"/>
                <a:cs typeface="Trebuchet MS"/>
                <a:sym typeface="Trebuchet MS"/>
              </a:rPr>
              <a:t>ADLs vary from person to person, you can also consider activities such as push-ups, pull-ups and carrying heavy objects as ADLs.</a:t>
            </a:r>
            <a:endParaRPr/>
          </a:p>
          <a:p>
            <a:pPr marL="0" marR="0" lvl="0" indent="0" algn="l" rtl="0">
              <a:spcBef>
                <a:spcPts val="0"/>
              </a:spcBef>
              <a:spcAft>
                <a:spcPts val="0"/>
              </a:spcAft>
              <a:buClr>
                <a:schemeClr val="lt2"/>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lt2"/>
              </a:buClr>
              <a:buSzPts val="1800"/>
              <a:buFont typeface="Noto Sans Symbols"/>
              <a:buChar char="✧"/>
            </a:pPr>
            <a:r>
              <a:rPr lang="en-US" sz="1800">
                <a:solidFill>
                  <a:schemeClr val="lt1"/>
                </a:solidFill>
                <a:latin typeface="Trebuchet MS"/>
                <a:ea typeface="Trebuchet MS"/>
                <a:cs typeface="Trebuchet MS"/>
                <a:sym typeface="Trebuchet MS"/>
              </a:rPr>
              <a:t>Poor muscular strength can effect aerobic fitness and muscular endurance negatively.</a:t>
            </a:r>
            <a:endParaRPr sz="1800">
              <a:solidFill>
                <a:schemeClr val="lt1"/>
              </a:solidFill>
              <a:latin typeface="Trebuchet MS"/>
              <a:ea typeface="Trebuchet MS"/>
              <a:cs typeface="Trebuchet MS"/>
              <a:sym typeface="Trebuchet MS"/>
            </a:endParaRPr>
          </a:p>
        </p:txBody>
      </p:sp>
      <p:pic>
        <p:nvPicPr>
          <p:cNvPr id="172" name="Google Shape;172;p22" descr="musc strength - man.jpg"/>
          <p:cNvPicPr preferRelativeResize="0"/>
          <p:nvPr/>
        </p:nvPicPr>
        <p:blipFill rotWithShape="1">
          <a:blip r:embed="rId3">
            <a:alphaModFix/>
          </a:blip>
          <a:srcRect/>
          <a:stretch/>
        </p:blipFill>
        <p:spPr>
          <a:xfrm rot="760199">
            <a:off x="7305883" y="3429808"/>
            <a:ext cx="1628899" cy="2088588"/>
          </a:xfrm>
          <a:prstGeom prst="rect">
            <a:avLst/>
          </a:prstGeom>
          <a:solidFill>
            <a:srgbClr val="ECECEC"/>
          </a:solidFill>
          <a:ln w="88900" cap="sq" cmpd="sng">
            <a:solidFill>
              <a:srgbClr val="FFFFFF"/>
            </a:solidFill>
            <a:prstDash val="solid"/>
            <a:miter lim="800000"/>
            <a:headEnd type="none" w="sm" len="sm"/>
            <a:tailEnd type="none" w="sm" len="sm"/>
          </a:ln>
          <a:effectLst>
            <a:outerShdw blurRad="55000" dist="18000" dir="5400000" algn="tl" rotWithShape="0">
              <a:srgbClr val="000000">
                <a:alpha val="40000"/>
              </a:srgbClr>
            </a:outerShdw>
          </a:effectLst>
        </p:spPr>
      </p:pic>
      <p:graphicFrame>
        <p:nvGraphicFramePr>
          <p:cNvPr id="173" name="Google Shape;173;p22"/>
          <p:cNvGraphicFramePr/>
          <p:nvPr/>
        </p:nvGraphicFramePr>
        <p:xfrm>
          <a:off x="1371600" y="2438400"/>
          <a:ext cx="2895600" cy="685820"/>
        </p:xfrm>
        <a:graphic>
          <a:graphicData uri="http://schemas.openxmlformats.org/drawingml/2006/table">
            <a:tbl>
              <a:tblPr firstRow="1" bandRow="1">
                <a:gradFill>
                  <a:gsLst>
                    <a:gs pos="0">
                      <a:srgbClr val="A14400"/>
                    </a:gs>
                    <a:gs pos="80000">
                      <a:srgbClr val="D35900"/>
                    </a:gs>
                    <a:gs pos="100000">
                      <a:srgbClr val="D95A00"/>
                    </a:gs>
                  </a:gsLst>
                  <a:lin ang="16200000" scaled="0"/>
                </a:gradFill>
                <a:tableStyleId>{F3ED8662-AB1E-430C-9938-42A11A221012}</a:tableStyleId>
              </a:tblPr>
              <a:tblGrid>
                <a:gridCol w="965200"/>
                <a:gridCol w="965200"/>
                <a:gridCol w="965200"/>
              </a:tblGrid>
              <a:tr h="242450">
                <a:tc>
                  <a:txBody>
                    <a:bodyPr/>
                    <a:lstStyle/>
                    <a:p>
                      <a:pPr marL="0" marR="0" lvl="0" indent="0" algn="l" rtl="0">
                        <a:spcBef>
                          <a:spcPts val="0"/>
                        </a:spcBef>
                        <a:spcAft>
                          <a:spcPts val="0"/>
                        </a:spcAft>
                        <a:buNone/>
                      </a:pPr>
                      <a:r>
                        <a:rPr lang="en-US" sz="1100" u="none" strike="noStrike" cap="none"/>
                        <a:t>Bathing</a:t>
                      </a:r>
                      <a:endParaRPr sz="1100"/>
                    </a:p>
                  </a:txBody>
                  <a:tcPr marL="91450" marR="91450" marT="45725" marB="45725"/>
                </a:tc>
                <a:tc>
                  <a:txBody>
                    <a:bodyPr/>
                    <a:lstStyle/>
                    <a:p>
                      <a:pPr marL="0" marR="0" lvl="0" indent="0" algn="l" rtl="0">
                        <a:spcBef>
                          <a:spcPts val="0"/>
                        </a:spcBef>
                        <a:spcAft>
                          <a:spcPts val="0"/>
                        </a:spcAft>
                        <a:buNone/>
                      </a:pPr>
                      <a:r>
                        <a:rPr lang="en-US" sz="1100"/>
                        <a:t>Dressing</a:t>
                      </a:r>
                      <a:endParaRPr sz="1100"/>
                    </a:p>
                  </a:txBody>
                  <a:tcPr marL="91450" marR="91450" marT="45725" marB="45725"/>
                </a:tc>
                <a:tc>
                  <a:txBody>
                    <a:bodyPr/>
                    <a:lstStyle/>
                    <a:p>
                      <a:pPr marL="0" marR="0" lvl="0" indent="0" algn="l" rtl="0">
                        <a:spcBef>
                          <a:spcPts val="0"/>
                        </a:spcBef>
                        <a:spcAft>
                          <a:spcPts val="0"/>
                        </a:spcAft>
                        <a:buNone/>
                      </a:pPr>
                      <a:r>
                        <a:rPr lang="en-US" sz="1100"/>
                        <a:t>Grooming</a:t>
                      </a:r>
                      <a:endParaRPr sz="1100"/>
                    </a:p>
                  </a:txBody>
                  <a:tcPr marL="91450" marR="91450" marT="45725" marB="45725"/>
                </a:tc>
              </a:tr>
              <a:tr h="290950">
                <a:tc>
                  <a:txBody>
                    <a:bodyPr/>
                    <a:lstStyle/>
                    <a:p>
                      <a:pPr marL="0" marR="0" lvl="0" indent="0" algn="l" rtl="0">
                        <a:spcBef>
                          <a:spcPts val="0"/>
                        </a:spcBef>
                        <a:spcAft>
                          <a:spcPts val="0"/>
                        </a:spcAft>
                        <a:buNone/>
                      </a:pPr>
                      <a:r>
                        <a:rPr lang="en-US" sz="1100"/>
                        <a:t>Walking</a:t>
                      </a:r>
                      <a:endParaRPr sz="1100"/>
                    </a:p>
                  </a:txBody>
                  <a:tcPr marL="91450" marR="91450" marT="45725" marB="45725"/>
                </a:tc>
                <a:tc>
                  <a:txBody>
                    <a:bodyPr/>
                    <a:lstStyle/>
                    <a:p>
                      <a:pPr marL="0" marR="0" lvl="0" indent="0" algn="l" rtl="0">
                        <a:spcBef>
                          <a:spcPts val="0"/>
                        </a:spcBef>
                        <a:spcAft>
                          <a:spcPts val="0"/>
                        </a:spcAft>
                        <a:buNone/>
                      </a:pPr>
                      <a:r>
                        <a:rPr lang="en-US" sz="1100"/>
                        <a:t>Cooking</a:t>
                      </a:r>
                      <a:endParaRPr sz="1100"/>
                    </a:p>
                  </a:txBody>
                  <a:tcPr marL="91450" marR="91450" marT="45725" marB="45725"/>
                </a:tc>
                <a:tc>
                  <a:txBody>
                    <a:bodyPr/>
                    <a:lstStyle/>
                    <a:p>
                      <a:pPr marL="0" marR="0" lvl="0" indent="0" algn="l" rtl="0">
                        <a:spcBef>
                          <a:spcPts val="0"/>
                        </a:spcBef>
                        <a:spcAft>
                          <a:spcPts val="0"/>
                        </a:spcAft>
                        <a:buNone/>
                      </a:pPr>
                      <a:r>
                        <a:rPr lang="en-US" sz="1100"/>
                        <a:t>Climbing stairs</a:t>
                      </a:r>
                      <a:endParaRPr sz="1100"/>
                    </a:p>
                  </a:txBody>
                  <a:tcPr marL="91450" marR="91450" marT="45725" marB="45725"/>
                </a:tc>
              </a:tr>
            </a:tbl>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3"/>
          <p:cNvSpPr/>
          <p:nvPr/>
        </p:nvSpPr>
        <p:spPr>
          <a:xfrm>
            <a:off x="762000" y="335846"/>
            <a:ext cx="7772400" cy="483209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800" b="1">
                <a:solidFill>
                  <a:srgbClr val="FF6600"/>
                </a:solidFill>
                <a:latin typeface="Trebuchet MS"/>
                <a:ea typeface="Trebuchet MS"/>
                <a:cs typeface="Trebuchet MS"/>
                <a:sym typeface="Trebuchet MS"/>
              </a:rPr>
              <a:t>Muscular Endurance</a:t>
            </a:r>
            <a:endParaRPr/>
          </a:p>
          <a:p>
            <a:pPr marL="0" marR="0" lvl="0" indent="0" algn="ctr" rtl="0">
              <a:spcBef>
                <a:spcPts val="0"/>
              </a:spcBef>
              <a:spcAft>
                <a:spcPts val="0"/>
              </a:spcAft>
              <a:buNone/>
            </a:pPr>
            <a:endParaRPr sz="2800" b="1">
              <a:solidFill>
                <a:srgbClr val="9DF131"/>
              </a:solidFill>
              <a:latin typeface="Trebuchet MS"/>
              <a:ea typeface="Trebuchet MS"/>
              <a:cs typeface="Trebuchet MS"/>
              <a:sym typeface="Trebuchet MS"/>
            </a:endParaRPr>
          </a:p>
          <a:p>
            <a:pPr marL="0" marR="0" lvl="0" indent="0" algn="l" rtl="0">
              <a:spcBef>
                <a:spcPts val="0"/>
              </a:spcBef>
              <a:spcAft>
                <a:spcPts val="0"/>
              </a:spcAft>
              <a:buNone/>
            </a:pPr>
            <a:r>
              <a:rPr lang="en-US" sz="1800" b="1" i="1">
                <a:solidFill>
                  <a:srgbClr val="9DF131"/>
                </a:solidFill>
                <a:latin typeface="Trebuchet MS"/>
                <a:ea typeface="Trebuchet MS"/>
                <a:cs typeface="Trebuchet MS"/>
                <a:sym typeface="Trebuchet MS"/>
              </a:rPr>
              <a:t>What is Muscular Endurance ?</a:t>
            </a:r>
            <a:endParaRPr/>
          </a:p>
          <a:p>
            <a:pPr marL="0" marR="0" lvl="0" indent="0" algn="l" rtl="0">
              <a:spcBef>
                <a:spcPts val="0"/>
              </a:spcBef>
              <a:spcAft>
                <a:spcPts val="0"/>
              </a:spcAft>
              <a:buNone/>
            </a:pPr>
            <a:r>
              <a:rPr lang="en-US" sz="1800">
                <a:solidFill>
                  <a:schemeClr val="dk1"/>
                </a:solidFill>
                <a:latin typeface="Trebuchet MS"/>
                <a:ea typeface="Trebuchet MS"/>
                <a:cs typeface="Trebuchet MS"/>
                <a:sym typeface="Trebuchet MS"/>
              </a:rPr>
              <a:t>Muscle endurance deals with sustained muscle contractions and other anaerobic activities lasting </a:t>
            </a:r>
            <a:r>
              <a:rPr lang="en-US" sz="1800">
                <a:solidFill>
                  <a:schemeClr val="accent6"/>
                </a:solidFill>
                <a:latin typeface="Trebuchet MS"/>
                <a:ea typeface="Trebuchet MS"/>
                <a:cs typeface="Trebuchet MS"/>
                <a:sym typeface="Trebuchet MS"/>
              </a:rPr>
              <a:t>less than about 90 seconds</a:t>
            </a:r>
            <a:r>
              <a:rPr lang="en-US" sz="1800">
                <a:solidFill>
                  <a:schemeClr val="dk1"/>
                </a:solidFill>
                <a:latin typeface="Trebuchet MS"/>
                <a:ea typeface="Trebuchet MS"/>
                <a:cs typeface="Trebuchet MS"/>
                <a:sym typeface="Trebuchet MS"/>
              </a:rPr>
              <a:t>.</a:t>
            </a:r>
            <a:endParaRPr/>
          </a:p>
          <a:p>
            <a:pPr marL="0" marR="0" lvl="0" indent="0" algn="l" rtl="0">
              <a:spcBef>
                <a:spcPts val="0"/>
              </a:spcBef>
              <a:spcAft>
                <a:spcPts val="0"/>
              </a:spcAft>
              <a:buNone/>
            </a:pPr>
            <a:r>
              <a:rPr lang="en-US" sz="1800" b="1">
                <a:solidFill>
                  <a:schemeClr val="dk1"/>
                </a:solidFill>
                <a:latin typeface="Trebuchet MS"/>
                <a:ea typeface="Trebuchet MS"/>
                <a:cs typeface="Trebuchet MS"/>
                <a:sym typeface="Trebuchet MS"/>
              </a:rPr>
              <a:t> </a:t>
            </a:r>
            <a:endParaRPr/>
          </a:p>
          <a:p>
            <a:pPr marL="0" marR="0" lvl="0" indent="0" algn="l" rtl="0">
              <a:spcBef>
                <a:spcPts val="0"/>
              </a:spcBef>
              <a:spcAft>
                <a:spcPts val="0"/>
              </a:spcAft>
              <a:buNone/>
            </a:pPr>
            <a:r>
              <a:rPr lang="en-US" sz="1800" b="1" i="1">
                <a:solidFill>
                  <a:srgbClr val="9DF22F"/>
                </a:solidFill>
                <a:latin typeface="Trebuchet MS"/>
                <a:ea typeface="Trebuchet MS"/>
                <a:cs typeface="Trebuchet MS"/>
                <a:sym typeface="Trebuchet MS"/>
              </a:rPr>
              <a:t>Why is Muscular Endurance Important ?</a:t>
            </a:r>
            <a:endParaRPr/>
          </a:p>
          <a:p>
            <a:pPr marL="0" marR="0" lvl="0" indent="-114300" algn="l" rtl="0">
              <a:spcBef>
                <a:spcPts val="0"/>
              </a:spcBef>
              <a:spcAft>
                <a:spcPts val="0"/>
              </a:spcAft>
              <a:buClr>
                <a:srgbClr val="FF6600"/>
              </a:buClr>
              <a:buSzPts val="1800"/>
              <a:buFont typeface="Noto Sans Symbols"/>
              <a:buChar char="❖"/>
            </a:pPr>
            <a:r>
              <a:rPr lang="en-US" sz="1800">
                <a:solidFill>
                  <a:schemeClr val="dk1"/>
                </a:solidFill>
                <a:latin typeface="Trebuchet MS"/>
                <a:ea typeface="Trebuchet MS"/>
                <a:cs typeface="Trebuchet MS"/>
                <a:sym typeface="Trebuchet MS"/>
              </a:rPr>
              <a:t>Muscular endurance is the bridge between muscular strength and cardiovascular endurance.  In order to be cardiovascularly fit, you must demonstrate muscular endurance.</a:t>
            </a:r>
            <a:endParaRPr/>
          </a:p>
          <a:p>
            <a:pPr marL="0" marR="0" lvl="0" indent="0" algn="l" rtl="0">
              <a:spcBef>
                <a:spcPts val="0"/>
              </a:spcBef>
              <a:spcAft>
                <a:spcPts val="0"/>
              </a:spcAft>
              <a:buClr>
                <a:srgbClr val="FF6600"/>
              </a:buClr>
              <a:buSzPts val="1800"/>
              <a:buFont typeface="Noto Sans Symbols"/>
              <a:buNone/>
            </a:pPr>
            <a:endParaRPr sz="1800">
              <a:solidFill>
                <a:schemeClr val="dk1"/>
              </a:solidFill>
              <a:latin typeface="Trebuchet MS"/>
              <a:ea typeface="Trebuchet MS"/>
              <a:cs typeface="Trebuchet MS"/>
              <a:sym typeface="Trebuchet MS"/>
            </a:endParaRPr>
          </a:p>
          <a:p>
            <a:pPr marL="0" marR="0" lvl="0" indent="-114300" algn="l" rtl="0">
              <a:spcBef>
                <a:spcPts val="0"/>
              </a:spcBef>
              <a:spcAft>
                <a:spcPts val="0"/>
              </a:spcAft>
              <a:buClr>
                <a:srgbClr val="FF6600"/>
              </a:buClr>
              <a:buSzPts val="1800"/>
              <a:buFont typeface="Noto Sans Symbols"/>
              <a:buChar char="❖"/>
            </a:pPr>
            <a:r>
              <a:rPr lang="en-US" sz="1800">
                <a:solidFill>
                  <a:schemeClr val="dk1"/>
                </a:solidFill>
                <a:latin typeface="Trebuchet MS"/>
                <a:ea typeface="Trebuchet MS"/>
                <a:cs typeface="Trebuchet MS"/>
                <a:sym typeface="Trebuchet MS"/>
              </a:rPr>
              <a:t>Physiologically, while muscle strength deals primarily with type II, fast twitch muscle fibers, </a:t>
            </a:r>
            <a:r>
              <a:rPr lang="en-US" sz="1800" b="1">
                <a:solidFill>
                  <a:schemeClr val="dk1"/>
                </a:solidFill>
                <a:latin typeface="Trebuchet MS"/>
                <a:ea typeface="Trebuchet MS"/>
                <a:cs typeface="Trebuchet MS"/>
                <a:sym typeface="Trebuchet MS"/>
              </a:rPr>
              <a:t>muscular endurance </a:t>
            </a:r>
            <a:r>
              <a:rPr lang="en-US" sz="1800">
                <a:solidFill>
                  <a:schemeClr val="dk1"/>
                </a:solidFill>
                <a:latin typeface="Trebuchet MS"/>
                <a:ea typeface="Trebuchet MS"/>
                <a:cs typeface="Trebuchet MS"/>
                <a:sym typeface="Trebuchet MS"/>
              </a:rPr>
              <a:t>deals with primarily type I, slow twitch muscle fibers.  Your body contains both but only anaerobic exercises which last longer than around 15 seconds and less than 90 seconds strengthen your type I muscle fibers.</a:t>
            </a:r>
            <a:endParaRPr sz="1800">
              <a:solidFill>
                <a:schemeClr val="dk1"/>
              </a:solidFill>
              <a:latin typeface="Trebuchet MS"/>
              <a:ea typeface="Trebuchet MS"/>
              <a:cs typeface="Trebuchet MS"/>
              <a:sym typeface="Trebuchet MS"/>
            </a:endParaRPr>
          </a:p>
        </p:txBody>
      </p:sp>
      <p:pic>
        <p:nvPicPr>
          <p:cNvPr id="179" name="Google Shape;179;p23" descr="Muscular Endurance Physical Fitness Component"/>
          <p:cNvPicPr preferRelativeResize="0"/>
          <p:nvPr/>
        </p:nvPicPr>
        <p:blipFill rotWithShape="1">
          <a:blip r:embed="rId3">
            <a:alphaModFix/>
          </a:blip>
          <a:srcRect/>
          <a:stretch/>
        </p:blipFill>
        <p:spPr>
          <a:xfrm>
            <a:off x="2514600" y="5562600"/>
            <a:ext cx="4019550" cy="9048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4"/>
          <p:cNvSpPr/>
          <p:nvPr/>
        </p:nvSpPr>
        <p:spPr>
          <a:xfrm>
            <a:off x="304800" y="-2441376"/>
            <a:ext cx="8229600" cy="8894743"/>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800"/>
              <a:buFont typeface="Arial"/>
              <a:buNone/>
            </a:pPr>
            <a:r>
              <a:rPr lang="en-US" sz="2800" b="1" i="0" u="none" strike="noStrike" cap="none">
                <a:solidFill>
                  <a:schemeClr val="dk1"/>
                </a:solidFill>
                <a:latin typeface="Arial"/>
                <a:ea typeface="Arial"/>
                <a:cs typeface="Arial"/>
                <a:sym typeface="Arial"/>
              </a:rPr>
              <a:t>        </a:t>
            </a:r>
            <a:r>
              <a:rPr lang="en-US" sz="3200" b="1" i="0" u="none" strike="noStrike" cap="none">
                <a:solidFill>
                  <a:srgbClr val="9DF22F"/>
                </a:solidFill>
                <a:latin typeface="Arial"/>
                <a:ea typeface="Arial"/>
                <a:cs typeface="Arial"/>
                <a:sym typeface="Arial"/>
              </a:rPr>
              <a:t>Flexibility  </a:t>
            </a:r>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Trebuchet MS"/>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accent6"/>
              </a:buClr>
              <a:buSzPts val="2000"/>
              <a:buFont typeface="Arial"/>
              <a:buNone/>
            </a:pPr>
            <a:r>
              <a:rPr lang="en-US" sz="2000" b="1" i="1" u="none" strike="noStrike" cap="none">
                <a:solidFill>
                  <a:schemeClr val="accent6"/>
                </a:solidFill>
                <a:latin typeface="Arial"/>
                <a:ea typeface="Arial"/>
                <a:cs typeface="Arial"/>
                <a:sym typeface="Arial"/>
              </a:rPr>
              <a:t>What is Flexibility</a:t>
            </a:r>
            <a:r>
              <a:rPr lang="en-US" sz="2000" b="1" i="1">
                <a:solidFill>
                  <a:schemeClr val="accent6"/>
                </a:solidFill>
                <a:latin typeface="Arial"/>
                <a:ea typeface="Arial"/>
                <a:cs typeface="Arial"/>
                <a:sym typeface="Arial"/>
              </a:rPr>
              <a:t>?</a:t>
            </a:r>
            <a:endParaRPr sz="2000" b="1" i="1" u="none" strike="noStrike" cap="none">
              <a:solidFill>
                <a:schemeClr val="accent6"/>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Flexibility is the range of motion (ROM) possible for each of your joints or groups of joints.</a:t>
            </a: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 </a:t>
            </a:r>
            <a:endParaRPr/>
          </a:p>
          <a:p>
            <a:pPr marL="0" marR="0" lvl="0" indent="0" algn="l" rtl="0">
              <a:lnSpc>
                <a:spcPct val="100000"/>
              </a:lnSpc>
              <a:spcBef>
                <a:spcPts val="0"/>
              </a:spcBef>
              <a:spcAft>
                <a:spcPts val="0"/>
              </a:spcAft>
              <a:buClr>
                <a:srgbClr val="660075"/>
              </a:buClr>
              <a:buSzPts val="2000"/>
              <a:buFont typeface="Arial"/>
              <a:buNone/>
            </a:pPr>
            <a:r>
              <a:rPr lang="en-US" sz="2000" b="1" i="1" u="none" strike="noStrike" cap="none">
                <a:solidFill>
                  <a:srgbClr val="660075"/>
                </a:solidFill>
                <a:latin typeface="Arial"/>
                <a:ea typeface="Arial"/>
                <a:cs typeface="Arial"/>
                <a:sym typeface="Arial"/>
              </a:rPr>
              <a:t>Why is Flexibility Important ?</a:t>
            </a:r>
            <a:endParaRPr/>
          </a:p>
          <a:p>
            <a:pPr marL="0" marR="0" lvl="0" indent="-127000" algn="l" rtl="0">
              <a:lnSpc>
                <a:spcPct val="100000"/>
              </a:lnSpc>
              <a:spcBef>
                <a:spcPts val="0"/>
              </a:spcBef>
              <a:spcAft>
                <a:spcPts val="0"/>
              </a:spcAft>
              <a:buClr>
                <a:srgbClr val="9DF22F"/>
              </a:buClr>
              <a:buSzPts val="2000"/>
              <a:buFont typeface="Noto Sans Symbols"/>
              <a:buChar char="✧"/>
            </a:pPr>
            <a:r>
              <a:rPr lang="en-US" sz="2000" b="0" i="0" u="none" strike="noStrike" cap="none">
                <a:solidFill>
                  <a:schemeClr val="dk1"/>
                </a:solidFill>
                <a:latin typeface="Arial"/>
                <a:ea typeface="Arial"/>
                <a:cs typeface="Arial"/>
                <a:sym typeface="Arial"/>
              </a:rPr>
              <a:t>To some degree, your flexibility determines how efficient your muscles are. Increased flexibility has also been associated with</a:t>
            </a:r>
            <a:r>
              <a:rPr lang="en-US" sz="2000">
                <a:solidFill>
                  <a:schemeClr val="dk1"/>
                </a:solidFill>
                <a:latin typeface="Arial"/>
                <a:ea typeface="Arial"/>
                <a:cs typeface="Arial"/>
                <a:sym typeface="Arial"/>
              </a:rPr>
              <a:t> a </a:t>
            </a:r>
            <a:r>
              <a:rPr lang="en-US" sz="2000" b="0" i="0" u="none" strike="noStrike" cap="none">
                <a:solidFill>
                  <a:schemeClr val="dk1"/>
                </a:solidFill>
                <a:latin typeface="Arial"/>
                <a:ea typeface="Arial"/>
                <a:cs typeface="Arial"/>
                <a:sym typeface="Arial"/>
              </a:rPr>
              <a:t>decreased risk of acute and chronic (overuse) injuries.</a:t>
            </a:r>
            <a:endParaRPr/>
          </a:p>
          <a:p>
            <a:pPr marL="0" marR="0" lvl="0" indent="0" algn="l" rtl="0">
              <a:lnSpc>
                <a:spcPct val="100000"/>
              </a:lnSpc>
              <a:spcBef>
                <a:spcPts val="0"/>
              </a:spcBef>
              <a:spcAft>
                <a:spcPts val="0"/>
              </a:spcAft>
              <a:buNone/>
            </a:pPr>
            <a:endParaRPr sz="2000" b="1">
              <a:solidFill>
                <a:schemeClr val="dk1"/>
              </a:solidFill>
              <a:latin typeface="Arial"/>
              <a:ea typeface="Arial"/>
              <a:cs typeface="Arial"/>
              <a:sym typeface="Arial"/>
            </a:endParaRPr>
          </a:p>
          <a:p>
            <a:pPr marL="0" marR="0" lvl="0" indent="-127000" algn="l" rtl="0">
              <a:lnSpc>
                <a:spcPct val="100000"/>
              </a:lnSpc>
              <a:spcBef>
                <a:spcPts val="0"/>
              </a:spcBef>
              <a:spcAft>
                <a:spcPts val="0"/>
              </a:spcAft>
              <a:buClr>
                <a:srgbClr val="9DF22F"/>
              </a:buClr>
              <a:buSzPts val="2000"/>
              <a:buFont typeface="Noto Sans Symbols"/>
              <a:buChar char="✧"/>
            </a:pPr>
            <a:r>
              <a:rPr lang="en-US" sz="2000" i="0" u="none" strike="noStrike" cap="none">
                <a:solidFill>
                  <a:schemeClr val="dk1"/>
                </a:solidFill>
                <a:latin typeface="Arial"/>
                <a:ea typeface="Arial"/>
                <a:cs typeface="Arial"/>
                <a:sym typeface="Arial"/>
              </a:rPr>
              <a:t>Poor flexibility can directly effect cardiovascular endurance, muscle strength</a:t>
            </a:r>
            <a:r>
              <a:rPr lang="en-US" sz="2000">
                <a:solidFill>
                  <a:schemeClr val="dk1"/>
                </a:solidFill>
                <a:latin typeface="Arial"/>
                <a:ea typeface="Arial"/>
                <a:cs typeface="Arial"/>
                <a:sym typeface="Arial"/>
              </a:rPr>
              <a:t>, </a:t>
            </a:r>
            <a:r>
              <a:rPr lang="en-US" sz="2000" i="0" u="none" strike="noStrike" cap="none">
                <a:solidFill>
                  <a:schemeClr val="dk1"/>
                </a:solidFill>
                <a:latin typeface="Arial"/>
                <a:ea typeface="Arial"/>
                <a:cs typeface="Arial"/>
                <a:sym typeface="Arial"/>
              </a:rPr>
              <a:t>and muscle endurance.  </a:t>
            </a:r>
            <a:endParaRPr/>
          </a:p>
          <a:p>
            <a:pPr marL="0" marR="0" lvl="0" indent="0" algn="l" rtl="0">
              <a:lnSpc>
                <a:spcPct val="100000"/>
              </a:lnSpc>
              <a:spcBef>
                <a:spcPts val="0"/>
              </a:spcBef>
              <a:spcAft>
                <a:spcPts val="0"/>
              </a:spcAft>
              <a:buClr>
                <a:srgbClr val="9DF22F"/>
              </a:buClr>
              <a:buSzPts val="2000"/>
              <a:buFont typeface="Noto Sans Symbols"/>
              <a:buNone/>
            </a:pPr>
            <a:endParaRPr sz="2000">
              <a:solidFill>
                <a:schemeClr val="dk1"/>
              </a:solidFill>
              <a:latin typeface="Arial"/>
              <a:ea typeface="Arial"/>
              <a:cs typeface="Arial"/>
              <a:sym typeface="Arial"/>
            </a:endParaRPr>
          </a:p>
          <a:p>
            <a:pPr marL="0" marR="0" lvl="0" indent="-127000" algn="l" rtl="0">
              <a:lnSpc>
                <a:spcPct val="100000"/>
              </a:lnSpc>
              <a:spcBef>
                <a:spcPts val="0"/>
              </a:spcBef>
              <a:spcAft>
                <a:spcPts val="0"/>
              </a:spcAft>
              <a:buClr>
                <a:srgbClr val="9DF22F"/>
              </a:buClr>
              <a:buSzPts val="2000"/>
              <a:buFont typeface="Noto Sans Symbols"/>
              <a:buChar char="✧"/>
            </a:pPr>
            <a:r>
              <a:rPr lang="en-US" sz="2000" i="0" u="none" strike="noStrike" cap="none">
                <a:solidFill>
                  <a:schemeClr val="dk1"/>
                </a:solidFill>
                <a:latin typeface="Arial"/>
                <a:ea typeface="Arial"/>
                <a:cs typeface="Arial"/>
                <a:sym typeface="Arial"/>
              </a:rPr>
              <a:t>Physiologically, flexibility can include extra-muscular (range of motion at a joint) and intramuscular factors such as hypertonicity (knots) within the muscles themselves.</a:t>
            </a:r>
            <a:endParaRPr/>
          </a:p>
        </p:txBody>
      </p:sp>
      <p:pic>
        <p:nvPicPr>
          <p:cNvPr id="185" name="Google Shape;185;p24" descr="Flexibility Physical Fitness Component"/>
          <p:cNvPicPr preferRelativeResize="0"/>
          <p:nvPr/>
        </p:nvPicPr>
        <p:blipFill rotWithShape="1">
          <a:blip r:embed="rId3">
            <a:alphaModFix/>
          </a:blip>
          <a:srcRect/>
          <a:stretch/>
        </p:blipFill>
        <p:spPr>
          <a:xfrm>
            <a:off x="3352800" y="685800"/>
            <a:ext cx="3781425" cy="8382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5"/>
          <p:cNvSpPr txBox="1"/>
          <p:nvPr/>
        </p:nvSpPr>
        <p:spPr>
          <a:xfrm>
            <a:off x="4876800" y="685800"/>
            <a:ext cx="3886200" cy="58477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a:solidFill>
                  <a:srgbClr val="660075"/>
                </a:solidFill>
                <a:latin typeface="Trebuchet MS"/>
                <a:ea typeface="Trebuchet MS"/>
                <a:cs typeface="Trebuchet MS"/>
                <a:sym typeface="Trebuchet MS"/>
              </a:rPr>
              <a:t>Body Composition</a:t>
            </a:r>
            <a:endParaRPr sz="3200" b="1">
              <a:solidFill>
                <a:srgbClr val="660075"/>
              </a:solidFill>
              <a:latin typeface="Trebuchet MS"/>
              <a:ea typeface="Trebuchet MS"/>
              <a:cs typeface="Trebuchet MS"/>
              <a:sym typeface="Trebuchet MS"/>
            </a:endParaRPr>
          </a:p>
        </p:txBody>
      </p:sp>
      <p:sp>
        <p:nvSpPr>
          <p:cNvPr id="191" name="Google Shape;191;p25"/>
          <p:cNvSpPr txBox="1"/>
          <p:nvPr/>
        </p:nvSpPr>
        <p:spPr>
          <a:xfrm>
            <a:off x="533400" y="1219200"/>
            <a:ext cx="7543800" cy="34778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b="1" i="1">
                <a:solidFill>
                  <a:srgbClr val="FF9D3F"/>
                </a:solidFill>
                <a:latin typeface="Trebuchet MS"/>
                <a:ea typeface="Trebuchet MS"/>
                <a:cs typeface="Trebuchet MS"/>
                <a:sym typeface="Trebuchet MS"/>
              </a:rPr>
              <a:t>What is Body Composition?</a:t>
            </a:r>
            <a:endParaRPr/>
          </a:p>
          <a:p>
            <a:pPr marL="0" marR="0" lvl="0" indent="0" algn="l" rtl="0">
              <a:spcBef>
                <a:spcPts val="0"/>
              </a:spcBef>
              <a:spcAft>
                <a:spcPts val="0"/>
              </a:spcAft>
              <a:buNone/>
            </a:pPr>
            <a:endParaRPr sz="2000" b="1" i="1">
              <a:solidFill>
                <a:srgbClr val="FF9D3F"/>
              </a:solidFill>
              <a:latin typeface="Trebuchet MS"/>
              <a:ea typeface="Trebuchet MS"/>
              <a:cs typeface="Trebuchet MS"/>
              <a:sym typeface="Trebuchet MS"/>
            </a:endParaRPr>
          </a:p>
          <a:p>
            <a:pPr marL="0" marR="0" lvl="0" indent="-101600" algn="l" rtl="0">
              <a:spcBef>
                <a:spcPts val="0"/>
              </a:spcBef>
              <a:spcAft>
                <a:spcPts val="0"/>
              </a:spcAft>
              <a:buClr>
                <a:srgbClr val="9DF22F"/>
              </a:buClr>
              <a:buSzPts val="1600"/>
              <a:buFont typeface="Noto Sans Symbols"/>
              <a:buChar char="✓"/>
            </a:pPr>
            <a:r>
              <a:rPr lang="en-US" sz="1600">
                <a:solidFill>
                  <a:schemeClr val="dk1"/>
                </a:solidFill>
                <a:latin typeface="Trebuchet MS"/>
                <a:ea typeface="Trebuchet MS"/>
                <a:cs typeface="Trebuchet MS"/>
                <a:sym typeface="Trebuchet MS"/>
              </a:rPr>
              <a:t>Body composition is the percentage of your body’s tissues which you exhibit.</a:t>
            </a:r>
            <a:endParaRPr/>
          </a:p>
          <a:p>
            <a:pPr marL="0" marR="0" lvl="0" indent="0" algn="l" rtl="0">
              <a:spcBef>
                <a:spcPts val="0"/>
              </a:spcBef>
              <a:spcAft>
                <a:spcPts val="0"/>
              </a:spcAft>
              <a:buClr>
                <a:srgbClr val="9DF22F"/>
              </a:buClr>
              <a:buSzPts val="1600"/>
              <a:buFont typeface="Noto Sans Symbols"/>
              <a:buNone/>
            </a:pPr>
            <a:endParaRPr sz="1600">
              <a:solidFill>
                <a:schemeClr val="dk1"/>
              </a:solidFill>
              <a:latin typeface="Trebuchet MS"/>
              <a:ea typeface="Trebuchet MS"/>
              <a:cs typeface="Trebuchet MS"/>
              <a:sym typeface="Trebuchet MS"/>
            </a:endParaRPr>
          </a:p>
          <a:p>
            <a:pPr marL="0" marR="0" lvl="0" indent="-101600" algn="l" rtl="0">
              <a:spcBef>
                <a:spcPts val="0"/>
              </a:spcBef>
              <a:spcAft>
                <a:spcPts val="0"/>
              </a:spcAft>
              <a:buClr>
                <a:srgbClr val="9DF22F"/>
              </a:buClr>
              <a:buSzPts val="1600"/>
              <a:buFont typeface="Noto Sans Symbols"/>
              <a:buChar char="✓"/>
            </a:pPr>
            <a:r>
              <a:rPr lang="en-US" sz="1600">
                <a:solidFill>
                  <a:schemeClr val="dk1"/>
                </a:solidFill>
                <a:latin typeface="Trebuchet MS"/>
                <a:ea typeface="Trebuchet MS"/>
                <a:cs typeface="Trebuchet MS"/>
                <a:sym typeface="Trebuchet MS"/>
              </a:rPr>
              <a:t>Simplest way to look at body composition is with a 2 compartment analysis.  Estimating the amount of body fat you have with lean body mass (muscle, bone, water, and organs). </a:t>
            </a:r>
            <a:endParaRPr/>
          </a:p>
          <a:p>
            <a:pPr marL="0" marR="0" lvl="0" indent="0" algn="l" rtl="0">
              <a:spcBef>
                <a:spcPts val="0"/>
              </a:spcBef>
              <a:spcAft>
                <a:spcPts val="0"/>
              </a:spcAft>
              <a:buClr>
                <a:srgbClr val="9DF22F"/>
              </a:buClr>
              <a:buSzPts val="1600"/>
              <a:buFont typeface="Noto Sans Symbols"/>
              <a:buNone/>
            </a:pPr>
            <a:endParaRPr sz="1600">
              <a:solidFill>
                <a:schemeClr val="dk1"/>
              </a:solidFill>
              <a:latin typeface="Trebuchet MS"/>
              <a:ea typeface="Trebuchet MS"/>
              <a:cs typeface="Trebuchet MS"/>
              <a:sym typeface="Trebuchet MS"/>
            </a:endParaRPr>
          </a:p>
          <a:p>
            <a:pPr marL="0" marR="0" lvl="0" indent="-101600" algn="l" rtl="0">
              <a:spcBef>
                <a:spcPts val="0"/>
              </a:spcBef>
              <a:spcAft>
                <a:spcPts val="0"/>
              </a:spcAft>
              <a:buClr>
                <a:srgbClr val="9DF22F"/>
              </a:buClr>
              <a:buSzPts val="1600"/>
              <a:buFont typeface="Noto Sans Symbols"/>
              <a:buChar char="✓"/>
            </a:pPr>
            <a:r>
              <a:rPr lang="en-US" sz="1600">
                <a:solidFill>
                  <a:schemeClr val="dk1"/>
                </a:solidFill>
                <a:latin typeface="Trebuchet MS"/>
                <a:ea typeface="Trebuchet MS"/>
                <a:cs typeface="Trebuchet MS"/>
                <a:sym typeface="Trebuchet MS"/>
              </a:rPr>
              <a:t>It takes expensive equipment for a 3 compartment analysis which isolates bone mass (Also considered an important part of body composition.</a:t>
            </a:r>
            <a:endParaRPr/>
          </a:p>
          <a:p>
            <a:pPr marL="0" marR="0" lvl="0" indent="0" algn="l" rtl="0">
              <a:spcBef>
                <a:spcPts val="0"/>
              </a:spcBef>
              <a:spcAft>
                <a:spcPts val="0"/>
              </a:spcAft>
              <a:buNone/>
            </a:pPr>
            <a:endParaRPr sz="16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16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2000" b="1">
              <a:solidFill>
                <a:srgbClr val="FF9D3F"/>
              </a:solidFill>
              <a:latin typeface="Trebuchet MS"/>
              <a:ea typeface="Trebuchet MS"/>
              <a:cs typeface="Trebuchet MS"/>
              <a:sym typeface="Trebuchet MS"/>
            </a:endParaRPr>
          </a:p>
        </p:txBody>
      </p:sp>
      <p:pic>
        <p:nvPicPr>
          <p:cNvPr id="192" name="Google Shape;192;p25" descr="Body Composition.jpg"/>
          <p:cNvPicPr preferRelativeResize="0"/>
          <p:nvPr/>
        </p:nvPicPr>
        <p:blipFill rotWithShape="1">
          <a:blip r:embed="rId3">
            <a:alphaModFix/>
          </a:blip>
          <a:srcRect/>
          <a:stretch/>
        </p:blipFill>
        <p:spPr>
          <a:xfrm>
            <a:off x="2971800" y="3962400"/>
            <a:ext cx="4038600" cy="26356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6"/>
          <p:cNvSpPr txBox="1"/>
          <p:nvPr/>
        </p:nvSpPr>
        <p:spPr>
          <a:xfrm>
            <a:off x="381000" y="609600"/>
            <a:ext cx="6400800" cy="350865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i="1">
                <a:solidFill>
                  <a:srgbClr val="9DF22F"/>
                </a:solidFill>
                <a:latin typeface="Trebuchet MS"/>
                <a:ea typeface="Trebuchet MS"/>
                <a:cs typeface="Trebuchet MS"/>
                <a:sym typeface="Trebuchet MS"/>
              </a:rPr>
              <a:t>Why is Body Composition important?</a:t>
            </a:r>
            <a:endParaRPr/>
          </a:p>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a:p>
            <a:pPr marL="0" marR="0" lvl="0" indent="-114300" algn="l" rtl="0">
              <a:spcBef>
                <a:spcPts val="0"/>
              </a:spcBef>
              <a:spcAft>
                <a:spcPts val="0"/>
              </a:spcAft>
              <a:buClr>
                <a:schemeClr val="accent6"/>
              </a:buClr>
              <a:buSzPts val="1800"/>
              <a:buFont typeface="Noto Sans Symbols"/>
              <a:buChar char="❖"/>
            </a:pPr>
            <a:r>
              <a:rPr lang="en-US" sz="1800">
                <a:solidFill>
                  <a:schemeClr val="lt1"/>
                </a:solidFill>
                <a:latin typeface="Trebuchet MS"/>
                <a:ea typeface="Trebuchet MS"/>
                <a:cs typeface="Trebuchet MS"/>
                <a:sym typeface="Trebuchet MS"/>
              </a:rPr>
              <a:t>Body composition depends on the other components of physical fitness.</a:t>
            </a:r>
            <a:endParaRPr/>
          </a:p>
          <a:p>
            <a:pPr marL="0" marR="0" lvl="0" indent="0" algn="l" rtl="0">
              <a:spcBef>
                <a:spcPts val="0"/>
              </a:spcBef>
              <a:spcAft>
                <a:spcPts val="0"/>
              </a:spcAft>
              <a:buClr>
                <a:schemeClr val="accent6"/>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accent6"/>
              </a:buClr>
              <a:buSzPts val="1800"/>
              <a:buFont typeface="Noto Sans Symbols"/>
              <a:buChar char="❖"/>
            </a:pPr>
            <a:r>
              <a:rPr lang="en-US" sz="1800">
                <a:solidFill>
                  <a:schemeClr val="lt1"/>
                </a:solidFill>
                <a:latin typeface="Trebuchet MS"/>
                <a:ea typeface="Trebuchet MS"/>
                <a:cs typeface="Trebuchet MS"/>
                <a:sym typeface="Trebuchet MS"/>
              </a:rPr>
              <a:t>Having poor body composition has many negative physical and psychological effects such as a increased chance of a host of chronic diseases and depression.</a:t>
            </a:r>
            <a:endParaRPr/>
          </a:p>
          <a:p>
            <a:pPr marL="0" marR="0" lvl="0" indent="0" algn="l" rtl="0">
              <a:spcBef>
                <a:spcPts val="0"/>
              </a:spcBef>
              <a:spcAft>
                <a:spcPts val="0"/>
              </a:spcAft>
              <a:buClr>
                <a:schemeClr val="accent6"/>
              </a:buClr>
              <a:buSzPts val="1800"/>
              <a:buFont typeface="Noto Sans Symbols"/>
              <a:buNone/>
            </a:pPr>
            <a:endParaRPr sz="1800">
              <a:solidFill>
                <a:schemeClr val="lt1"/>
              </a:solidFill>
              <a:latin typeface="Trebuchet MS"/>
              <a:ea typeface="Trebuchet MS"/>
              <a:cs typeface="Trebuchet MS"/>
              <a:sym typeface="Trebuchet MS"/>
            </a:endParaRPr>
          </a:p>
          <a:p>
            <a:pPr marL="0" marR="0" lvl="0" indent="-114300" algn="l" rtl="0">
              <a:spcBef>
                <a:spcPts val="0"/>
              </a:spcBef>
              <a:spcAft>
                <a:spcPts val="0"/>
              </a:spcAft>
              <a:buClr>
                <a:schemeClr val="accent6"/>
              </a:buClr>
              <a:buSzPts val="1800"/>
              <a:buFont typeface="Noto Sans Symbols"/>
              <a:buChar char="❖"/>
            </a:pPr>
            <a:r>
              <a:rPr lang="en-US" sz="1800">
                <a:solidFill>
                  <a:schemeClr val="lt1"/>
                </a:solidFill>
                <a:latin typeface="Trebuchet MS"/>
                <a:ea typeface="Trebuchet MS"/>
                <a:cs typeface="Trebuchet MS"/>
                <a:sym typeface="Trebuchet MS"/>
              </a:rPr>
              <a:t>Improper exercise habits and choices can not only </a:t>
            </a:r>
            <a:endParaRPr/>
          </a:p>
          <a:p>
            <a:pPr marL="0" marR="0" lvl="0" indent="0" algn="l" rtl="0">
              <a:spcBef>
                <a:spcPts val="0"/>
              </a:spcBef>
              <a:spcAft>
                <a:spcPts val="0"/>
              </a:spcAft>
              <a:buNone/>
            </a:pPr>
            <a:r>
              <a:rPr lang="en-US" sz="1800">
                <a:solidFill>
                  <a:schemeClr val="lt1"/>
                </a:solidFill>
                <a:latin typeface="Trebuchet MS"/>
                <a:ea typeface="Trebuchet MS"/>
                <a:cs typeface="Trebuchet MS"/>
                <a:sym typeface="Trebuchet MS"/>
              </a:rPr>
              <a:t>   lead to being overweight and obesity, but decreased </a:t>
            </a:r>
            <a:endParaRPr/>
          </a:p>
          <a:p>
            <a:pPr marL="0" marR="0" lvl="0" indent="0" algn="l" rtl="0">
              <a:spcBef>
                <a:spcPts val="0"/>
              </a:spcBef>
              <a:spcAft>
                <a:spcPts val="0"/>
              </a:spcAft>
              <a:buNone/>
            </a:pPr>
            <a:r>
              <a:rPr lang="en-US" sz="1800">
                <a:solidFill>
                  <a:schemeClr val="lt1"/>
                </a:solidFill>
                <a:latin typeface="Trebuchet MS"/>
                <a:ea typeface="Trebuchet MS"/>
                <a:cs typeface="Trebuchet MS"/>
                <a:sym typeface="Trebuchet MS"/>
              </a:rPr>
              <a:t>   bone mass which is associated with osteoporosis. </a:t>
            </a:r>
            <a:endParaRPr/>
          </a:p>
        </p:txBody>
      </p:sp>
      <p:pic>
        <p:nvPicPr>
          <p:cNvPr id="198" name="Google Shape;198;p26" descr="Tanita body fat scale.jpg"/>
          <p:cNvPicPr preferRelativeResize="0"/>
          <p:nvPr/>
        </p:nvPicPr>
        <p:blipFill rotWithShape="1">
          <a:blip r:embed="rId3">
            <a:alphaModFix/>
          </a:blip>
          <a:srcRect/>
          <a:stretch/>
        </p:blipFill>
        <p:spPr>
          <a:xfrm>
            <a:off x="6248400" y="3886200"/>
            <a:ext cx="2514600" cy="2608507"/>
          </a:xfrm>
          <a:prstGeom prst="rect">
            <a:avLst/>
          </a:prstGeom>
          <a:noFill/>
          <a:ln>
            <a:noFill/>
          </a:ln>
        </p:spPr>
      </p:pic>
      <p:sp>
        <p:nvSpPr>
          <p:cNvPr id="199" name="Google Shape;199;p26"/>
          <p:cNvSpPr txBox="1"/>
          <p:nvPr/>
        </p:nvSpPr>
        <p:spPr>
          <a:xfrm>
            <a:off x="3886200" y="5486400"/>
            <a:ext cx="2514600"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rgbClr val="FF9D3F"/>
                </a:solidFill>
                <a:latin typeface="Trebuchet MS"/>
                <a:ea typeface="Trebuchet MS"/>
                <a:cs typeface="Trebuchet MS"/>
                <a:sym typeface="Trebuchet MS"/>
              </a:rPr>
              <a:t>Body Fat Scale →</a:t>
            </a:r>
            <a:endParaRPr sz="1800">
              <a:solidFill>
                <a:srgbClr val="FF9D3F"/>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Revolution">
  <a:themeElements>
    <a:clrScheme name="Revolution">
      <a:dk1>
        <a:srgbClr val="000000"/>
      </a:dk1>
      <a:lt1>
        <a:srgbClr val="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421</Words>
  <Application>Microsoft Office PowerPoint</Application>
  <PresentationFormat>On-screen Show (4:3)</PresentationFormat>
  <Paragraphs>105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Trebuchet MS</vt:lpstr>
      <vt:lpstr>Noto Sans Symbols</vt:lpstr>
      <vt:lpstr>Baumans</vt:lpstr>
      <vt:lpstr>Revolution</vt:lpstr>
      <vt:lpstr> Components of Fitness  </vt:lpstr>
      <vt:lpstr>5 Components of Fitness </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Components of Fitness  </dc:title>
  <dc:creator>Fitness</dc:creator>
  <cp:lastModifiedBy>Fitness</cp:lastModifiedBy>
  <cp:revision>1</cp:revision>
  <dcterms:modified xsi:type="dcterms:W3CDTF">2018-11-07T15:41:59Z</dcterms:modified>
</cp:coreProperties>
</file>