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3"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embeddedFontLst>
    <p:embeddedFont>
      <p:font typeface="Corbel" pitchFamily="34" charset="0"/>
      <p:regular r:id="rId13"/>
      <p:bold r:id="rId14"/>
      <p:italic r:id="rId15"/>
      <p:boldItalic r:id="rId16"/>
    </p:embeddedFont>
    <p:embeddedFont>
      <p:font typeface="Libre Baskerville" charset="0"/>
      <p:regular r:id="rId17"/>
      <p:bold r:id="rId18"/>
      <p: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63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7" name="Google Shape;207;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9" name="Google Shape;159;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425db79009_2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425db79009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8" name="Google Shape;188;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with Picture">
  <p:cSld name="Title Slide with Picture">
    <p:spTree>
      <p:nvGrpSpPr>
        <p:cNvPr id="1" name="Shape 11"/>
        <p:cNvGrpSpPr/>
        <p:nvPr/>
      </p:nvGrpSpPr>
      <p:grpSpPr>
        <a:xfrm>
          <a:off x="0" y="0"/>
          <a:ext cx="0" cy="0"/>
          <a:chOff x="0" y="0"/>
          <a:chExt cx="0" cy="0"/>
        </a:xfrm>
      </p:grpSpPr>
      <p:sp>
        <p:nvSpPr>
          <p:cNvPr id="12" name="Google Shape;12;p2"/>
          <p:cNvSpPr>
            <a:spLocks noGrp="1"/>
          </p:cNvSpPr>
          <p:nvPr>
            <p:ph type="pic" idx="2"/>
          </p:nvPr>
        </p:nvSpPr>
        <p:spPr>
          <a:xfrm>
            <a:off x="2371725" y="381000"/>
            <a:ext cx="4400550" cy="3048000"/>
          </a:xfrm>
          <a:prstGeom prst="rect">
            <a:avLst/>
          </a:prstGeom>
          <a:noFill/>
          <a:ln w="44450" cap="flat" cmpd="sng">
            <a:solidFill>
              <a:schemeClr val="dk1"/>
            </a:solidFill>
            <a:prstDash val="solid"/>
            <a:miter lim="800000"/>
            <a:headEnd type="none" w="sm" len="sm"/>
            <a:tailEnd type="none" w="sm" len="sm"/>
          </a:ln>
          <a:effectLst>
            <a:reflection stA="25000" endPos="15000" dist="50800" dir="5400000" sy="-100000" rotWithShape="0"/>
          </a:effectLst>
        </p:spPr>
        <p:txBody>
          <a:bodyPr spcFirstLastPara="1" wrap="square" lIns="91425" tIns="45700" rIns="91425" bIns="45700" anchor="t" anchorCtr="0"/>
          <a:lstStyle>
            <a:lvl1pPr marR="0" lvl="0" algn="l" rtl="0">
              <a:spcBef>
                <a:spcPts val="20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1pPr>
            <a:lvl2pPr marR="0" lvl="1"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R="0" lvl="2"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R="0" lvl="3"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R="0" lvl="4"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R="0" lvl="5"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6pPr>
            <a:lvl7pPr marR="0" lvl="6"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7pPr>
            <a:lvl8pPr marR="0" lvl="7"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8pPr>
            <a:lvl9pPr marR="0" lvl="8"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9pPr>
          </a:lstStyle>
          <a:p>
            <a:endParaRPr/>
          </a:p>
        </p:txBody>
      </p:sp>
      <p:sp>
        <p:nvSpPr>
          <p:cNvPr id="13" name="Google Shape;13;p2"/>
          <p:cNvSpPr txBox="1">
            <a:spLocks noGrp="1"/>
          </p:cNvSpPr>
          <p:nvPr>
            <p:ph type="ctrTitle"/>
          </p:nvPr>
        </p:nvSpPr>
        <p:spPr>
          <a:xfrm>
            <a:off x="641350" y="4146363"/>
            <a:ext cx="7856538" cy="1470025"/>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5400"/>
              <a:buFont typeface="Corbel"/>
              <a:buNone/>
              <a:defRPr sz="54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 name="Google Shape;14;p2"/>
          <p:cNvSpPr txBox="1">
            <a:spLocks noGrp="1"/>
          </p:cNvSpPr>
          <p:nvPr>
            <p:ph type="subTitle" idx="1"/>
          </p:nvPr>
        </p:nvSpPr>
        <p:spPr>
          <a:xfrm>
            <a:off x="641350" y="5620871"/>
            <a:ext cx="7856538" cy="614081"/>
          </a:xfrm>
          <a:prstGeom prst="rect">
            <a:avLst/>
          </a:prstGeom>
          <a:noFill/>
          <a:ln>
            <a:noFill/>
          </a:ln>
        </p:spPr>
        <p:txBody>
          <a:bodyPr spcFirstLastPara="1" wrap="square" lIns="91425" tIns="45700" rIns="91425" bIns="45700" anchor="t" anchorCtr="0"/>
          <a:lstStyle>
            <a:lvl1pPr marR="0" lvl="0" algn="ctr" rtl="0">
              <a:lnSpc>
                <a:spcPct val="100000"/>
              </a:lnSpc>
              <a:spcBef>
                <a:spcPts val="0"/>
              </a:spcBef>
              <a:spcAft>
                <a:spcPts val="0"/>
              </a:spcAft>
              <a:buClr>
                <a:schemeClr val="lt1"/>
              </a:buClr>
              <a:buSzPts val="1800"/>
              <a:buFont typeface="Noto Sans Symbols"/>
              <a:buNone/>
              <a:defRPr sz="1800" b="0" i="0" u="none" strike="noStrike" cap="none">
                <a:solidFill>
                  <a:schemeClr val="lt1"/>
                </a:solidFill>
                <a:latin typeface="Corbel"/>
                <a:ea typeface="Corbel"/>
                <a:cs typeface="Corbel"/>
                <a:sym typeface="Corbel"/>
              </a:defRPr>
            </a:lvl1pPr>
            <a:lvl2pPr marR="0" lvl="1" algn="ctr" rtl="0">
              <a:spcBef>
                <a:spcPts val="600"/>
              </a:spcBef>
              <a:spcAft>
                <a:spcPts val="0"/>
              </a:spcAft>
              <a:buClr>
                <a:srgbClr val="A5A5A5"/>
              </a:buClr>
              <a:buSzPts val="2200"/>
              <a:buFont typeface="Noto Sans Symbols"/>
              <a:buNone/>
              <a:defRPr sz="2200" b="0" i="0" u="none" strike="noStrike" cap="none">
                <a:solidFill>
                  <a:schemeClr val="lt1"/>
                </a:solidFill>
                <a:latin typeface="Corbel"/>
                <a:ea typeface="Corbel"/>
                <a:cs typeface="Corbel"/>
                <a:sym typeface="Corbel"/>
              </a:defRPr>
            </a:lvl2pPr>
            <a:lvl3pPr marR="0" lvl="2" algn="ctr" rtl="0">
              <a:spcBef>
                <a:spcPts val="6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3pPr>
            <a:lvl4pPr marR="0" lvl="3" algn="ctr" rtl="0">
              <a:spcBef>
                <a:spcPts val="600"/>
              </a:spcBef>
              <a:spcAft>
                <a:spcPts val="0"/>
              </a:spcAft>
              <a:buClr>
                <a:srgbClr val="A5A5A5"/>
              </a:buClr>
              <a:buSzPts val="1800"/>
              <a:buFont typeface="Noto Sans Symbols"/>
              <a:buNone/>
              <a:defRPr sz="1800" b="0" i="0" u="none" strike="noStrike" cap="none">
                <a:solidFill>
                  <a:schemeClr val="lt1"/>
                </a:solidFill>
                <a:latin typeface="Corbel"/>
                <a:ea typeface="Corbel"/>
                <a:cs typeface="Corbel"/>
                <a:sym typeface="Corbel"/>
              </a:defRPr>
            </a:lvl4pPr>
            <a:lvl5pPr marR="0" lvl="4" algn="ctr" rtl="0">
              <a:spcBef>
                <a:spcPts val="600"/>
              </a:spcBef>
              <a:spcAft>
                <a:spcPts val="0"/>
              </a:spcAft>
              <a:buClr>
                <a:schemeClr val="lt1"/>
              </a:buClr>
              <a:buSzPts val="1800"/>
              <a:buFont typeface="Noto Sans Symbols"/>
              <a:buNone/>
              <a:defRPr sz="1800" b="0" i="0" u="none" strike="noStrike" cap="none">
                <a:solidFill>
                  <a:schemeClr val="lt1"/>
                </a:solidFill>
                <a:latin typeface="Corbel"/>
                <a:ea typeface="Corbel"/>
                <a:cs typeface="Corbel"/>
                <a:sym typeface="Corbel"/>
              </a:defRPr>
            </a:lvl5pPr>
            <a:lvl6pPr marR="0" lvl="5" algn="ctr"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6pPr>
            <a:lvl7pPr marR="0" lvl="6" algn="ctr"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7pPr>
            <a:lvl8pPr marR="0" lvl="7" algn="ctr"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8pPr>
            <a:lvl9pPr marR="0" lvl="8" algn="ctr"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9pPr>
          </a:lstStyle>
          <a:p>
            <a:endParaRPr/>
          </a:p>
        </p:txBody>
      </p:sp>
      <p:sp>
        <p:nvSpPr>
          <p:cNvPr id="15" name="Google Shape;15;p2"/>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b="0" i="0" u="none" strike="noStrike" cap="none">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6" name="Google Shape;16;p2"/>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b="0" i="0" u="none" strike="noStrike" cap="none">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7" name="Google Shape;17;p2"/>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b="0" i="0" u="none" strike="noStrike" cap="none">
                <a:solidFill>
                  <a:srgbClr val="BFBFBF"/>
                </a:solidFill>
                <a:latin typeface="Corbel"/>
                <a:ea typeface="Corbel"/>
                <a:cs typeface="Corbel"/>
                <a:sym typeface="Corbel"/>
              </a:defRPr>
            </a:lvl1pPr>
            <a:lvl2pPr marL="0" marR="0" lvl="1" indent="0" algn="r" rtl="0">
              <a:spcBef>
                <a:spcPts val="0"/>
              </a:spcBef>
              <a:buNone/>
              <a:defRPr sz="1100" b="0" i="0" u="none" strike="noStrike" cap="none">
                <a:solidFill>
                  <a:srgbClr val="BFBFBF"/>
                </a:solidFill>
                <a:latin typeface="Corbel"/>
                <a:ea typeface="Corbel"/>
                <a:cs typeface="Corbel"/>
                <a:sym typeface="Corbel"/>
              </a:defRPr>
            </a:lvl2pPr>
            <a:lvl3pPr marL="0" marR="0" lvl="2" indent="0" algn="r" rtl="0">
              <a:spcBef>
                <a:spcPts val="0"/>
              </a:spcBef>
              <a:buNone/>
              <a:defRPr sz="1100" b="0" i="0" u="none" strike="noStrike" cap="none">
                <a:solidFill>
                  <a:srgbClr val="BFBFBF"/>
                </a:solidFill>
                <a:latin typeface="Corbel"/>
                <a:ea typeface="Corbel"/>
                <a:cs typeface="Corbel"/>
                <a:sym typeface="Corbel"/>
              </a:defRPr>
            </a:lvl3pPr>
            <a:lvl4pPr marL="0" marR="0" lvl="3" indent="0" algn="r" rtl="0">
              <a:spcBef>
                <a:spcPts val="0"/>
              </a:spcBef>
              <a:buNone/>
              <a:defRPr sz="1100" b="0" i="0" u="none" strike="noStrike" cap="none">
                <a:solidFill>
                  <a:srgbClr val="BFBFBF"/>
                </a:solidFill>
                <a:latin typeface="Corbel"/>
                <a:ea typeface="Corbel"/>
                <a:cs typeface="Corbel"/>
                <a:sym typeface="Corbel"/>
              </a:defRPr>
            </a:lvl4pPr>
            <a:lvl5pPr marL="0" marR="0" lvl="4" indent="0" algn="r" rtl="0">
              <a:spcBef>
                <a:spcPts val="0"/>
              </a:spcBef>
              <a:buNone/>
              <a:defRPr sz="1100" b="0" i="0" u="none" strike="noStrike" cap="none">
                <a:solidFill>
                  <a:srgbClr val="BFBFBF"/>
                </a:solidFill>
                <a:latin typeface="Corbel"/>
                <a:ea typeface="Corbel"/>
                <a:cs typeface="Corbel"/>
                <a:sym typeface="Corbel"/>
              </a:defRPr>
            </a:lvl5pPr>
            <a:lvl6pPr marL="0" marR="0" lvl="5" indent="0" algn="r" rtl="0">
              <a:spcBef>
                <a:spcPts val="0"/>
              </a:spcBef>
              <a:buNone/>
              <a:defRPr sz="1100" b="0" i="0" u="none" strike="noStrike" cap="none">
                <a:solidFill>
                  <a:srgbClr val="BFBFBF"/>
                </a:solidFill>
                <a:latin typeface="Corbel"/>
                <a:ea typeface="Corbel"/>
                <a:cs typeface="Corbel"/>
                <a:sym typeface="Corbel"/>
              </a:defRPr>
            </a:lvl6pPr>
            <a:lvl7pPr marL="0" marR="0" lvl="6" indent="0" algn="r" rtl="0">
              <a:spcBef>
                <a:spcPts val="0"/>
              </a:spcBef>
              <a:buNone/>
              <a:defRPr sz="1100" b="0" i="0" u="none" strike="noStrike" cap="none">
                <a:solidFill>
                  <a:srgbClr val="BFBFBF"/>
                </a:solidFill>
                <a:latin typeface="Corbel"/>
                <a:ea typeface="Corbel"/>
                <a:cs typeface="Corbel"/>
                <a:sym typeface="Corbel"/>
              </a:defRPr>
            </a:lvl7pPr>
            <a:lvl8pPr marL="0" marR="0" lvl="7" indent="0" algn="r" rtl="0">
              <a:spcBef>
                <a:spcPts val="0"/>
              </a:spcBef>
              <a:buNone/>
              <a:defRPr sz="1100" b="0" i="0" u="none" strike="noStrike" cap="none">
                <a:solidFill>
                  <a:srgbClr val="BFBFBF"/>
                </a:solidFill>
                <a:latin typeface="Corbel"/>
                <a:ea typeface="Corbel"/>
                <a:cs typeface="Corbel"/>
                <a:sym typeface="Corbel"/>
              </a:defRPr>
            </a:lvl8pPr>
            <a:lvl9pPr marL="0" marR="0" lvl="8" indent="0" algn="r" rtl="0">
              <a:spcBef>
                <a:spcPts val="0"/>
              </a:spcBef>
              <a:buNone/>
              <a:defRPr sz="1100" b="0" i="0" u="none" strike="noStrike" cap="none">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5"/>
        <p:cNvGrpSpPr/>
        <p:nvPr/>
      </p:nvGrpSpPr>
      <p:grpSpPr>
        <a:xfrm>
          <a:off x="0" y="0"/>
          <a:ext cx="0" cy="0"/>
          <a:chOff x="0" y="0"/>
          <a:chExt cx="0" cy="0"/>
        </a:xfrm>
      </p:grpSpPr>
      <p:sp>
        <p:nvSpPr>
          <p:cNvPr id="86" name="Google Shape;86;p11"/>
          <p:cNvSpPr txBox="1">
            <a:spLocks noGrp="1"/>
          </p:cNvSpPr>
          <p:nvPr>
            <p:ph type="title"/>
          </p:nvPr>
        </p:nvSpPr>
        <p:spPr>
          <a:xfrm>
            <a:off x="4562856" y="1600200"/>
            <a:ext cx="3931920"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2400"/>
              <a:buFont typeface="Corbel"/>
              <a:buNone/>
              <a:defRPr sz="24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7" name="Google Shape;87;p11"/>
          <p:cNvSpPr>
            <a:spLocks noGrp="1"/>
          </p:cNvSpPr>
          <p:nvPr>
            <p:ph type="pic" idx="2"/>
          </p:nvPr>
        </p:nvSpPr>
        <p:spPr>
          <a:xfrm>
            <a:off x="621792" y="457200"/>
            <a:ext cx="3474720" cy="5102352"/>
          </a:xfrm>
          <a:prstGeom prst="rect">
            <a:avLst/>
          </a:prstGeom>
          <a:noFill/>
          <a:ln w="44450" cap="flat" cmpd="sng">
            <a:solidFill>
              <a:schemeClr val="dk1"/>
            </a:solidFill>
            <a:prstDash val="solid"/>
            <a:miter lim="800000"/>
            <a:headEnd type="none" w="sm" len="sm"/>
            <a:tailEnd type="none" w="sm" len="sm"/>
          </a:ln>
          <a:effectLst>
            <a:reflection stA="25000" endPos="15000" dist="50800" dir="5400000" sy="-100000" rotWithShape="0"/>
          </a:effectLst>
        </p:spPr>
        <p:txBody>
          <a:bodyPr spcFirstLastPara="1" wrap="square" lIns="91425" tIns="45700" rIns="91425" bIns="45700" anchor="t" anchorCtr="0"/>
          <a:lstStyle>
            <a:lvl1pPr marR="0" lvl="0" algn="l" rtl="0">
              <a:spcBef>
                <a:spcPts val="20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1pPr>
            <a:lvl2pPr marR="0" lvl="1" algn="l" rtl="0">
              <a:spcBef>
                <a:spcPts val="600"/>
              </a:spcBef>
              <a:spcAft>
                <a:spcPts val="0"/>
              </a:spcAft>
              <a:buClr>
                <a:srgbClr val="A5A5A5"/>
              </a:buClr>
              <a:buSzPts val="2800"/>
              <a:buFont typeface="Noto Sans Symbols"/>
              <a:buNone/>
              <a:defRPr sz="2800" b="0" i="0" u="none" strike="noStrike" cap="none">
                <a:solidFill>
                  <a:schemeClr val="lt1"/>
                </a:solidFill>
                <a:latin typeface="Corbel"/>
                <a:ea typeface="Corbel"/>
                <a:cs typeface="Corbel"/>
                <a:sym typeface="Corbel"/>
              </a:defRPr>
            </a:lvl2pPr>
            <a:lvl3pPr marR="0" lvl="2" algn="l" rtl="0">
              <a:spcBef>
                <a:spcPts val="600"/>
              </a:spcBef>
              <a:spcAft>
                <a:spcPts val="0"/>
              </a:spcAft>
              <a:buClr>
                <a:schemeClr val="lt1"/>
              </a:buClr>
              <a:buSzPts val="2400"/>
              <a:buFont typeface="Noto Sans Symbols"/>
              <a:buNone/>
              <a:defRPr sz="2400" b="0" i="0" u="none" strike="noStrike" cap="none">
                <a:solidFill>
                  <a:schemeClr val="lt1"/>
                </a:solidFill>
                <a:latin typeface="Corbel"/>
                <a:ea typeface="Corbel"/>
                <a:cs typeface="Corbel"/>
                <a:sym typeface="Corbel"/>
              </a:defRPr>
            </a:lvl3pPr>
            <a:lvl4pPr marR="0" lvl="3" algn="l" rtl="0">
              <a:spcBef>
                <a:spcPts val="600"/>
              </a:spcBef>
              <a:spcAft>
                <a:spcPts val="0"/>
              </a:spcAft>
              <a:buClr>
                <a:srgbClr val="A5A5A5"/>
              </a:buClr>
              <a:buSzPts val="2000"/>
              <a:buFont typeface="Noto Sans Symbols"/>
              <a:buNone/>
              <a:defRPr sz="2000" b="0" i="0" u="none" strike="noStrike" cap="none">
                <a:solidFill>
                  <a:schemeClr val="lt1"/>
                </a:solidFill>
                <a:latin typeface="Corbel"/>
                <a:ea typeface="Corbel"/>
                <a:cs typeface="Corbel"/>
                <a:sym typeface="Corbel"/>
              </a:defRPr>
            </a:lvl4pPr>
            <a:lvl5pPr marR="0" lvl="4" algn="l" rtl="0">
              <a:spcBef>
                <a:spcPts val="6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5pPr>
            <a:lvl6pPr marR="0" lvl="5"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6pPr>
            <a:lvl7pPr marR="0" lvl="6"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7pPr>
            <a:lvl8pPr marR="0" lvl="7"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8pPr>
            <a:lvl9pPr marR="0" lvl="8"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9pPr>
          </a:lstStyle>
          <a:p>
            <a:endParaRPr/>
          </a:p>
        </p:txBody>
      </p:sp>
      <p:sp>
        <p:nvSpPr>
          <p:cNvPr id="88" name="Google Shape;88;p11"/>
          <p:cNvSpPr txBox="1">
            <a:spLocks noGrp="1"/>
          </p:cNvSpPr>
          <p:nvPr>
            <p:ph type="body" idx="1"/>
          </p:nvPr>
        </p:nvSpPr>
        <p:spPr>
          <a:xfrm>
            <a:off x="4562856" y="2240280"/>
            <a:ext cx="3931920" cy="2103120"/>
          </a:xfrm>
          <a:prstGeom prst="rect">
            <a:avLst/>
          </a:prstGeom>
          <a:noFill/>
          <a:ln>
            <a:noFill/>
          </a:ln>
        </p:spPr>
        <p:txBody>
          <a:bodyPr spcFirstLastPara="1" wrap="square" lIns="91425" tIns="45700" rIns="91425" bIns="45700" anchor="t" anchorCtr="0"/>
          <a:lstStyle>
            <a:lvl1pPr marL="457200" marR="0" lvl="0" indent="-228600" algn="l" rtl="0">
              <a:spcBef>
                <a:spcPts val="2000"/>
              </a:spcBef>
              <a:spcAft>
                <a:spcPts val="0"/>
              </a:spcAft>
              <a:buClr>
                <a:schemeClr val="lt1"/>
              </a:buClr>
              <a:buSzPts val="1400"/>
              <a:buFont typeface="Noto Sans Symbols"/>
              <a:buNone/>
              <a:defRPr sz="1400" b="0" i="0" u="none" strike="noStrike" cap="none">
                <a:solidFill>
                  <a:schemeClr val="lt1"/>
                </a:solidFill>
                <a:latin typeface="Corbel"/>
                <a:ea typeface="Corbel"/>
                <a:cs typeface="Corbel"/>
                <a:sym typeface="Corbel"/>
              </a:defRPr>
            </a:lvl1pPr>
            <a:lvl2pPr marL="914400" marR="0" lvl="1" indent="-228600" algn="l" rtl="0">
              <a:spcBef>
                <a:spcPts val="600"/>
              </a:spcBef>
              <a:spcAft>
                <a:spcPts val="0"/>
              </a:spcAft>
              <a:buClr>
                <a:srgbClr val="A5A5A5"/>
              </a:buClr>
              <a:buSzPts val="1200"/>
              <a:buFont typeface="Noto Sans Symbols"/>
              <a:buNone/>
              <a:defRPr sz="1200" b="0" i="0" u="none" strike="noStrike" cap="none">
                <a:solidFill>
                  <a:schemeClr val="lt1"/>
                </a:solidFill>
                <a:latin typeface="Corbel"/>
                <a:ea typeface="Corbel"/>
                <a:cs typeface="Corbel"/>
                <a:sym typeface="Corbel"/>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Corbel"/>
                <a:ea typeface="Corbel"/>
                <a:cs typeface="Corbel"/>
                <a:sym typeface="Corbel"/>
              </a:defRPr>
            </a:lvl3pPr>
            <a:lvl4pPr marL="1828800" marR="0" lvl="3" indent="-228600" algn="l" rtl="0">
              <a:spcBef>
                <a:spcPts val="600"/>
              </a:spcBef>
              <a:spcAft>
                <a:spcPts val="0"/>
              </a:spcAft>
              <a:buClr>
                <a:srgbClr val="A5A5A5"/>
              </a:buClr>
              <a:buSzPts val="900"/>
              <a:buFont typeface="Noto Sans Symbols"/>
              <a:buNone/>
              <a:defRPr sz="900" b="0" i="0" u="none" strike="noStrike" cap="none">
                <a:solidFill>
                  <a:schemeClr val="lt1"/>
                </a:solidFill>
                <a:latin typeface="Corbel"/>
                <a:ea typeface="Corbel"/>
                <a:cs typeface="Corbel"/>
                <a:sym typeface="Corbel"/>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Corbel"/>
                <a:ea typeface="Corbel"/>
                <a:cs typeface="Corbel"/>
                <a:sym typeface="Corbel"/>
              </a:defRPr>
            </a:lvl5pPr>
            <a:lvl6pPr marL="2743200" marR="0" lvl="5"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6pPr>
            <a:lvl7pPr marL="3200400" marR="0" lvl="6"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7pPr>
            <a:lvl8pPr marL="3657600" marR="0" lvl="7"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8pPr>
            <a:lvl9pPr marL="4114800" marR="0" lvl="8"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9pPr>
          </a:lstStyle>
          <a:p>
            <a:endParaRPr/>
          </a:p>
        </p:txBody>
      </p:sp>
      <p:sp>
        <p:nvSpPr>
          <p:cNvPr id="89" name="Google Shape;89;p11"/>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90" name="Google Shape;90;p11"/>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91" name="Google Shape;91;p11"/>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92" name="Google Shape;92;p11"/>
          <p:cNvSpPr/>
          <p:nvPr/>
        </p:nvSpPr>
        <p:spPr>
          <a:xfrm>
            <a:off x="280416" y="258580"/>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93" name="Google Shape;93;p11"/>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above Caption">
  <p:cSld name="Picture above Caption">
    <p:spTree>
      <p:nvGrpSpPr>
        <p:cNvPr id="1" name="Shape 94"/>
        <p:cNvGrpSpPr/>
        <p:nvPr/>
      </p:nvGrpSpPr>
      <p:grpSpPr>
        <a:xfrm>
          <a:off x="0" y="0"/>
          <a:ext cx="0" cy="0"/>
          <a:chOff x="0" y="0"/>
          <a:chExt cx="0" cy="0"/>
        </a:xfrm>
      </p:grpSpPr>
      <p:sp>
        <p:nvSpPr>
          <p:cNvPr id="95" name="Google Shape;95;p12"/>
          <p:cNvSpPr>
            <a:spLocks noGrp="1"/>
          </p:cNvSpPr>
          <p:nvPr>
            <p:ph type="pic" idx="2"/>
          </p:nvPr>
        </p:nvSpPr>
        <p:spPr>
          <a:xfrm>
            <a:off x="282575" y="458788"/>
            <a:ext cx="8577263" cy="3884612"/>
          </a:xfrm>
          <a:prstGeom prst="rect">
            <a:avLst/>
          </a:prstGeom>
          <a:noFill/>
          <a:ln w="44450" cap="flat" cmpd="sng">
            <a:solidFill>
              <a:schemeClr val="dk1"/>
            </a:solidFill>
            <a:prstDash val="solid"/>
            <a:miter lim="800000"/>
            <a:headEnd type="none" w="sm" len="sm"/>
            <a:tailEnd type="none" w="sm" len="sm"/>
          </a:ln>
          <a:effectLst>
            <a:reflection stA="25000" endPos="15000" dist="50800" dir="5400000" sy="-100000" rotWithShape="0"/>
          </a:effectLst>
        </p:spPr>
        <p:txBody>
          <a:bodyPr spcFirstLastPara="1" wrap="square" lIns="91425" tIns="45700" rIns="91425" bIns="45700" anchor="t" anchorCtr="0"/>
          <a:lstStyle>
            <a:lvl1pPr marR="0" lvl="0" algn="l" rtl="0">
              <a:spcBef>
                <a:spcPts val="20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1pPr>
            <a:lvl2pPr marR="0" lvl="1" algn="l" rtl="0">
              <a:spcBef>
                <a:spcPts val="600"/>
              </a:spcBef>
              <a:spcAft>
                <a:spcPts val="0"/>
              </a:spcAft>
              <a:buClr>
                <a:srgbClr val="A5A5A5"/>
              </a:buClr>
              <a:buSzPts val="2800"/>
              <a:buFont typeface="Noto Sans Symbols"/>
              <a:buNone/>
              <a:defRPr sz="2800" b="0" i="0" u="none" strike="noStrike" cap="none">
                <a:solidFill>
                  <a:schemeClr val="lt1"/>
                </a:solidFill>
                <a:latin typeface="Corbel"/>
                <a:ea typeface="Corbel"/>
                <a:cs typeface="Corbel"/>
                <a:sym typeface="Corbel"/>
              </a:defRPr>
            </a:lvl2pPr>
            <a:lvl3pPr marR="0" lvl="2" algn="l" rtl="0">
              <a:spcBef>
                <a:spcPts val="600"/>
              </a:spcBef>
              <a:spcAft>
                <a:spcPts val="0"/>
              </a:spcAft>
              <a:buClr>
                <a:schemeClr val="lt1"/>
              </a:buClr>
              <a:buSzPts val="2400"/>
              <a:buFont typeface="Noto Sans Symbols"/>
              <a:buNone/>
              <a:defRPr sz="2400" b="0" i="0" u="none" strike="noStrike" cap="none">
                <a:solidFill>
                  <a:schemeClr val="lt1"/>
                </a:solidFill>
                <a:latin typeface="Corbel"/>
                <a:ea typeface="Corbel"/>
                <a:cs typeface="Corbel"/>
                <a:sym typeface="Corbel"/>
              </a:defRPr>
            </a:lvl3pPr>
            <a:lvl4pPr marR="0" lvl="3" algn="l" rtl="0">
              <a:spcBef>
                <a:spcPts val="600"/>
              </a:spcBef>
              <a:spcAft>
                <a:spcPts val="0"/>
              </a:spcAft>
              <a:buClr>
                <a:srgbClr val="A5A5A5"/>
              </a:buClr>
              <a:buSzPts val="2000"/>
              <a:buFont typeface="Noto Sans Symbols"/>
              <a:buNone/>
              <a:defRPr sz="2000" b="0" i="0" u="none" strike="noStrike" cap="none">
                <a:solidFill>
                  <a:schemeClr val="lt1"/>
                </a:solidFill>
                <a:latin typeface="Corbel"/>
                <a:ea typeface="Corbel"/>
                <a:cs typeface="Corbel"/>
                <a:sym typeface="Corbel"/>
              </a:defRPr>
            </a:lvl4pPr>
            <a:lvl5pPr marR="0" lvl="4" algn="l" rtl="0">
              <a:spcBef>
                <a:spcPts val="6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5pPr>
            <a:lvl6pPr marR="0" lvl="5"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6pPr>
            <a:lvl7pPr marR="0" lvl="6"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7pPr>
            <a:lvl8pPr marR="0" lvl="7"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8pPr>
            <a:lvl9pPr marR="0" lvl="8"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9pPr>
          </a:lstStyle>
          <a:p>
            <a:endParaRPr/>
          </a:p>
        </p:txBody>
      </p:sp>
      <p:sp>
        <p:nvSpPr>
          <p:cNvPr id="96" name="Google Shape;96;p12"/>
          <p:cNvSpPr txBox="1">
            <a:spLocks noGrp="1"/>
          </p:cNvSpPr>
          <p:nvPr>
            <p:ph type="title"/>
          </p:nvPr>
        </p:nvSpPr>
        <p:spPr>
          <a:xfrm>
            <a:off x="282575" y="4920520"/>
            <a:ext cx="3931920" cy="1353312"/>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lt1"/>
              </a:buClr>
              <a:buSzPts val="2400"/>
              <a:buFont typeface="Corbel"/>
              <a:buNone/>
              <a:defRPr sz="24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7" name="Google Shape;97;p12"/>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98" name="Google Shape;98;p12"/>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99" name="Google Shape;99;p12"/>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00" name="Google Shape;100;p12"/>
          <p:cNvSpPr txBox="1">
            <a:spLocks noGrp="1"/>
          </p:cNvSpPr>
          <p:nvPr>
            <p:ph type="body" idx="1"/>
          </p:nvPr>
        </p:nvSpPr>
        <p:spPr>
          <a:xfrm>
            <a:off x="4927918" y="4899025"/>
            <a:ext cx="3931920" cy="1352458"/>
          </a:xfrm>
          <a:prstGeom prst="rect">
            <a:avLst/>
          </a:prstGeom>
          <a:noFill/>
          <a:ln>
            <a:noFill/>
          </a:ln>
        </p:spPr>
        <p:txBody>
          <a:bodyPr spcFirstLastPara="1" wrap="square" lIns="91425" tIns="45700" rIns="91425" bIns="45700" anchor="t" anchorCtr="0"/>
          <a:lstStyle>
            <a:lvl1pPr marL="457200" marR="0" lvl="0" indent="-228600" algn="l" rtl="0">
              <a:lnSpc>
                <a:spcPct val="110000"/>
              </a:lnSpc>
              <a:spcBef>
                <a:spcPts val="300"/>
              </a:spcBef>
              <a:spcAft>
                <a:spcPts val="0"/>
              </a:spcAft>
              <a:buClr>
                <a:schemeClr val="lt1"/>
              </a:buClr>
              <a:buSzPts val="1200"/>
              <a:buFont typeface="Noto Sans Symbols"/>
              <a:buNone/>
              <a:defRPr sz="1200" b="0" i="0" u="none" strike="noStrike" cap="none">
                <a:solidFill>
                  <a:schemeClr val="lt1"/>
                </a:solidFill>
                <a:latin typeface="Corbel"/>
                <a:ea typeface="Corbel"/>
                <a:cs typeface="Corbel"/>
                <a:sym typeface="Corbel"/>
              </a:defRPr>
            </a:lvl1pPr>
            <a:lvl2pPr marL="914400" marR="0" lvl="1" indent="-228600" algn="l" rtl="0">
              <a:spcBef>
                <a:spcPts val="600"/>
              </a:spcBef>
              <a:spcAft>
                <a:spcPts val="0"/>
              </a:spcAft>
              <a:buClr>
                <a:srgbClr val="A5A5A5"/>
              </a:buClr>
              <a:buSzPts val="1200"/>
              <a:buFont typeface="Noto Sans Symbols"/>
              <a:buNone/>
              <a:defRPr sz="1200" b="0" i="0" u="none" strike="noStrike" cap="none">
                <a:solidFill>
                  <a:schemeClr val="lt1"/>
                </a:solidFill>
                <a:latin typeface="Corbel"/>
                <a:ea typeface="Corbel"/>
                <a:cs typeface="Corbel"/>
                <a:sym typeface="Corbel"/>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Corbel"/>
                <a:ea typeface="Corbel"/>
                <a:cs typeface="Corbel"/>
                <a:sym typeface="Corbel"/>
              </a:defRPr>
            </a:lvl3pPr>
            <a:lvl4pPr marL="1828800" marR="0" lvl="3" indent="-228600" algn="l" rtl="0">
              <a:spcBef>
                <a:spcPts val="600"/>
              </a:spcBef>
              <a:spcAft>
                <a:spcPts val="0"/>
              </a:spcAft>
              <a:buClr>
                <a:srgbClr val="A5A5A5"/>
              </a:buClr>
              <a:buSzPts val="900"/>
              <a:buFont typeface="Noto Sans Symbols"/>
              <a:buNone/>
              <a:defRPr sz="900" b="0" i="0" u="none" strike="noStrike" cap="none">
                <a:solidFill>
                  <a:schemeClr val="lt1"/>
                </a:solidFill>
                <a:latin typeface="Corbel"/>
                <a:ea typeface="Corbel"/>
                <a:cs typeface="Corbel"/>
                <a:sym typeface="Corbel"/>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Corbel"/>
                <a:ea typeface="Corbel"/>
                <a:cs typeface="Corbel"/>
                <a:sym typeface="Corbel"/>
              </a:defRPr>
            </a:lvl5pPr>
            <a:lvl6pPr marL="2743200" marR="0" lvl="5"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6pPr>
            <a:lvl7pPr marL="3200400" marR="0" lvl="6"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7pPr>
            <a:lvl8pPr marL="3657600" marR="0" lvl="7"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8pPr>
            <a:lvl9pPr marL="4114800" marR="0" lvl="8"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9pPr>
          </a:lstStyle>
          <a:p>
            <a:endParaRPr/>
          </a:p>
        </p:txBody>
      </p:sp>
      <p:sp>
        <p:nvSpPr>
          <p:cNvPr id="101" name="Google Shape;101;p12"/>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 Pictures with Caption">
  <p:cSld name="2 Pictures with Caption">
    <p:spTree>
      <p:nvGrpSpPr>
        <p:cNvPr id="1" name="Shape 102"/>
        <p:cNvGrpSpPr/>
        <p:nvPr/>
      </p:nvGrpSpPr>
      <p:grpSpPr>
        <a:xfrm>
          <a:off x="0" y="0"/>
          <a:ext cx="0" cy="0"/>
          <a:chOff x="0" y="0"/>
          <a:chExt cx="0" cy="0"/>
        </a:xfrm>
      </p:grpSpPr>
      <p:sp>
        <p:nvSpPr>
          <p:cNvPr id="103" name="Google Shape;103;p13"/>
          <p:cNvSpPr>
            <a:spLocks noGrp="1"/>
          </p:cNvSpPr>
          <p:nvPr>
            <p:ph type="pic" idx="2"/>
          </p:nvPr>
        </p:nvSpPr>
        <p:spPr>
          <a:xfrm>
            <a:off x="4745038" y="458788"/>
            <a:ext cx="4114800" cy="3884612"/>
          </a:xfrm>
          <a:prstGeom prst="rect">
            <a:avLst/>
          </a:prstGeom>
          <a:noFill/>
          <a:ln w="44450" cap="flat" cmpd="sng">
            <a:solidFill>
              <a:schemeClr val="dk1"/>
            </a:solidFill>
            <a:prstDash val="solid"/>
            <a:miter lim="800000"/>
            <a:headEnd type="none" w="sm" len="sm"/>
            <a:tailEnd type="none" w="sm" len="sm"/>
          </a:ln>
          <a:effectLst>
            <a:reflection stA="25000" endPos="15000" dist="50800" dir="5400000" sy="-100000" rotWithShape="0"/>
          </a:effectLst>
        </p:spPr>
        <p:txBody>
          <a:bodyPr spcFirstLastPara="1" wrap="square" lIns="91425" tIns="45700" rIns="91425" bIns="45700" anchor="t" anchorCtr="0"/>
          <a:lstStyle>
            <a:lvl1pPr marR="0" lvl="0" algn="l" rtl="0">
              <a:spcBef>
                <a:spcPts val="20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1pPr>
            <a:lvl2pPr marR="0" lvl="1" algn="l" rtl="0">
              <a:spcBef>
                <a:spcPts val="600"/>
              </a:spcBef>
              <a:spcAft>
                <a:spcPts val="0"/>
              </a:spcAft>
              <a:buClr>
                <a:srgbClr val="A5A5A5"/>
              </a:buClr>
              <a:buSzPts val="2800"/>
              <a:buFont typeface="Noto Sans Symbols"/>
              <a:buNone/>
              <a:defRPr sz="2800" b="0" i="0" u="none" strike="noStrike" cap="none">
                <a:solidFill>
                  <a:schemeClr val="lt1"/>
                </a:solidFill>
                <a:latin typeface="Corbel"/>
                <a:ea typeface="Corbel"/>
                <a:cs typeface="Corbel"/>
                <a:sym typeface="Corbel"/>
              </a:defRPr>
            </a:lvl2pPr>
            <a:lvl3pPr marR="0" lvl="2" algn="l" rtl="0">
              <a:spcBef>
                <a:spcPts val="600"/>
              </a:spcBef>
              <a:spcAft>
                <a:spcPts val="0"/>
              </a:spcAft>
              <a:buClr>
                <a:schemeClr val="lt1"/>
              </a:buClr>
              <a:buSzPts val="2400"/>
              <a:buFont typeface="Noto Sans Symbols"/>
              <a:buNone/>
              <a:defRPr sz="2400" b="0" i="0" u="none" strike="noStrike" cap="none">
                <a:solidFill>
                  <a:schemeClr val="lt1"/>
                </a:solidFill>
                <a:latin typeface="Corbel"/>
                <a:ea typeface="Corbel"/>
                <a:cs typeface="Corbel"/>
                <a:sym typeface="Corbel"/>
              </a:defRPr>
            </a:lvl3pPr>
            <a:lvl4pPr marR="0" lvl="3" algn="l" rtl="0">
              <a:spcBef>
                <a:spcPts val="600"/>
              </a:spcBef>
              <a:spcAft>
                <a:spcPts val="0"/>
              </a:spcAft>
              <a:buClr>
                <a:srgbClr val="A5A5A5"/>
              </a:buClr>
              <a:buSzPts val="2000"/>
              <a:buFont typeface="Noto Sans Symbols"/>
              <a:buNone/>
              <a:defRPr sz="2000" b="0" i="0" u="none" strike="noStrike" cap="none">
                <a:solidFill>
                  <a:schemeClr val="lt1"/>
                </a:solidFill>
                <a:latin typeface="Corbel"/>
                <a:ea typeface="Corbel"/>
                <a:cs typeface="Corbel"/>
                <a:sym typeface="Corbel"/>
              </a:defRPr>
            </a:lvl4pPr>
            <a:lvl5pPr marR="0" lvl="4" algn="l" rtl="0">
              <a:spcBef>
                <a:spcPts val="6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5pPr>
            <a:lvl6pPr marR="0" lvl="5"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6pPr>
            <a:lvl7pPr marR="0" lvl="6"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7pPr>
            <a:lvl8pPr marR="0" lvl="7"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8pPr>
            <a:lvl9pPr marR="0" lvl="8"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9pPr>
          </a:lstStyle>
          <a:p>
            <a:endParaRPr/>
          </a:p>
        </p:txBody>
      </p:sp>
      <p:sp>
        <p:nvSpPr>
          <p:cNvPr id="104" name="Google Shape;104;p13"/>
          <p:cNvSpPr>
            <a:spLocks noGrp="1"/>
          </p:cNvSpPr>
          <p:nvPr>
            <p:ph type="pic" idx="3"/>
          </p:nvPr>
        </p:nvSpPr>
        <p:spPr>
          <a:xfrm>
            <a:off x="282575" y="458788"/>
            <a:ext cx="4114800" cy="3884612"/>
          </a:xfrm>
          <a:prstGeom prst="rect">
            <a:avLst/>
          </a:prstGeom>
          <a:noFill/>
          <a:ln w="44450" cap="flat" cmpd="sng">
            <a:solidFill>
              <a:schemeClr val="dk1"/>
            </a:solidFill>
            <a:prstDash val="solid"/>
            <a:miter lim="800000"/>
            <a:headEnd type="none" w="sm" len="sm"/>
            <a:tailEnd type="none" w="sm" len="sm"/>
          </a:ln>
          <a:effectLst>
            <a:reflection stA="25000" endPos="15000" dist="50800" dir="5400000" sy="-100000" rotWithShape="0"/>
          </a:effectLst>
        </p:spPr>
        <p:txBody>
          <a:bodyPr spcFirstLastPara="1" wrap="square" lIns="91425" tIns="45700" rIns="91425" bIns="45700" anchor="t" anchorCtr="0"/>
          <a:lstStyle>
            <a:lvl1pPr marR="0" lvl="0" algn="l" rtl="0">
              <a:spcBef>
                <a:spcPts val="20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1pPr>
            <a:lvl2pPr marR="0" lvl="1" algn="l" rtl="0">
              <a:spcBef>
                <a:spcPts val="600"/>
              </a:spcBef>
              <a:spcAft>
                <a:spcPts val="0"/>
              </a:spcAft>
              <a:buClr>
                <a:srgbClr val="A5A5A5"/>
              </a:buClr>
              <a:buSzPts val="2800"/>
              <a:buFont typeface="Noto Sans Symbols"/>
              <a:buNone/>
              <a:defRPr sz="2800" b="0" i="0" u="none" strike="noStrike" cap="none">
                <a:solidFill>
                  <a:schemeClr val="lt1"/>
                </a:solidFill>
                <a:latin typeface="Corbel"/>
                <a:ea typeface="Corbel"/>
                <a:cs typeface="Corbel"/>
                <a:sym typeface="Corbel"/>
              </a:defRPr>
            </a:lvl2pPr>
            <a:lvl3pPr marR="0" lvl="2" algn="l" rtl="0">
              <a:spcBef>
                <a:spcPts val="600"/>
              </a:spcBef>
              <a:spcAft>
                <a:spcPts val="0"/>
              </a:spcAft>
              <a:buClr>
                <a:schemeClr val="lt1"/>
              </a:buClr>
              <a:buSzPts val="2400"/>
              <a:buFont typeface="Noto Sans Symbols"/>
              <a:buNone/>
              <a:defRPr sz="2400" b="0" i="0" u="none" strike="noStrike" cap="none">
                <a:solidFill>
                  <a:schemeClr val="lt1"/>
                </a:solidFill>
                <a:latin typeface="Corbel"/>
                <a:ea typeface="Corbel"/>
                <a:cs typeface="Corbel"/>
                <a:sym typeface="Corbel"/>
              </a:defRPr>
            </a:lvl3pPr>
            <a:lvl4pPr marR="0" lvl="3" algn="l" rtl="0">
              <a:spcBef>
                <a:spcPts val="600"/>
              </a:spcBef>
              <a:spcAft>
                <a:spcPts val="0"/>
              </a:spcAft>
              <a:buClr>
                <a:srgbClr val="A5A5A5"/>
              </a:buClr>
              <a:buSzPts val="2000"/>
              <a:buFont typeface="Noto Sans Symbols"/>
              <a:buNone/>
              <a:defRPr sz="2000" b="0" i="0" u="none" strike="noStrike" cap="none">
                <a:solidFill>
                  <a:schemeClr val="lt1"/>
                </a:solidFill>
                <a:latin typeface="Corbel"/>
                <a:ea typeface="Corbel"/>
                <a:cs typeface="Corbel"/>
                <a:sym typeface="Corbel"/>
              </a:defRPr>
            </a:lvl4pPr>
            <a:lvl5pPr marR="0" lvl="4" algn="l" rtl="0">
              <a:spcBef>
                <a:spcPts val="6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5pPr>
            <a:lvl6pPr marR="0" lvl="5"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6pPr>
            <a:lvl7pPr marR="0" lvl="6"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7pPr>
            <a:lvl8pPr marR="0" lvl="7"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8pPr>
            <a:lvl9pPr marR="0" lvl="8" algn="l"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9pPr>
          </a:lstStyle>
          <a:p>
            <a:endParaRPr/>
          </a:p>
        </p:txBody>
      </p:sp>
      <p:sp>
        <p:nvSpPr>
          <p:cNvPr id="105" name="Google Shape;105;p13"/>
          <p:cNvSpPr txBox="1">
            <a:spLocks noGrp="1"/>
          </p:cNvSpPr>
          <p:nvPr>
            <p:ph type="title"/>
          </p:nvPr>
        </p:nvSpPr>
        <p:spPr>
          <a:xfrm>
            <a:off x="282575" y="4920520"/>
            <a:ext cx="3931920" cy="1353312"/>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lt1"/>
              </a:buClr>
              <a:buSzPts val="2400"/>
              <a:buFont typeface="Corbel"/>
              <a:buNone/>
              <a:defRPr sz="24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6" name="Google Shape;106;p13"/>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07" name="Google Shape;107;p13"/>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08" name="Google Shape;108;p13"/>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09" name="Google Shape;109;p13"/>
          <p:cNvSpPr txBox="1">
            <a:spLocks noGrp="1"/>
          </p:cNvSpPr>
          <p:nvPr>
            <p:ph type="body" idx="1"/>
          </p:nvPr>
        </p:nvSpPr>
        <p:spPr>
          <a:xfrm>
            <a:off x="4927918" y="4899025"/>
            <a:ext cx="3931920" cy="1352458"/>
          </a:xfrm>
          <a:prstGeom prst="rect">
            <a:avLst/>
          </a:prstGeom>
          <a:noFill/>
          <a:ln>
            <a:noFill/>
          </a:ln>
        </p:spPr>
        <p:txBody>
          <a:bodyPr spcFirstLastPara="1" wrap="square" lIns="91425" tIns="45700" rIns="91425" bIns="45700" anchor="t" anchorCtr="0"/>
          <a:lstStyle>
            <a:lvl1pPr marL="457200" marR="0" lvl="0" indent="-228600" algn="l" rtl="0">
              <a:lnSpc>
                <a:spcPct val="110000"/>
              </a:lnSpc>
              <a:spcBef>
                <a:spcPts val="300"/>
              </a:spcBef>
              <a:spcAft>
                <a:spcPts val="0"/>
              </a:spcAft>
              <a:buClr>
                <a:schemeClr val="lt1"/>
              </a:buClr>
              <a:buSzPts val="1200"/>
              <a:buFont typeface="Noto Sans Symbols"/>
              <a:buNone/>
              <a:defRPr sz="1200" b="0" i="0" u="none" strike="noStrike" cap="none">
                <a:solidFill>
                  <a:schemeClr val="lt1"/>
                </a:solidFill>
                <a:latin typeface="Corbel"/>
                <a:ea typeface="Corbel"/>
                <a:cs typeface="Corbel"/>
                <a:sym typeface="Corbel"/>
              </a:defRPr>
            </a:lvl1pPr>
            <a:lvl2pPr marL="914400" marR="0" lvl="1" indent="-228600" algn="l" rtl="0">
              <a:spcBef>
                <a:spcPts val="600"/>
              </a:spcBef>
              <a:spcAft>
                <a:spcPts val="0"/>
              </a:spcAft>
              <a:buClr>
                <a:srgbClr val="A5A5A5"/>
              </a:buClr>
              <a:buSzPts val="1200"/>
              <a:buFont typeface="Noto Sans Symbols"/>
              <a:buNone/>
              <a:defRPr sz="1200" b="0" i="0" u="none" strike="noStrike" cap="none">
                <a:solidFill>
                  <a:schemeClr val="lt1"/>
                </a:solidFill>
                <a:latin typeface="Corbel"/>
                <a:ea typeface="Corbel"/>
                <a:cs typeface="Corbel"/>
                <a:sym typeface="Corbel"/>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Corbel"/>
                <a:ea typeface="Corbel"/>
                <a:cs typeface="Corbel"/>
                <a:sym typeface="Corbel"/>
              </a:defRPr>
            </a:lvl3pPr>
            <a:lvl4pPr marL="1828800" marR="0" lvl="3" indent="-228600" algn="l" rtl="0">
              <a:spcBef>
                <a:spcPts val="600"/>
              </a:spcBef>
              <a:spcAft>
                <a:spcPts val="0"/>
              </a:spcAft>
              <a:buClr>
                <a:srgbClr val="A5A5A5"/>
              </a:buClr>
              <a:buSzPts val="900"/>
              <a:buFont typeface="Noto Sans Symbols"/>
              <a:buNone/>
              <a:defRPr sz="900" b="0" i="0" u="none" strike="noStrike" cap="none">
                <a:solidFill>
                  <a:schemeClr val="lt1"/>
                </a:solidFill>
                <a:latin typeface="Corbel"/>
                <a:ea typeface="Corbel"/>
                <a:cs typeface="Corbel"/>
                <a:sym typeface="Corbel"/>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Corbel"/>
                <a:ea typeface="Corbel"/>
                <a:cs typeface="Corbel"/>
                <a:sym typeface="Corbel"/>
              </a:defRPr>
            </a:lvl5pPr>
            <a:lvl6pPr marL="2743200" marR="0" lvl="5"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6pPr>
            <a:lvl7pPr marL="3200400" marR="0" lvl="6"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7pPr>
            <a:lvl8pPr marL="3657600" marR="0" lvl="7"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8pPr>
            <a:lvl9pPr marL="4114800" marR="0" lvl="8"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9pPr>
          </a:lstStyle>
          <a:p>
            <a:endParaRPr/>
          </a:p>
        </p:txBody>
      </p:sp>
      <p:sp>
        <p:nvSpPr>
          <p:cNvPr id="110" name="Google Shape;110;p13"/>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ideo with Caption">
  <p:cSld name="Video with Caption">
    <p:spTree>
      <p:nvGrpSpPr>
        <p:cNvPr id="1" name="Shape 111"/>
        <p:cNvGrpSpPr/>
        <p:nvPr/>
      </p:nvGrpSpPr>
      <p:grpSpPr>
        <a:xfrm>
          <a:off x="0" y="0"/>
          <a:ext cx="0" cy="0"/>
          <a:chOff x="0" y="0"/>
          <a:chExt cx="0" cy="0"/>
        </a:xfrm>
      </p:grpSpPr>
      <p:sp>
        <p:nvSpPr>
          <p:cNvPr id="112" name="Google Shape;112;p14"/>
          <p:cNvSpPr txBox="1">
            <a:spLocks noGrp="1"/>
          </p:cNvSpPr>
          <p:nvPr>
            <p:ph type="title"/>
          </p:nvPr>
        </p:nvSpPr>
        <p:spPr>
          <a:xfrm>
            <a:off x="282575" y="4920520"/>
            <a:ext cx="3931920"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2400"/>
              <a:buFont typeface="Corbel"/>
              <a:buNone/>
              <a:defRPr sz="24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3" name="Google Shape;113;p14"/>
          <p:cNvSpPr txBox="1">
            <a:spLocks noGrp="1"/>
          </p:cNvSpPr>
          <p:nvPr>
            <p:ph type="body" idx="1"/>
          </p:nvPr>
        </p:nvSpPr>
        <p:spPr>
          <a:xfrm>
            <a:off x="282575" y="5563458"/>
            <a:ext cx="3931920" cy="652462"/>
          </a:xfrm>
          <a:prstGeom prst="rect">
            <a:avLst/>
          </a:prstGeom>
          <a:noFill/>
          <a:ln>
            <a:noFill/>
          </a:ln>
        </p:spPr>
        <p:txBody>
          <a:bodyPr spcFirstLastPara="1" wrap="square" lIns="91425" tIns="45700" rIns="91425" bIns="45700" anchor="t" anchorCtr="0"/>
          <a:lstStyle>
            <a:lvl1pPr marL="457200" marR="0" lvl="0" indent="-228600" algn="l" rtl="0">
              <a:spcBef>
                <a:spcPts val="300"/>
              </a:spcBef>
              <a:spcAft>
                <a:spcPts val="0"/>
              </a:spcAft>
              <a:buClr>
                <a:schemeClr val="lt1"/>
              </a:buClr>
              <a:buSzPts val="1400"/>
              <a:buFont typeface="Noto Sans Symbols"/>
              <a:buNone/>
              <a:defRPr sz="1400" b="0" i="0" u="none" strike="noStrike" cap="none">
                <a:solidFill>
                  <a:schemeClr val="lt1"/>
                </a:solidFill>
                <a:latin typeface="Corbel"/>
                <a:ea typeface="Corbel"/>
                <a:cs typeface="Corbel"/>
                <a:sym typeface="Corbel"/>
              </a:defRPr>
            </a:lvl1pPr>
            <a:lvl2pPr marL="914400" marR="0" lvl="1" indent="-228600" algn="l" rtl="0">
              <a:spcBef>
                <a:spcPts val="600"/>
              </a:spcBef>
              <a:spcAft>
                <a:spcPts val="0"/>
              </a:spcAft>
              <a:buClr>
                <a:srgbClr val="A5A5A5"/>
              </a:buClr>
              <a:buSzPts val="1200"/>
              <a:buFont typeface="Noto Sans Symbols"/>
              <a:buNone/>
              <a:defRPr sz="1200" b="0" i="0" u="none" strike="noStrike" cap="none">
                <a:solidFill>
                  <a:schemeClr val="lt1"/>
                </a:solidFill>
                <a:latin typeface="Corbel"/>
                <a:ea typeface="Corbel"/>
                <a:cs typeface="Corbel"/>
                <a:sym typeface="Corbel"/>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Corbel"/>
                <a:ea typeface="Corbel"/>
                <a:cs typeface="Corbel"/>
                <a:sym typeface="Corbel"/>
              </a:defRPr>
            </a:lvl3pPr>
            <a:lvl4pPr marL="1828800" marR="0" lvl="3" indent="-228600" algn="l" rtl="0">
              <a:spcBef>
                <a:spcPts val="600"/>
              </a:spcBef>
              <a:spcAft>
                <a:spcPts val="0"/>
              </a:spcAft>
              <a:buClr>
                <a:srgbClr val="A5A5A5"/>
              </a:buClr>
              <a:buSzPts val="900"/>
              <a:buFont typeface="Noto Sans Symbols"/>
              <a:buNone/>
              <a:defRPr sz="900" b="0" i="0" u="none" strike="noStrike" cap="none">
                <a:solidFill>
                  <a:schemeClr val="lt1"/>
                </a:solidFill>
                <a:latin typeface="Corbel"/>
                <a:ea typeface="Corbel"/>
                <a:cs typeface="Corbel"/>
                <a:sym typeface="Corbel"/>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Corbel"/>
                <a:ea typeface="Corbel"/>
                <a:cs typeface="Corbel"/>
                <a:sym typeface="Corbel"/>
              </a:defRPr>
            </a:lvl5pPr>
            <a:lvl6pPr marL="2743200" marR="0" lvl="5"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6pPr>
            <a:lvl7pPr marL="3200400" marR="0" lvl="6"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7pPr>
            <a:lvl8pPr marL="3657600" marR="0" lvl="7"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8pPr>
            <a:lvl9pPr marL="4114800" marR="0" lvl="8"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9pPr>
          </a:lstStyle>
          <a:p>
            <a:endParaRPr/>
          </a:p>
        </p:txBody>
      </p:sp>
      <p:sp>
        <p:nvSpPr>
          <p:cNvPr id="114" name="Google Shape;114;p14"/>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15" name="Google Shape;115;p14"/>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16" name="Google Shape;116;p14"/>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17" name="Google Shape;117;p14"/>
          <p:cNvSpPr txBox="1">
            <a:spLocks noGrp="1"/>
          </p:cNvSpPr>
          <p:nvPr>
            <p:ph type="body" idx="2"/>
          </p:nvPr>
        </p:nvSpPr>
        <p:spPr>
          <a:xfrm>
            <a:off x="4927918" y="4899025"/>
            <a:ext cx="3931920" cy="1352458"/>
          </a:xfrm>
          <a:prstGeom prst="rect">
            <a:avLst/>
          </a:prstGeom>
          <a:noFill/>
          <a:ln>
            <a:noFill/>
          </a:ln>
        </p:spPr>
        <p:txBody>
          <a:bodyPr spcFirstLastPara="1" wrap="square" lIns="91425" tIns="45700" rIns="91425" bIns="45700" anchor="t" anchorCtr="0"/>
          <a:lstStyle>
            <a:lvl1pPr marL="457200" marR="0" lvl="0" indent="-228600" algn="l" rtl="0">
              <a:lnSpc>
                <a:spcPct val="110000"/>
              </a:lnSpc>
              <a:spcBef>
                <a:spcPts val="300"/>
              </a:spcBef>
              <a:spcAft>
                <a:spcPts val="0"/>
              </a:spcAft>
              <a:buClr>
                <a:schemeClr val="lt1"/>
              </a:buClr>
              <a:buSzPts val="1200"/>
              <a:buFont typeface="Noto Sans Symbols"/>
              <a:buNone/>
              <a:defRPr sz="1200" b="0" i="0" u="none" strike="noStrike" cap="none">
                <a:solidFill>
                  <a:schemeClr val="lt1"/>
                </a:solidFill>
                <a:latin typeface="Corbel"/>
                <a:ea typeface="Corbel"/>
                <a:cs typeface="Corbel"/>
                <a:sym typeface="Corbel"/>
              </a:defRPr>
            </a:lvl1pPr>
            <a:lvl2pPr marL="914400" marR="0" lvl="1" indent="-228600" algn="l" rtl="0">
              <a:spcBef>
                <a:spcPts val="600"/>
              </a:spcBef>
              <a:spcAft>
                <a:spcPts val="0"/>
              </a:spcAft>
              <a:buClr>
                <a:srgbClr val="A5A5A5"/>
              </a:buClr>
              <a:buSzPts val="1200"/>
              <a:buFont typeface="Noto Sans Symbols"/>
              <a:buNone/>
              <a:defRPr sz="1200" b="0" i="0" u="none" strike="noStrike" cap="none">
                <a:solidFill>
                  <a:schemeClr val="lt1"/>
                </a:solidFill>
                <a:latin typeface="Corbel"/>
                <a:ea typeface="Corbel"/>
                <a:cs typeface="Corbel"/>
                <a:sym typeface="Corbel"/>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Corbel"/>
                <a:ea typeface="Corbel"/>
                <a:cs typeface="Corbel"/>
                <a:sym typeface="Corbel"/>
              </a:defRPr>
            </a:lvl3pPr>
            <a:lvl4pPr marL="1828800" marR="0" lvl="3" indent="-228600" algn="l" rtl="0">
              <a:spcBef>
                <a:spcPts val="600"/>
              </a:spcBef>
              <a:spcAft>
                <a:spcPts val="0"/>
              </a:spcAft>
              <a:buClr>
                <a:srgbClr val="A5A5A5"/>
              </a:buClr>
              <a:buSzPts val="900"/>
              <a:buFont typeface="Noto Sans Symbols"/>
              <a:buNone/>
              <a:defRPr sz="900" b="0" i="0" u="none" strike="noStrike" cap="none">
                <a:solidFill>
                  <a:schemeClr val="lt1"/>
                </a:solidFill>
                <a:latin typeface="Corbel"/>
                <a:ea typeface="Corbel"/>
                <a:cs typeface="Corbel"/>
                <a:sym typeface="Corbel"/>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Corbel"/>
                <a:ea typeface="Corbel"/>
                <a:cs typeface="Corbel"/>
                <a:sym typeface="Corbel"/>
              </a:defRPr>
            </a:lvl5pPr>
            <a:lvl6pPr marL="2743200" marR="0" lvl="5"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6pPr>
            <a:lvl7pPr marL="3200400" marR="0" lvl="6"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7pPr>
            <a:lvl8pPr marL="3657600" marR="0" lvl="7"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8pPr>
            <a:lvl9pPr marL="4114800" marR="0" lvl="8"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9pPr>
          </a:lstStyle>
          <a:p>
            <a:endParaRPr/>
          </a:p>
        </p:txBody>
      </p:sp>
      <p:sp>
        <p:nvSpPr>
          <p:cNvPr id="118" name="Google Shape;118;p14"/>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119" name="Google Shape;119;p14"/>
          <p:cNvSpPr>
            <a:spLocks noGrp="1"/>
          </p:cNvSpPr>
          <p:nvPr>
            <p:ph type="media" idx="3"/>
          </p:nvPr>
        </p:nvSpPr>
        <p:spPr>
          <a:xfrm>
            <a:off x="282575" y="458788"/>
            <a:ext cx="8577263" cy="3849624"/>
          </a:xfrm>
          <a:prstGeom prst="rect">
            <a:avLst/>
          </a:prstGeom>
          <a:noFill/>
          <a:ln w="44450" cap="flat" cmpd="sng">
            <a:solidFill>
              <a:schemeClr val="dk1"/>
            </a:solidFill>
            <a:prstDash val="solid"/>
            <a:miter lim="800000"/>
            <a:headEnd type="none" w="sm" len="sm"/>
            <a:tailEnd type="none" w="sm" len="sm"/>
          </a:ln>
        </p:spPr>
        <p:txBody>
          <a:bodyPr spcFirstLastPara="1" wrap="square" lIns="91425" tIns="45700" rIns="91425" bIns="45700" anchor="t" anchorCtr="0"/>
          <a:lstStyle>
            <a:lvl1pPr marR="0" lvl="0" algn="l" rtl="0">
              <a:spcBef>
                <a:spcPts val="20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1pPr>
            <a:lvl2pPr marR="0" lvl="1"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R="0" lvl="2"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R="0" lvl="3"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R="0" lvl="4"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R="0" lvl="5"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6pPr>
            <a:lvl7pPr marR="0" lvl="6"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7pPr>
            <a:lvl8pPr marR="0" lvl="7"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8pPr>
            <a:lvl9pPr marR="0" lvl="8"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0"/>
        <p:cNvGrpSpPr/>
        <p:nvPr/>
      </p:nvGrpSpPr>
      <p:grpSpPr>
        <a:xfrm>
          <a:off x="0" y="0"/>
          <a:ext cx="0" cy="0"/>
          <a:chOff x="0" y="0"/>
          <a:chExt cx="0" cy="0"/>
        </a:xfrm>
      </p:grpSpPr>
      <p:sp>
        <p:nvSpPr>
          <p:cNvPr id="121" name="Google Shape;121;p15"/>
          <p:cNvSpPr txBox="1">
            <a:spLocks noGrp="1"/>
          </p:cNvSpPr>
          <p:nvPr>
            <p:ph type="title"/>
          </p:nvPr>
        </p:nvSpPr>
        <p:spPr>
          <a:xfrm>
            <a:off x="641350" y="107576"/>
            <a:ext cx="7856538" cy="131006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4800"/>
              <a:buFont typeface="Corbel"/>
              <a:buNone/>
              <a:defRPr sz="48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2" name="Google Shape;122;p15"/>
          <p:cNvSpPr txBox="1">
            <a:spLocks noGrp="1"/>
          </p:cNvSpPr>
          <p:nvPr>
            <p:ph type="body" idx="1"/>
          </p:nvPr>
        </p:nvSpPr>
        <p:spPr>
          <a:xfrm rot="5400000">
            <a:off x="2238342" y="-19577"/>
            <a:ext cx="4639235" cy="7878788"/>
          </a:xfrm>
          <a:prstGeom prst="rect">
            <a:avLst/>
          </a:prstGeom>
          <a:noFill/>
          <a:ln>
            <a:noFill/>
          </a:ln>
        </p:spPr>
        <p:txBody>
          <a:bodyPr spcFirstLastPara="1" wrap="square" lIns="91425" tIns="45700" rIns="91425" bIns="45700" anchor="t" anchorCtr="0"/>
          <a:lstStyle>
            <a:lvl1pPr marL="457200" marR="0" lvl="0" indent="-381000" algn="l" rtl="0">
              <a:spcBef>
                <a:spcPts val="20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1pPr>
            <a:lvl2pPr marL="914400" marR="0" lvl="1" indent="-368300"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L="1371600" marR="0" lvl="2"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L="1828800" marR="0" lvl="3" indent="-342900"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9pPr>
          </a:lstStyle>
          <a:p>
            <a:endParaRPr/>
          </a:p>
        </p:txBody>
      </p:sp>
      <p:sp>
        <p:nvSpPr>
          <p:cNvPr id="123" name="Google Shape;123;p15"/>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24" name="Google Shape;124;p15"/>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25" name="Google Shape;125;p15"/>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26" name="Google Shape;126;p15"/>
          <p:cNvSpPr/>
          <p:nvPr/>
        </p:nvSpPr>
        <p:spPr>
          <a:xfrm>
            <a:off x="280416" y="1525588"/>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127" name="Google Shape;127;p15"/>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8"/>
        <p:cNvGrpSpPr/>
        <p:nvPr/>
      </p:nvGrpSpPr>
      <p:grpSpPr>
        <a:xfrm>
          <a:off x="0" y="0"/>
          <a:ext cx="0" cy="0"/>
          <a:chOff x="0" y="0"/>
          <a:chExt cx="0" cy="0"/>
        </a:xfrm>
      </p:grpSpPr>
      <p:sp>
        <p:nvSpPr>
          <p:cNvPr id="129" name="Google Shape;129;p16"/>
          <p:cNvSpPr txBox="1">
            <a:spLocks noGrp="1"/>
          </p:cNvSpPr>
          <p:nvPr>
            <p:ph type="title"/>
          </p:nvPr>
        </p:nvSpPr>
        <p:spPr>
          <a:xfrm rot="5400000">
            <a:off x="5218907" y="2631281"/>
            <a:ext cx="5792787" cy="1447800"/>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4800"/>
              <a:buFont typeface="Corbel"/>
              <a:buNone/>
              <a:defRPr sz="48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0" name="Google Shape;130;p16"/>
          <p:cNvSpPr txBox="1">
            <a:spLocks noGrp="1"/>
          </p:cNvSpPr>
          <p:nvPr>
            <p:ph type="body" idx="1"/>
          </p:nvPr>
        </p:nvSpPr>
        <p:spPr>
          <a:xfrm rot="5400000">
            <a:off x="1005682" y="94456"/>
            <a:ext cx="5792787" cy="6521450"/>
          </a:xfrm>
          <a:prstGeom prst="rect">
            <a:avLst/>
          </a:prstGeom>
          <a:noFill/>
          <a:ln>
            <a:noFill/>
          </a:ln>
        </p:spPr>
        <p:txBody>
          <a:bodyPr spcFirstLastPara="1" wrap="square" lIns="91425" tIns="45700" rIns="91425" bIns="45700" anchor="t" anchorCtr="0"/>
          <a:lstStyle>
            <a:lvl1pPr marL="457200" marR="0" lvl="0" indent="-381000" algn="l" rtl="0">
              <a:spcBef>
                <a:spcPts val="20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1pPr>
            <a:lvl2pPr marL="914400" marR="0" lvl="1" indent="-368300"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L="1371600" marR="0" lvl="2"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L="1828800" marR="0" lvl="3" indent="-342900"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9pPr>
          </a:lstStyle>
          <a:p>
            <a:endParaRPr/>
          </a:p>
        </p:txBody>
      </p:sp>
      <p:sp>
        <p:nvSpPr>
          <p:cNvPr id="131" name="Google Shape;131;p16"/>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32" name="Google Shape;132;p16"/>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33" name="Google Shape;133;p16"/>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34" name="Google Shape;134;p16"/>
          <p:cNvSpPr/>
          <p:nvPr/>
        </p:nvSpPr>
        <p:spPr>
          <a:xfrm>
            <a:off x="280416" y="258580"/>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135" name="Google Shape;135;p16"/>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641350" y="107576"/>
            <a:ext cx="7856538" cy="131006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4800"/>
              <a:buFont typeface="Corbel"/>
              <a:buNone/>
              <a:defRPr sz="48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 name="Google Shape;20;p3"/>
          <p:cNvSpPr txBox="1">
            <a:spLocks noGrp="1"/>
          </p:cNvSpPr>
          <p:nvPr>
            <p:ph type="body" idx="1"/>
          </p:nvPr>
        </p:nvSpPr>
        <p:spPr>
          <a:xfrm>
            <a:off x="618565" y="1600200"/>
            <a:ext cx="7878788" cy="4639235"/>
          </a:xfrm>
          <a:prstGeom prst="rect">
            <a:avLst/>
          </a:prstGeom>
          <a:noFill/>
          <a:ln>
            <a:noFill/>
          </a:ln>
        </p:spPr>
        <p:txBody>
          <a:bodyPr spcFirstLastPara="1" wrap="square" lIns="91425" tIns="45700" rIns="91425" bIns="45700" anchor="t" anchorCtr="0"/>
          <a:lstStyle>
            <a:lvl1pPr marL="457200" marR="0" lvl="0" indent="-381000" algn="l" rtl="0">
              <a:spcBef>
                <a:spcPts val="20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1pPr>
            <a:lvl2pPr marL="914400" marR="0" lvl="1" indent="-368300"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L="1371600" marR="0" lvl="2"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L="1828800" marR="0" lvl="3" indent="-342900"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9pPr>
          </a:lstStyle>
          <a:p>
            <a:endParaRPr/>
          </a:p>
        </p:txBody>
      </p:sp>
      <p:sp>
        <p:nvSpPr>
          <p:cNvPr id="21" name="Google Shape;21;p3"/>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b="0" i="0" u="none" strike="noStrike" cap="none">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22" name="Google Shape;22;p3"/>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b="0" i="0" u="none" strike="noStrike" cap="none">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23" name="Google Shape;23;p3"/>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b="0" i="0" u="none" strike="noStrike" cap="none">
                <a:solidFill>
                  <a:srgbClr val="BFBFBF"/>
                </a:solidFill>
                <a:latin typeface="Corbel"/>
                <a:ea typeface="Corbel"/>
                <a:cs typeface="Corbel"/>
                <a:sym typeface="Corbel"/>
              </a:defRPr>
            </a:lvl1pPr>
            <a:lvl2pPr marL="0" marR="0" lvl="1" indent="0" algn="r" rtl="0">
              <a:spcBef>
                <a:spcPts val="0"/>
              </a:spcBef>
              <a:buNone/>
              <a:defRPr sz="1100" b="0" i="0" u="none" strike="noStrike" cap="none">
                <a:solidFill>
                  <a:srgbClr val="BFBFBF"/>
                </a:solidFill>
                <a:latin typeface="Corbel"/>
                <a:ea typeface="Corbel"/>
                <a:cs typeface="Corbel"/>
                <a:sym typeface="Corbel"/>
              </a:defRPr>
            </a:lvl2pPr>
            <a:lvl3pPr marL="0" marR="0" lvl="2" indent="0" algn="r" rtl="0">
              <a:spcBef>
                <a:spcPts val="0"/>
              </a:spcBef>
              <a:buNone/>
              <a:defRPr sz="1100" b="0" i="0" u="none" strike="noStrike" cap="none">
                <a:solidFill>
                  <a:srgbClr val="BFBFBF"/>
                </a:solidFill>
                <a:latin typeface="Corbel"/>
                <a:ea typeface="Corbel"/>
                <a:cs typeface="Corbel"/>
                <a:sym typeface="Corbel"/>
              </a:defRPr>
            </a:lvl3pPr>
            <a:lvl4pPr marL="0" marR="0" lvl="3" indent="0" algn="r" rtl="0">
              <a:spcBef>
                <a:spcPts val="0"/>
              </a:spcBef>
              <a:buNone/>
              <a:defRPr sz="1100" b="0" i="0" u="none" strike="noStrike" cap="none">
                <a:solidFill>
                  <a:srgbClr val="BFBFBF"/>
                </a:solidFill>
                <a:latin typeface="Corbel"/>
                <a:ea typeface="Corbel"/>
                <a:cs typeface="Corbel"/>
                <a:sym typeface="Corbel"/>
              </a:defRPr>
            </a:lvl4pPr>
            <a:lvl5pPr marL="0" marR="0" lvl="4" indent="0" algn="r" rtl="0">
              <a:spcBef>
                <a:spcPts val="0"/>
              </a:spcBef>
              <a:buNone/>
              <a:defRPr sz="1100" b="0" i="0" u="none" strike="noStrike" cap="none">
                <a:solidFill>
                  <a:srgbClr val="BFBFBF"/>
                </a:solidFill>
                <a:latin typeface="Corbel"/>
                <a:ea typeface="Corbel"/>
                <a:cs typeface="Corbel"/>
                <a:sym typeface="Corbel"/>
              </a:defRPr>
            </a:lvl5pPr>
            <a:lvl6pPr marL="0" marR="0" lvl="5" indent="0" algn="r" rtl="0">
              <a:spcBef>
                <a:spcPts val="0"/>
              </a:spcBef>
              <a:buNone/>
              <a:defRPr sz="1100" b="0" i="0" u="none" strike="noStrike" cap="none">
                <a:solidFill>
                  <a:srgbClr val="BFBFBF"/>
                </a:solidFill>
                <a:latin typeface="Corbel"/>
                <a:ea typeface="Corbel"/>
                <a:cs typeface="Corbel"/>
                <a:sym typeface="Corbel"/>
              </a:defRPr>
            </a:lvl6pPr>
            <a:lvl7pPr marL="0" marR="0" lvl="6" indent="0" algn="r" rtl="0">
              <a:spcBef>
                <a:spcPts val="0"/>
              </a:spcBef>
              <a:buNone/>
              <a:defRPr sz="1100" b="0" i="0" u="none" strike="noStrike" cap="none">
                <a:solidFill>
                  <a:srgbClr val="BFBFBF"/>
                </a:solidFill>
                <a:latin typeface="Corbel"/>
                <a:ea typeface="Corbel"/>
                <a:cs typeface="Corbel"/>
                <a:sym typeface="Corbel"/>
              </a:defRPr>
            </a:lvl7pPr>
            <a:lvl8pPr marL="0" marR="0" lvl="7" indent="0" algn="r" rtl="0">
              <a:spcBef>
                <a:spcPts val="0"/>
              </a:spcBef>
              <a:buNone/>
              <a:defRPr sz="1100" b="0" i="0" u="none" strike="noStrike" cap="none">
                <a:solidFill>
                  <a:srgbClr val="BFBFBF"/>
                </a:solidFill>
                <a:latin typeface="Corbel"/>
                <a:ea typeface="Corbel"/>
                <a:cs typeface="Corbel"/>
                <a:sym typeface="Corbel"/>
              </a:defRPr>
            </a:lvl8pPr>
            <a:lvl9pPr marL="0" marR="0" lvl="8" indent="0" algn="r" rtl="0">
              <a:spcBef>
                <a:spcPts val="0"/>
              </a:spcBef>
              <a:buNone/>
              <a:defRPr sz="1100" b="0" i="0" u="none" strike="noStrike" cap="none">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24" name="Google Shape;24;p3"/>
          <p:cNvSpPr/>
          <p:nvPr/>
        </p:nvSpPr>
        <p:spPr>
          <a:xfrm>
            <a:off x="280416" y="1525588"/>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orbel"/>
              <a:ea typeface="Corbel"/>
              <a:cs typeface="Corbel"/>
              <a:sym typeface="Corbel"/>
            </a:endParaRPr>
          </a:p>
        </p:txBody>
      </p:sp>
      <p:sp>
        <p:nvSpPr>
          <p:cNvPr id="25" name="Google Shape;25;p3"/>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orbel"/>
              <a:ea typeface="Corbel"/>
              <a:cs typeface="Corbel"/>
              <a:sym typeface="Corbe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p:nvPr/>
        </p:nvSpPr>
        <p:spPr>
          <a:xfrm>
            <a:off x="646113" y="1447800"/>
            <a:ext cx="7851775" cy="3200400"/>
          </a:xfrm>
          <a:prstGeom prst="rect">
            <a:avLst/>
          </a:prstGeom>
          <a:noFill/>
          <a:ln w="31750" cap="flat" cmpd="sng">
            <a:solidFill>
              <a:schemeClr val="dk1"/>
            </a:solidFill>
            <a:prstDash val="solid"/>
            <a:round/>
            <a:headEnd type="none" w="sm" len="sm"/>
            <a:tailEnd type="none" w="sm" len="sm"/>
          </a:ln>
          <a:effectLst>
            <a:reflection stA="25000" endPos="15000" dist="50800" dir="5400000" sy="-100000"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28" name="Google Shape;28;p4"/>
          <p:cNvSpPr txBox="1">
            <a:spLocks noGrp="1"/>
          </p:cNvSpPr>
          <p:nvPr>
            <p:ph type="ctrTitle"/>
          </p:nvPr>
        </p:nvSpPr>
        <p:spPr>
          <a:xfrm>
            <a:off x="658813" y="1537447"/>
            <a:ext cx="7826281" cy="1627093"/>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rgbClr val="D8D8D8"/>
              </a:buClr>
              <a:buSzPts val="5400"/>
              <a:buFont typeface="Corbel"/>
              <a:buNone/>
              <a:defRPr sz="5400" b="0" i="0" u="none" strike="noStrike" cap="none">
                <a:solidFill>
                  <a:srgbClr val="D8D8D8"/>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Google Shape;29;p4"/>
          <p:cNvSpPr txBox="1">
            <a:spLocks noGrp="1"/>
          </p:cNvSpPr>
          <p:nvPr>
            <p:ph type="subTitle" idx="1"/>
          </p:nvPr>
        </p:nvSpPr>
        <p:spPr>
          <a:xfrm>
            <a:off x="658813" y="3218329"/>
            <a:ext cx="7826281" cy="860611"/>
          </a:xfrm>
          <a:prstGeom prst="rect">
            <a:avLst/>
          </a:prstGeom>
          <a:noFill/>
          <a:ln>
            <a:noFill/>
          </a:ln>
        </p:spPr>
        <p:txBody>
          <a:bodyPr spcFirstLastPara="1" wrap="square" lIns="91425" tIns="45700" rIns="91425" bIns="45700" anchor="t" anchorCtr="0"/>
          <a:lstStyle>
            <a:lvl1pPr marR="0" lvl="0" algn="ctr" rtl="0">
              <a:lnSpc>
                <a:spcPct val="100000"/>
              </a:lnSpc>
              <a:spcBef>
                <a:spcPts val="300"/>
              </a:spcBef>
              <a:spcAft>
                <a:spcPts val="0"/>
              </a:spcAft>
              <a:buClr>
                <a:srgbClr val="D8D8D8"/>
              </a:buClr>
              <a:buSzPts val="1800"/>
              <a:buFont typeface="Noto Sans Symbols"/>
              <a:buNone/>
              <a:defRPr sz="1800" b="0" i="0" u="none" strike="noStrike" cap="none">
                <a:solidFill>
                  <a:srgbClr val="D8D8D8"/>
                </a:solidFill>
                <a:latin typeface="Corbel"/>
                <a:ea typeface="Corbel"/>
                <a:cs typeface="Corbel"/>
                <a:sym typeface="Corbel"/>
              </a:defRPr>
            </a:lvl1pPr>
            <a:lvl2pPr marR="0" lvl="1" algn="ctr" rtl="0">
              <a:spcBef>
                <a:spcPts val="600"/>
              </a:spcBef>
              <a:spcAft>
                <a:spcPts val="0"/>
              </a:spcAft>
              <a:buClr>
                <a:srgbClr val="A5A5A5"/>
              </a:buClr>
              <a:buSzPts val="2200"/>
              <a:buFont typeface="Noto Sans Symbols"/>
              <a:buNone/>
              <a:defRPr sz="2200" b="0" i="0" u="none" strike="noStrike" cap="none">
                <a:solidFill>
                  <a:schemeClr val="lt1"/>
                </a:solidFill>
                <a:latin typeface="Corbel"/>
                <a:ea typeface="Corbel"/>
                <a:cs typeface="Corbel"/>
                <a:sym typeface="Corbel"/>
              </a:defRPr>
            </a:lvl2pPr>
            <a:lvl3pPr marR="0" lvl="2" algn="ctr" rtl="0">
              <a:spcBef>
                <a:spcPts val="6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3pPr>
            <a:lvl4pPr marR="0" lvl="3" algn="ctr" rtl="0">
              <a:spcBef>
                <a:spcPts val="600"/>
              </a:spcBef>
              <a:spcAft>
                <a:spcPts val="0"/>
              </a:spcAft>
              <a:buClr>
                <a:srgbClr val="A5A5A5"/>
              </a:buClr>
              <a:buSzPts val="1800"/>
              <a:buFont typeface="Noto Sans Symbols"/>
              <a:buNone/>
              <a:defRPr sz="1800" b="0" i="0" u="none" strike="noStrike" cap="none">
                <a:solidFill>
                  <a:schemeClr val="lt1"/>
                </a:solidFill>
                <a:latin typeface="Corbel"/>
                <a:ea typeface="Corbel"/>
                <a:cs typeface="Corbel"/>
                <a:sym typeface="Corbel"/>
              </a:defRPr>
            </a:lvl4pPr>
            <a:lvl5pPr marR="0" lvl="4" algn="ctr" rtl="0">
              <a:spcBef>
                <a:spcPts val="600"/>
              </a:spcBef>
              <a:spcAft>
                <a:spcPts val="0"/>
              </a:spcAft>
              <a:buClr>
                <a:schemeClr val="lt1"/>
              </a:buClr>
              <a:buSzPts val="1800"/>
              <a:buFont typeface="Noto Sans Symbols"/>
              <a:buNone/>
              <a:defRPr sz="1800" b="0" i="0" u="none" strike="noStrike" cap="none">
                <a:solidFill>
                  <a:schemeClr val="lt1"/>
                </a:solidFill>
                <a:latin typeface="Corbel"/>
                <a:ea typeface="Corbel"/>
                <a:cs typeface="Corbel"/>
                <a:sym typeface="Corbel"/>
              </a:defRPr>
            </a:lvl5pPr>
            <a:lvl6pPr marR="0" lvl="5" algn="ctr"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6pPr>
            <a:lvl7pPr marR="0" lvl="6" algn="ctr"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7pPr>
            <a:lvl8pPr marR="0" lvl="7" algn="ctr"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8pPr>
            <a:lvl9pPr marR="0" lvl="8" algn="ctr" rtl="0">
              <a:spcBef>
                <a:spcPts val="400"/>
              </a:spcBef>
              <a:spcAft>
                <a:spcPts val="0"/>
              </a:spcAft>
              <a:buClr>
                <a:schemeClr val="lt1"/>
              </a:buClr>
              <a:buSzPts val="2000"/>
              <a:buFont typeface="Arial"/>
              <a:buNone/>
              <a:defRPr sz="2000" b="0" i="0" u="none" strike="noStrike" cap="none">
                <a:solidFill>
                  <a:schemeClr val="lt1"/>
                </a:solidFill>
                <a:latin typeface="Corbel"/>
                <a:ea typeface="Corbel"/>
                <a:cs typeface="Corbel"/>
                <a:sym typeface="Corbel"/>
              </a:defRPr>
            </a:lvl9pPr>
          </a:lstStyle>
          <a:p>
            <a:endParaRPr/>
          </a:p>
        </p:txBody>
      </p:sp>
      <p:sp>
        <p:nvSpPr>
          <p:cNvPr id="30" name="Google Shape;30;p4"/>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31" name="Google Shape;31;p4"/>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32" name="Google Shape;32;p4"/>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685800" y="2017059"/>
            <a:ext cx="7772400" cy="1655064"/>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5400"/>
              <a:buFont typeface="Corbel"/>
              <a:buNone/>
              <a:defRPr sz="54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Google Shape;35;p5"/>
          <p:cNvSpPr txBox="1">
            <a:spLocks noGrp="1"/>
          </p:cNvSpPr>
          <p:nvPr>
            <p:ph type="body" idx="1"/>
          </p:nvPr>
        </p:nvSpPr>
        <p:spPr>
          <a:xfrm>
            <a:off x="685800" y="3662979"/>
            <a:ext cx="7772400" cy="1500187"/>
          </a:xfrm>
          <a:prstGeom prst="rect">
            <a:avLst/>
          </a:prstGeom>
          <a:noFill/>
          <a:ln>
            <a:noFill/>
          </a:ln>
        </p:spPr>
        <p:txBody>
          <a:bodyPr spcFirstLastPara="1" wrap="square" lIns="91425" tIns="45700" rIns="91425" bIns="45700" anchor="t" anchorCtr="0"/>
          <a:lstStyle>
            <a:lvl1pPr marL="457200" marR="0" lvl="0" indent="-228600" algn="ctr" rtl="0">
              <a:spcBef>
                <a:spcPts val="300"/>
              </a:spcBef>
              <a:spcAft>
                <a:spcPts val="0"/>
              </a:spcAft>
              <a:buClr>
                <a:schemeClr val="lt1"/>
              </a:buClr>
              <a:buSzPts val="1800"/>
              <a:buFont typeface="Noto Sans Symbols"/>
              <a:buNone/>
              <a:defRPr sz="1800" b="0" i="0" u="none" strike="noStrike" cap="none">
                <a:solidFill>
                  <a:schemeClr val="lt1"/>
                </a:solidFill>
                <a:latin typeface="Corbel"/>
                <a:ea typeface="Corbel"/>
                <a:cs typeface="Corbel"/>
                <a:sym typeface="Corbel"/>
              </a:defRPr>
            </a:lvl1pPr>
            <a:lvl2pPr marL="914400" marR="0" lvl="1" indent="-228600" algn="l" rtl="0">
              <a:spcBef>
                <a:spcPts val="600"/>
              </a:spcBef>
              <a:spcAft>
                <a:spcPts val="0"/>
              </a:spcAft>
              <a:buClr>
                <a:srgbClr val="A5A5A5"/>
              </a:buClr>
              <a:buSzPts val="1800"/>
              <a:buFont typeface="Noto Sans Symbols"/>
              <a:buNone/>
              <a:defRPr sz="1800" b="0" i="0" u="none" strike="noStrike" cap="none">
                <a:solidFill>
                  <a:schemeClr val="lt1"/>
                </a:solidFill>
                <a:latin typeface="Corbel"/>
                <a:ea typeface="Corbel"/>
                <a:cs typeface="Corbel"/>
                <a:sym typeface="Corbel"/>
              </a:defRPr>
            </a:lvl2pPr>
            <a:lvl3pPr marL="1371600" marR="0" lvl="2" indent="-228600" algn="l" rtl="0">
              <a:spcBef>
                <a:spcPts val="600"/>
              </a:spcBef>
              <a:spcAft>
                <a:spcPts val="0"/>
              </a:spcAft>
              <a:buClr>
                <a:schemeClr val="lt1"/>
              </a:buClr>
              <a:buSzPts val="1600"/>
              <a:buFont typeface="Noto Sans Symbols"/>
              <a:buNone/>
              <a:defRPr sz="1600" b="0" i="0" u="none" strike="noStrike" cap="none">
                <a:solidFill>
                  <a:schemeClr val="lt1"/>
                </a:solidFill>
                <a:latin typeface="Corbel"/>
                <a:ea typeface="Corbel"/>
                <a:cs typeface="Corbel"/>
                <a:sym typeface="Corbel"/>
              </a:defRPr>
            </a:lvl3pPr>
            <a:lvl4pPr marL="1828800" marR="0" lvl="3" indent="-228600" algn="l" rtl="0">
              <a:spcBef>
                <a:spcPts val="600"/>
              </a:spcBef>
              <a:spcAft>
                <a:spcPts val="0"/>
              </a:spcAft>
              <a:buClr>
                <a:srgbClr val="A5A5A5"/>
              </a:buClr>
              <a:buSzPts val="1400"/>
              <a:buFont typeface="Noto Sans Symbols"/>
              <a:buNone/>
              <a:defRPr sz="1400" b="0" i="0" u="none" strike="noStrike" cap="none">
                <a:solidFill>
                  <a:schemeClr val="lt1"/>
                </a:solidFill>
                <a:latin typeface="Corbel"/>
                <a:ea typeface="Corbel"/>
                <a:cs typeface="Corbel"/>
                <a:sym typeface="Corbel"/>
              </a:defRPr>
            </a:lvl4pPr>
            <a:lvl5pPr marL="2286000" marR="0" lvl="4" indent="-228600" algn="l" rtl="0">
              <a:spcBef>
                <a:spcPts val="600"/>
              </a:spcBef>
              <a:spcAft>
                <a:spcPts val="0"/>
              </a:spcAft>
              <a:buClr>
                <a:schemeClr val="lt1"/>
              </a:buClr>
              <a:buSzPts val="1400"/>
              <a:buFont typeface="Noto Sans Symbols"/>
              <a:buNone/>
              <a:defRPr sz="1400" b="0" i="0" u="none" strike="noStrike" cap="none">
                <a:solidFill>
                  <a:schemeClr val="lt1"/>
                </a:solidFill>
                <a:latin typeface="Corbel"/>
                <a:ea typeface="Corbel"/>
                <a:cs typeface="Corbel"/>
                <a:sym typeface="Corbel"/>
              </a:defRPr>
            </a:lvl5pPr>
            <a:lvl6pPr marL="2743200" marR="0" lvl="5" indent="-228600" algn="l" rtl="0">
              <a:spcBef>
                <a:spcPts val="280"/>
              </a:spcBef>
              <a:spcAft>
                <a:spcPts val="0"/>
              </a:spcAft>
              <a:buClr>
                <a:schemeClr val="lt1"/>
              </a:buClr>
              <a:buSzPts val="1400"/>
              <a:buFont typeface="Arial"/>
              <a:buNone/>
              <a:defRPr sz="1400" b="0" i="0" u="none" strike="noStrike" cap="none">
                <a:solidFill>
                  <a:schemeClr val="lt1"/>
                </a:solidFill>
                <a:latin typeface="Corbel"/>
                <a:ea typeface="Corbel"/>
                <a:cs typeface="Corbel"/>
                <a:sym typeface="Corbel"/>
              </a:defRPr>
            </a:lvl6pPr>
            <a:lvl7pPr marL="3200400" marR="0" lvl="6" indent="-228600" algn="l" rtl="0">
              <a:spcBef>
                <a:spcPts val="280"/>
              </a:spcBef>
              <a:spcAft>
                <a:spcPts val="0"/>
              </a:spcAft>
              <a:buClr>
                <a:schemeClr val="lt1"/>
              </a:buClr>
              <a:buSzPts val="1400"/>
              <a:buFont typeface="Arial"/>
              <a:buNone/>
              <a:defRPr sz="1400" b="0" i="0" u="none" strike="noStrike" cap="none">
                <a:solidFill>
                  <a:schemeClr val="lt1"/>
                </a:solidFill>
                <a:latin typeface="Corbel"/>
                <a:ea typeface="Corbel"/>
                <a:cs typeface="Corbel"/>
                <a:sym typeface="Corbel"/>
              </a:defRPr>
            </a:lvl7pPr>
            <a:lvl8pPr marL="3657600" marR="0" lvl="7" indent="-228600" algn="l" rtl="0">
              <a:spcBef>
                <a:spcPts val="280"/>
              </a:spcBef>
              <a:spcAft>
                <a:spcPts val="0"/>
              </a:spcAft>
              <a:buClr>
                <a:schemeClr val="lt1"/>
              </a:buClr>
              <a:buSzPts val="1400"/>
              <a:buFont typeface="Arial"/>
              <a:buNone/>
              <a:defRPr sz="1400" b="0" i="0" u="none" strike="noStrike" cap="none">
                <a:solidFill>
                  <a:schemeClr val="lt1"/>
                </a:solidFill>
                <a:latin typeface="Corbel"/>
                <a:ea typeface="Corbel"/>
                <a:cs typeface="Corbel"/>
                <a:sym typeface="Corbel"/>
              </a:defRPr>
            </a:lvl8pPr>
            <a:lvl9pPr marL="4114800" marR="0" lvl="8" indent="-228600" algn="l" rtl="0">
              <a:spcBef>
                <a:spcPts val="280"/>
              </a:spcBef>
              <a:spcAft>
                <a:spcPts val="0"/>
              </a:spcAft>
              <a:buClr>
                <a:schemeClr val="lt1"/>
              </a:buClr>
              <a:buSzPts val="1400"/>
              <a:buFont typeface="Arial"/>
              <a:buNone/>
              <a:defRPr sz="1400" b="0" i="0" u="none" strike="noStrike" cap="none">
                <a:solidFill>
                  <a:schemeClr val="lt1"/>
                </a:solidFill>
                <a:latin typeface="Corbel"/>
                <a:ea typeface="Corbel"/>
                <a:cs typeface="Corbel"/>
                <a:sym typeface="Corbel"/>
              </a:defRPr>
            </a:lvl9pPr>
          </a:lstStyle>
          <a:p>
            <a:endParaRPr/>
          </a:p>
        </p:txBody>
      </p:sp>
      <p:sp>
        <p:nvSpPr>
          <p:cNvPr id="36" name="Google Shape;36;p5"/>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37" name="Google Shape;37;p5"/>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38" name="Google Shape;38;p5"/>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a:off x="641350" y="107576"/>
            <a:ext cx="7856538" cy="131006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4800"/>
              <a:buFont typeface="Corbel"/>
              <a:buNone/>
              <a:defRPr sz="48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6"/>
          <p:cNvSpPr txBox="1">
            <a:spLocks noGrp="1"/>
          </p:cNvSpPr>
          <p:nvPr>
            <p:ph type="body" idx="1"/>
          </p:nvPr>
        </p:nvSpPr>
        <p:spPr>
          <a:xfrm>
            <a:off x="641350" y="1600200"/>
            <a:ext cx="3749040" cy="4651375"/>
          </a:xfrm>
          <a:prstGeom prst="rect">
            <a:avLst/>
          </a:prstGeom>
          <a:noFill/>
          <a:ln>
            <a:noFill/>
          </a:ln>
        </p:spPr>
        <p:txBody>
          <a:bodyPr spcFirstLastPara="1" wrap="square" lIns="91425" tIns="45700" rIns="91425" bIns="45700" anchor="t" anchorCtr="0"/>
          <a:lstStyle>
            <a:lvl1pPr marL="457200" marR="0" lvl="0" indent="-381000" algn="l" rtl="0">
              <a:spcBef>
                <a:spcPts val="20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1pPr>
            <a:lvl2pPr marL="914400" marR="0" lvl="1" indent="-368300"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L="1371600" marR="0" lvl="2"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L="1828800" marR="0" lvl="3" indent="-342900"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L="2743200" marR="0" lvl="5" indent="-342900" algn="l" rtl="0">
              <a:spcBef>
                <a:spcPts val="360"/>
              </a:spcBef>
              <a:spcAft>
                <a:spcPts val="0"/>
              </a:spcAft>
              <a:buClr>
                <a:schemeClr val="lt1"/>
              </a:buClr>
              <a:buSzPts val="1800"/>
              <a:buFont typeface="Arial"/>
              <a:buChar char="•"/>
              <a:defRPr sz="1800" b="0" i="0" u="none" strike="noStrike" cap="none">
                <a:solidFill>
                  <a:schemeClr val="lt1"/>
                </a:solidFill>
                <a:latin typeface="Corbel"/>
                <a:ea typeface="Corbel"/>
                <a:cs typeface="Corbel"/>
                <a:sym typeface="Corbel"/>
              </a:defRPr>
            </a:lvl6pPr>
            <a:lvl7pPr marL="3200400" marR="0" lvl="6" indent="-342900" algn="l" rtl="0">
              <a:spcBef>
                <a:spcPts val="360"/>
              </a:spcBef>
              <a:spcAft>
                <a:spcPts val="0"/>
              </a:spcAft>
              <a:buClr>
                <a:schemeClr val="lt1"/>
              </a:buClr>
              <a:buSzPts val="1800"/>
              <a:buFont typeface="Arial"/>
              <a:buChar char="•"/>
              <a:defRPr sz="1800" b="0" i="0" u="none" strike="noStrike" cap="none">
                <a:solidFill>
                  <a:schemeClr val="lt1"/>
                </a:solidFill>
                <a:latin typeface="Corbel"/>
                <a:ea typeface="Corbel"/>
                <a:cs typeface="Corbel"/>
                <a:sym typeface="Corbel"/>
              </a:defRPr>
            </a:lvl7pPr>
            <a:lvl8pPr marL="3657600" marR="0" lvl="7" indent="-342900" algn="l" rtl="0">
              <a:spcBef>
                <a:spcPts val="360"/>
              </a:spcBef>
              <a:spcAft>
                <a:spcPts val="0"/>
              </a:spcAft>
              <a:buClr>
                <a:schemeClr val="lt1"/>
              </a:buClr>
              <a:buSzPts val="1800"/>
              <a:buFont typeface="Arial"/>
              <a:buChar char="•"/>
              <a:defRPr sz="1800" b="0" i="0" u="none" strike="noStrike" cap="none">
                <a:solidFill>
                  <a:schemeClr val="lt1"/>
                </a:solidFill>
                <a:latin typeface="Corbel"/>
                <a:ea typeface="Corbel"/>
                <a:cs typeface="Corbel"/>
                <a:sym typeface="Corbel"/>
              </a:defRPr>
            </a:lvl8pPr>
            <a:lvl9pPr marL="4114800" marR="0" lvl="8" indent="-342900" algn="l" rtl="0">
              <a:spcBef>
                <a:spcPts val="360"/>
              </a:spcBef>
              <a:spcAft>
                <a:spcPts val="0"/>
              </a:spcAft>
              <a:buClr>
                <a:schemeClr val="lt1"/>
              </a:buClr>
              <a:buSzPts val="1800"/>
              <a:buFont typeface="Arial"/>
              <a:buChar char="•"/>
              <a:defRPr sz="1800" b="0" i="0" u="none" strike="noStrike" cap="none">
                <a:solidFill>
                  <a:schemeClr val="lt1"/>
                </a:solidFill>
                <a:latin typeface="Corbel"/>
                <a:ea typeface="Corbel"/>
                <a:cs typeface="Corbel"/>
                <a:sym typeface="Corbel"/>
              </a:defRPr>
            </a:lvl9pPr>
          </a:lstStyle>
          <a:p>
            <a:endParaRPr/>
          </a:p>
        </p:txBody>
      </p:sp>
      <p:sp>
        <p:nvSpPr>
          <p:cNvPr id="42" name="Google Shape;42;p6"/>
          <p:cNvSpPr txBox="1">
            <a:spLocks noGrp="1"/>
          </p:cNvSpPr>
          <p:nvPr>
            <p:ph type="body" idx="2"/>
          </p:nvPr>
        </p:nvSpPr>
        <p:spPr>
          <a:xfrm>
            <a:off x="4749501" y="1600200"/>
            <a:ext cx="3749040" cy="4651375"/>
          </a:xfrm>
          <a:prstGeom prst="rect">
            <a:avLst/>
          </a:prstGeom>
          <a:noFill/>
          <a:ln>
            <a:noFill/>
          </a:ln>
        </p:spPr>
        <p:txBody>
          <a:bodyPr spcFirstLastPara="1" wrap="square" lIns="91425" tIns="45700" rIns="91425" bIns="45700" anchor="t" anchorCtr="0"/>
          <a:lstStyle>
            <a:lvl1pPr marL="457200" marR="0" lvl="0" indent="-381000" algn="l" rtl="0">
              <a:spcBef>
                <a:spcPts val="20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1pPr>
            <a:lvl2pPr marL="914400" marR="0" lvl="1" indent="-368300"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L="1371600" marR="0" lvl="2"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L="1828800" marR="0" lvl="3" indent="-342900"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L="2743200" marR="0" lvl="5" indent="-342900" algn="l" rtl="0">
              <a:spcBef>
                <a:spcPts val="360"/>
              </a:spcBef>
              <a:spcAft>
                <a:spcPts val="0"/>
              </a:spcAft>
              <a:buClr>
                <a:schemeClr val="lt1"/>
              </a:buClr>
              <a:buSzPts val="1800"/>
              <a:buFont typeface="Arial"/>
              <a:buChar char="•"/>
              <a:defRPr sz="1800" b="0" i="0" u="none" strike="noStrike" cap="none">
                <a:solidFill>
                  <a:schemeClr val="lt1"/>
                </a:solidFill>
                <a:latin typeface="Corbel"/>
                <a:ea typeface="Corbel"/>
                <a:cs typeface="Corbel"/>
                <a:sym typeface="Corbel"/>
              </a:defRPr>
            </a:lvl6pPr>
            <a:lvl7pPr marL="3200400" marR="0" lvl="6" indent="-342900" algn="l" rtl="0">
              <a:spcBef>
                <a:spcPts val="360"/>
              </a:spcBef>
              <a:spcAft>
                <a:spcPts val="0"/>
              </a:spcAft>
              <a:buClr>
                <a:schemeClr val="lt1"/>
              </a:buClr>
              <a:buSzPts val="1800"/>
              <a:buFont typeface="Arial"/>
              <a:buChar char="•"/>
              <a:defRPr sz="1800" b="0" i="0" u="none" strike="noStrike" cap="none">
                <a:solidFill>
                  <a:schemeClr val="lt1"/>
                </a:solidFill>
                <a:latin typeface="Corbel"/>
                <a:ea typeface="Corbel"/>
                <a:cs typeface="Corbel"/>
                <a:sym typeface="Corbel"/>
              </a:defRPr>
            </a:lvl7pPr>
            <a:lvl8pPr marL="3657600" marR="0" lvl="7" indent="-342900" algn="l" rtl="0">
              <a:spcBef>
                <a:spcPts val="360"/>
              </a:spcBef>
              <a:spcAft>
                <a:spcPts val="0"/>
              </a:spcAft>
              <a:buClr>
                <a:schemeClr val="lt1"/>
              </a:buClr>
              <a:buSzPts val="1800"/>
              <a:buFont typeface="Arial"/>
              <a:buChar char="•"/>
              <a:defRPr sz="1800" b="0" i="0" u="none" strike="noStrike" cap="none">
                <a:solidFill>
                  <a:schemeClr val="lt1"/>
                </a:solidFill>
                <a:latin typeface="Corbel"/>
                <a:ea typeface="Corbel"/>
                <a:cs typeface="Corbel"/>
                <a:sym typeface="Corbel"/>
              </a:defRPr>
            </a:lvl8pPr>
            <a:lvl9pPr marL="4114800" marR="0" lvl="8" indent="-342900" algn="l" rtl="0">
              <a:spcBef>
                <a:spcPts val="360"/>
              </a:spcBef>
              <a:spcAft>
                <a:spcPts val="0"/>
              </a:spcAft>
              <a:buClr>
                <a:schemeClr val="lt1"/>
              </a:buClr>
              <a:buSzPts val="1800"/>
              <a:buFont typeface="Arial"/>
              <a:buChar char="•"/>
              <a:defRPr sz="1800" b="0" i="0" u="none" strike="noStrike" cap="none">
                <a:solidFill>
                  <a:schemeClr val="lt1"/>
                </a:solidFill>
                <a:latin typeface="Corbel"/>
                <a:ea typeface="Corbel"/>
                <a:cs typeface="Corbel"/>
                <a:sym typeface="Corbel"/>
              </a:defRPr>
            </a:lvl9pPr>
          </a:lstStyle>
          <a:p>
            <a:endParaRPr/>
          </a:p>
        </p:txBody>
      </p:sp>
      <p:sp>
        <p:nvSpPr>
          <p:cNvPr id="43" name="Google Shape;43;p6"/>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44" name="Google Shape;44;p6"/>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45" name="Google Shape;45;p6"/>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46" name="Google Shape;46;p6"/>
          <p:cNvSpPr/>
          <p:nvPr/>
        </p:nvSpPr>
        <p:spPr>
          <a:xfrm>
            <a:off x="280416" y="1525588"/>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47" name="Google Shape;47;p6"/>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Google Shape;49;p7"/>
          <p:cNvSpPr txBox="1">
            <a:spLocks noGrp="1"/>
          </p:cNvSpPr>
          <p:nvPr>
            <p:ph type="title"/>
          </p:nvPr>
        </p:nvSpPr>
        <p:spPr>
          <a:xfrm>
            <a:off x="641350" y="107576"/>
            <a:ext cx="7856538" cy="131006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4800"/>
              <a:buFont typeface="Corbel"/>
              <a:buNone/>
              <a:defRPr sz="48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0" name="Google Shape;50;p7"/>
          <p:cNvSpPr txBox="1">
            <a:spLocks noGrp="1"/>
          </p:cNvSpPr>
          <p:nvPr>
            <p:ph type="body" idx="1"/>
          </p:nvPr>
        </p:nvSpPr>
        <p:spPr>
          <a:xfrm>
            <a:off x="641350" y="1532964"/>
            <a:ext cx="3749040" cy="833718"/>
          </a:xfrm>
          <a:prstGeom prst="rect">
            <a:avLst/>
          </a:prstGeom>
          <a:noFill/>
          <a:ln>
            <a:noFill/>
          </a:ln>
        </p:spPr>
        <p:txBody>
          <a:bodyPr spcFirstLastPara="1" wrap="square" lIns="91425" tIns="45700" rIns="91425" bIns="45700" anchor="ctr" anchorCtr="0"/>
          <a:lstStyle>
            <a:lvl1pPr marL="457200" marR="0" lvl="0" indent="-228600" algn="ctr" rtl="0">
              <a:spcBef>
                <a:spcPts val="300"/>
              </a:spcBef>
              <a:spcAft>
                <a:spcPts val="0"/>
              </a:spcAft>
              <a:buClr>
                <a:schemeClr val="lt1"/>
              </a:buClr>
              <a:buSzPts val="2800"/>
              <a:buFont typeface="Noto Sans Symbols"/>
              <a:buNone/>
              <a:defRPr sz="2800" b="0" i="0" u="none" strike="noStrike" cap="none">
                <a:solidFill>
                  <a:schemeClr val="lt1"/>
                </a:solidFill>
                <a:latin typeface="Corbel"/>
                <a:ea typeface="Corbel"/>
                <a:cs typeface="Corbel"/>
                <a:sym typeface="Corbel"/>
              </a:defRPr>
            </a:lvl1pPr>
            <a:lvl2pPr marL="914400" marR="0" lvl="1" indent="-228600" algn="l" rtl="0">
              <a:spcBef>
                <a:spcPts val="600"/>
              </a:spcBef>
              <a:spcAft>
                <a:spcPts val="0"/>
              </a:spcAft>
              <a:buClr>
                <a:srgbClr val="A5A5A5"/>
              </a:buClr>
              <a:buSzPts val="2000"/>
              <a:buFont typeface="Noto Sans Symbols"/>
              <a:buNone/>
              <a:defRPr sz="2000" b="1" i="0" u="none" strike="noStrike" cap="none">
                <a:solidFill>
                  <a:schemeClr val="lt1"/>
                </a:solidFill>
                <a:latin typeface="Corbel"/>
                <a:ea typeface="Corbel"/>
                <a:cs typeface="Corbel"/>
                <a:sym typeface="Corbel"/>
              </a:defRPr>
            </a:lvl2pPr>
            <a:lvl3pPr marL="1371600" marR="0" lvl="2" indent="-228600" algn="l" rtl="0">
              <a:spcBef>
                <a:spcPts val="600"/>
              </a:spcBef>
              <a:spcAft>
                <a:spcPts val="0"/>
              </a:spcAft>
              <a:buClr>
                <a:schemeClr val="lt1"/>
              </a:buClr>
              <a:buSzPts val="1800"/>
              <a:buFont typeface="Noto Sans Symbols"/>
              <a:buNone/>
              <a:defRPr sz="1800" b="1" i="0" u="none" strike="noStrike" cap="none">
                <a:solidFill>
                  <a:schemeClr val="lt1"/>
                </a:solidFill>
                <a:latin typeface="Corbel"/>
                <a:ea typeface="Corbel"/>
                <a:cs typeface="Corbel"/>
                <a:sym typeface="Corbel"/>
              </a:defRPr>
            </a:lvl3pPr>
            <a:lvl4pPr marL="1828800" marR="0" lvl="3" indent="-228600" algn="l" rtl="0">
              <a:spcBef>
                <a:spcPts val="600"/>
              </a:spcBef>
              <a:spcAft>
                <a:spcPts val="0"/>
              </a:spcAft>
              <a:buClr>
                <a:srgbClr val="A5A5A5"/>
              </a:buClr>
              <a:buSzPts val="1600"/>
              <a:buFont typeface="Noto Sans Symbols"/>
              <a:buNone/>
              <a:defRPr sz="1600" b="1" i="0" u="none" strike="noStrike" cap="none">
                <a:solidFill>
                  <a:schemeClr val="lt1"/>
                </a:solidFill>
                <a:latin typeface="Corbel"/>
                <a:ea typeface="Corbel"/>
                <a:cs typeface="Corbel"/>
                <a:sym typeface="Corbel"/>
              </a:defRPr>
            </a:lvl4pPr>
            <a:lvl5pPr marL="2286000" marR="0" lvl="4" indent="-228600" algn="l" rtl="0">
              <a:spcBef>
                <a:spcPts val="6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5pPr>
            <a:lvl6pPr marL="2743200" marR="0" lvl="5" indent="-228600" algn="l" rtl="0">
              <a:spcBef>
                <a:spcPts val="320"/>
              </a:spcBef>
              <a:spcAft>
                <a:spcPts val="0"/>
              </a:spcAft>
              <a:buClr>
                <a:schemeClr val="lt1"/>
              </a:buClr>
              <a:buSzPts val="1600"/>
              <a:buFont typeface="Arial"/>
              <a:buNone/>
              <a:defRPr sz="1600" b="1" i="0" u="none" strike="noStrike" cap="none">
                <a:solidFill>
                  <a:schemeClr val="lt1"/>
                </a:solidFill>
                <a:latin typeface="Corbel"/>
                <a:ea typeface="Corbel"/>
                <a:cs typeface="Corbel"/>
                <a:sym typeface="Corbel"/>
              </a:defRPr>
            </a:lvl6pPr>
            <a:lvl7pPr marL="3200400" marR="0" lvl="6" indent="-228600" algn="l" rtl="0">
              <a:spcBef>
                <a:spcPts val="320"/>
              </a:spcBef>
              <a:spcAft>
                <a:spcPts val="0"/>
              </a:spcAft>
              <a:buClr>
                <a:schemeClr val="lt1"/>
              </a:buClr>
              <a:buSzPts val="1600"/>
              <a:buFont typeface="Arial"/>
              <a:buNone/>
              <a:defRPr sz="1600" b="1" i="0" u="none" strike="noStrike" cap="none">
                <a:solidFill>
                  <a:schemeClr val="lt1"/>
                </a:solidFill>
                <a:latin typeface="Corbel"/>
                <a:ea typeface="Corbel"/>
                <a:cs typeface="Corbel"/>
                <a:sym typeface="Corbel"/>
              </a:defRPr>
            </a:lvl7pPr>
            <a:lvl8pPr marL="3657600" marR="0" lvl="7" indent="-228600" algn="l" rtl="0">
              <a:spcBef>
                <a:spcPts val="320"/>
              </a:spcBef>
              <a:spcAft>
                <a:spcPts val="0"/>
              </a:spcAft>
              <a:buClr>
                <a:schemeClr val="lt1"/>
              </a:buClr>
              <a:buSzPts val="1600"/>
              <a:buFont typeface="Arial"/>
              <a:buNone/>
              <a:defRPr sz="1600" b="1" i="0" u="none" strike="noStrike" cap="none">
                <a:solidFill>
                  <a:schemeClr val="lt1"/>
                </a:solidFill>
                <a:latin typeface="Corbel"/>
                <a:ea typeface="Corbel"/>
                <a:cs typeface="Corbel"/>
                <a:sym typeface="Corbel"/>
              </a:defRPr>
            </a:lvl8pPr>
            <a:lvl9pPr marL="4114800" marR="0" lvl="8" indent="-228600" algn="l" rtl="0">
              <a:spcBef>
                <a:spcPts val="320"/>
              </a:spcBef>
              <a:spcAft>
                <a:spcPts val="0"/>
              </a:spcAft>
              <a:buClr>
                <a:schemeClr val="lt1"/>
              </a:buClr>
              <a:buSzPts val="1600"/>
              <a:buFont typeface="Arial"/>
              <a:buNone/>
              <a:defRPr sz="1600" b="1" i="0" u="none" strike="noStrike" cap="none">
                <a:solidFill>
                  <a:schemeClr val="lt1"/>
                </a:solidFill>
                <a:latin typeface="Corbel"/>
                <a:ea typeface="Corbel"/>
                <a:cs typeface="Corbel"/>
                <a:sym typeface="Corbel"/>
              </a:defRPr>
            </a:lvl9pPr>
          </a:lstStyle>
          <a:p>
            <a:endParaRPr/>
          </a:p>
        </p:txBody>
      </p:sp>
      <p:sp>
        <p:nvSpPr>
          <p:cNvPr id="51" name="Google Shape;51;p7"/>
          <p:cNvSpPr txBox="1">
            <a:spLocks noGrp="1"/>
          </p:cNvSpPr>
          <p:nvPr>
            <p:ph type="body" idx="2"/>
          </p:nvPr>
        </p:nvSpPr>
        <p:spPr>
          <a:xfrm>
            <a:off x="641350" y="2362200"/>
            <a:ext cx="3749040" cy="3889375"/>
          </a:xfrm>
          <a:prstGeom prst="rect">
            <a:avLst/>
          </a:prstGeom>
          <a:noFill/>
          <a:ln>
            <a:noFill/>
          </a:ln>
        </p:spPr>
        <p:txBody>
          <a:bodyPr spcFirstLastPara="1" wrap="square" lIns="91425" tIns="45700" rIns="91425" bIns="45700" anchor="t" anchorCtr="0"/>
          <a:lstStyle>
            <a:lvl1pPr marL="457200" marR="0" lvl="0" indent="-381000" algn="l" rtl="0">
              <a:spcBef>
                <a:spcPts val="20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1pPr>
            <a:lvl2pPr marL="914400" marR="0" lvl="1" indent="-368300"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L="1371600" marR="0" lvl="2"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L="1828800" marR="0" lvl="3" indent="-342900"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L="2743200" marR="0" lvl="5" indent="-330200" algn="l" rtl="0">
              <a:spcBef>
                <a:spcPts val="320"/>
              </a:spcBef>
              <a:spcAft>
                <a:spcPts val="0"/>
              </a:spcAft>
              <a:buClr>
                <a:schemeClr val="lt1"/>
              </a:buClr>
              <a:buSzPts val="1600"/>
              <a:buFont typeface="Arial"/>
              <a:buChar char="•"/>
              <a:defRPr sz="1600" b="0" i="0" u="none" strike="noStrike" cap="none">
                <a:solidFill>
                  <a:schemeClr val="lt1"/>
                </a:solidFill>
                <a:latin typeface="Corbel"/>
                <a:ea typeface="Corbel"/>
                <a:cs typeface="Corbel"/>
                <a:sym typeface="Corbel"/>
              </a:defRPr>
            </a:lvl6pPr>
            <a:lvl7pPr marL="3200400" marR="0" lvl="6" indent="-330200" algn="l" rtl="0">
              <a:spcBef>
                <a:spcPts val="320"/>
              </a:spcBef>
              <a:spcAft>
                <a:spcPts val="0"/>
              </a:spcAft>
              <a:buClr>
                <a:schemeClr val="lt1"/>
              </a:buClr>
              <a:buSzPts val="1600"/>
              <a:buFont typeface="Arial"/>
              <a:buChar char="•"/>
              <a:defRPr sz="1600" b="0" i="0" u="none" strike="noStrike" cap="none">
                <a:solidFill>
                  <a:schemeClr val="lt1"/>
                </a:solidFill>
                <a:latin typeface="Corbel"/>
                <a:ea typeface="Corbel"/>
                <a:cs typeface="Corbel"/>
                <a:sym typeface="Corbel"/>
              </a:defRPr>
            </a:lvl7pPr>
            <a:lvl8pPr marL="3657600" marR="0" lvl="7" indent="-330200" algn="l" rtl="0">
              <a:spcBef>
                <a:spcPts val="320"/>
              </a:spcBef>
              <a:spcAft>
                <a:spcPts val="0"/>
              </a:spcAft>
              <a:buClr>
                <a:schemeClr val="lt1"/>
              </a:buClr>
              <a:buSzPts val="1600"/>
              <a:buFont typeface="Arial"/>
              <a:buChar char="•"/>
              <a:defRPr sz="1600" b="0" i="0" u="none" strike="noStrike" cap="none">
                <a:solidFill>
                  <a:schemeClr val="lt1"/>
                </a:solidFill>
                <a:latin typeface="Corbel"/>
                <a:ea typeface="Corbel"/>
                <a:cs typeface="Corbel"/>
                <a:sym typeface="Corbel"/>
              </a:defRPr>
            </a:lvl8pPr>
            <a:lvl9pPr marL="4114800" marR="0" lvl="8" indent="-330200" algn="l" rtl="0">
              <a:spcBef>
                <a:spcPts val="320"/>
              </a:spcBef>
              <a:spcAft>
                <a:spcPts val="0"/>
              </a:spcAft>
              <a:buClr>
                <a:schemeClr val="lt1"/>
              </a:buClr>
              <a:buSzPts val="1600"/>
              <a:buFont typeface="Arial"/>
              <a:buChar char="•"/>
              <a:defRPr sz="1600" b="0" i="0" u="none" strike="noStrike" cap="none">
                <a:solidFill>
                  <a:schemeClr val="lt1"/>
                </a:solidFill>
                <a:latin typeface="Corbel"/>
                <a:ea typeface="Corbel"/>
                <a:cs typeface="Corbel"/>
                <a:sym typeface="Corbel"/>
              </a:defRPr>
            </a:lvl9pPr>
          </a:lstStyle>
          <a:p>
            <a:endParaRPr/>
          </a:p>
        </p:txBody>
      </p:sp>
      <p:sp>
        <p:nvSpPr>
          <p:cNvPr id="52" name="Google Shape;52;p7"/>
          <p:cNvSpPr txBox="1">
            <a:spLocks noGrp="1"/>
          </p:cNvSpPr>
          <p:nvPr>
            <p:ph type="body" idx="3"/>
          </p:nvPr>
        </p:nvSpPr>
        <p:spPr>
          <a:xfrm>
            <a:off x="4752601" y="1532964"/>
            <a:ext cx="3749040" cy="833718"/>
          </a:xfrm>
          <a:prstGeom prst="rect">
            <a:avLst/>
          </a:prstGeom>
          <a:noFill/>
          <a:ln>
            <a:noFill/>
          </a:ln>
        </p:spPr>
        <p:txBody>
          <a:bodyPr spcFirstLastPara="1" wrap="square" lIns="91425" tIns="45700" rIns="91425" bIns="45700" anchor="ctr" anchorCtr="0"/>
          <a:lstStyle>
            <a:lvl1pPr marL="457200" marR="0" lvl="0" indent="-228600" algn="ctr" rtl="0">
              <a:spcBef>
                <a:spcPts val="300"/>
              </a:spcBef>
              <a:spcAft>
                <a:spcPts val="0"/>
              </a:spcAft>
              <a:buClr>
                <a:schemeClr val="lt1"/>
              </a:buClr>
              <a:buSzPts val="2800"/>
              <a:buFont typeface="Noto Sans Symbols"/>
              <a:buNone/>
              <a:defRPr sz="2800" b="0" i="0" u="none" strike="noStrike" cap="none">
                <a:solidFill>
                  <a:schemeClr val="lt1"/>
                </a:solidFill>
                <a:latin typeface="Corbel"/>
                <a:ea typeface="Corbel"/>
                <a:cs typeface="Corbel"/>
                <a:sym typeface="Corbel"/>
              </a:defRPr>
            </a:lvl1pPr>
            <a:lvl2pPr marL="914400" marR="0" lvl="1" indent="-228600" algn="l" rtl="0">
              <a:spcBef>
                <a:spcPts val="600"/>
              </a:spcBef>
              <a:spcAft>
                <a:spcPts val="0"/>
              </a:spcAft>
              <a:buClr>
                <a:srgbClr val="A5A5A5"/>
              </a:buClr>
              <a:buSzPts val="2000"/>
              <a:buFont typeface="Noto Sans Symbols"/>
              <a:buNone/>
              <a:defRPr sz="2000" b="1" i="0" u="none" strike="noStrike" cap="none">
                <a:solidFill>
                  <a:schemeClr val="lt1"/>
                </a:solidFill>
                <a:latin typeface="Corbel"/>
                <a:ea typeface="Corbel"/>
                <a:cs typeface="Corbel"/>
                <a:sym typeface="Corbel"/>
              </a:defRPr>
            </a:lvl2pPr>
            <a:lvl3pPr marL="1371600" marR="0" lvl="2" indent="-228600" algn="l" rtl="0">
              <a:spcBef>
                <a:spcPts val="600"/>
              </a:spcBef>
              <a:spcAft>
                <a:spcPts val="0"/>
              </a:spcAft>
              <a:buClr>
                <a:schemeClr val="lt1"/>
              </a:buClr>
              <a:buSzPts val="1800"/>
              <a:buFont typeface="Noto Sans Symbols"/>
              <a:buNone/>
              <a:defRPr sz="1800" b="1" i="0" u="none" strike="noStrike" cap="none">
                <a:solidFill>
                  <a:schemeClr val="lt1"/>
                </a:solidFill>
                <a:latin typeface="Corbel"/>
                <a:ea typeface="Corbel"/>
                <a:cs typeface="Corbel"/>
                <a:sym typeface="Corbel"/>
              </a:defRPr>
            </a:lvl3pPr>
            <a:lvl4pPr marL="1828800" marR="0" lvl="3" indent="-228600" algn="l" rtl="0">
              <a:spcBef>
                <a:spcPts val="600"/>
              </a:spcBef>
              <a:spcAft>
                <a:spcPts val="0"/>
              </a:spcAft>
              <a:buClr>
                <a:srgbClr val="A5A5A5"/>
              </a:buClr>
              <a:buSzPts val="1600"/>
              <a:buFont typeface="Noto Sans Symbols"/>
              <a:buNone/>
              <a:defRPr sz="1600" b="1" i="0" u="none" strike="noStrike" cap="none">
                <a:solidFill>
                  <a:schemeClr val="lt1"/>
                </a:solidFill>
                <a:latin typeface="Corbel"/>
                <a:ea typeface="Corbel"/>
                <a:cs typeface="Corbel"/>
                <a:sym typeface="Corbel"/>
              </a:defRPr>
            </a:lvl4pPr>
            <a:lvl5pPr marL="2286000" marR="0" lvl="4" indent="-228600" algn="l" rtl="0">
              <a:spcBef>
                <a:spcPts val="6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5pPr>
            <a:lvl6pPr marL="2743200" marR="0" lvl="5" indent="-228600" algn="l" rtl="0">
              <a:spcBef>
                <a:spcPts val="320"/>
              </a:spcBef>
              <a:spcAft>
                <a:spcPts val="0"/>
              </a:spcAft>
              <a:buClr>
                <a:schemeClr val="lt1"/>
              </a:buClr>
              <a:buSzPts val="1600"/>
              <a:buFont typeface="Arial"/>
              <a:buNone/>
              <a:defRPr sz="1600" b="1" i="0" u="none" strike="noStrike" cap="none">
                <a:solidFill>
                  <a:schemeClr val="lt1"/>
                </a:solidFill>
                <a:latin typeface="Corbel"/>
                <a:ea typeface="Corbel"/>
                <a:cs typeface="Corbel"/>
                <a:sym typeface="Corbel"/>
              </a:defRPr>
            </a:lvl6pPr>
            <a:lvl7pPr marL="3200400" marR="0" lvl="6" indent="-228600" algn="l" rtl="0">
              <a:spcBef>
                <a:spcPts val="320"/>
              </a:spcBef>
              <a:spcAft>
                <a:spcPts val="0"/>
              </a:spcAft>
              <a:buClr>
                <a:schemeClr val="lt1"/>
              </a:buClr>
              <a:buSzPts val="1600"/>
              <a:buFont typeface="Arial"/>
              <a:buNone/>
              <a:defRPr sz="1600" b="1" i="0" u="none" strike="noStrike" cap="none">
                <a:solidFill>
                  <a:schemeClr val="lt1"/>
                </a:solidFill>
                <a:latin typeface="Corbel"/>
                <a:ea typeface="Corbel"/>
                <a:cs typeface="Corbel"/>
                <a:sym typeface="Corbel"/>
              </a:defRPr>
            </a:lvl7pPr>
            <a:lvl8pPr marL="3657600" marR="0" lvl="7" indent="-228600" algn="l" rtl="0">
              <a:spcBef>
                <a:spcPts val="320"/>
              </a:spcBef>
              <a:spcAft>
                <a:spcPts val="0"/>
              </a:spcAft>
              <a:buClr>
                <a:schemeClr val="lt1"/>
              </a:buClr>
              <a:buSzPts val="1600"/>
              <a:buFont typeface="Arial"/>
              <a:buNone/>
              <a:defRPr sz="1600" b="1" i="0" u="none" strike="noStrike" cap="none">
                <a:solidFill>
                  <a:schemeClr val="lt1"/>
                </a:solidFill>
                <a:latin typeface="Corbel"/>
                <a:ea typeface="Corbel"/>
                <a:cs typeface="Corbel"/>
                <a:sym typeface="Corbel"/>
              </a:defRPr>
            </a:lvl8pPr>
            <a:lvl9pPr marL="4114800" marR="0" lvl="8" indent="-228600" algn="l" rtl="0">
              <a:spcBef>
                <a:spcPts val="320"/>
              </a:spcBef>
              <a:spcAft>
                <a:spcPts val="0"/>
              </a:spcAft>
              <a:buClr>
                <a:schemeClr val="lt1"/>
              </a:buClr>
              <a:buSzPts val="1600"/>
              <a:buFont typeface="Arial"/>
              <a:buNone/>
              <a:defRPr sz="1600" b="1" i="0" u="none" strike="noStrike" cap="none">
                <a:solidFill>
                  <a:schemeClr val="lt1"/>
                </a:solidFill>
                <a:latin typeface="Corbel"/>
                <a:ea typeface="Corbel"/>
                <a:cs typeface="Corbel"/>
                <a:sym typeface="Corbel"/>
              </a:defRPr>
            </a:lvl9pPr>
          </a:lstStyle>
          <a:p>
            <a:endParaRPr/>
          </a:p>
        </p:txBody>
      </p:sp>
      <p:sp>
        <p:nvSpPr>
          <p:cNvPr id="53" name="Google Shape;53;p7"/>
          <p:cNvSpPr txBox="1">
            <a:spLocks noGrp="1"/>
          </p:cNvSpPr>
          <p:nvPr>
            <p:ph type="body" idx="4"/>
          </p:nvPr>
        </p:nvSpPr>
        <p:spPr>
          <a:xfrm>
            <a:off x="4752601" y="2362200"/>
            <a:ext cx="3749040" cy="3889375"/>
          </a:xfrm>
          <a:prstGeom prst="rect">
            <a:avLst/>
          </a:prstGeom>
          <a:noFill/>
          <a:ln>
            <a:noFill/>
          </a:ln>
        </p:spPr>
        <p:txBody>
          <a:bodyPr spcFirstLastPara="1" wrap="square" lIns="91425" tIns="45700" rIns="91425" bIns="45700" anchor="t" anchorCtr="0"/>
          <a:lstStyle>
            <a:lvl1pPr marL="457200" marR="0" lvl="0" indent="-381000" algn="l" rtl="0">
              <a:spcBef>
                <a:spcPts val="20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1pPr>
            <a:lvl2pPr marL="914400" marR="0" lvl="1" indent="-368300"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L="1371600" marR="0" lvl="2"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L="1828800" marR="0" lvl="3" indent="-342900"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L="2743200" marR="0" lvl="5" indent="-330200" algn="l" rtl="0">
              <a:spcBef>
                <a:spcPts val="320"/>
              </a:spcBef>
              <a:spcAft>
                <a:spcPts val="0"/>
              </a:spcAft>
              <a:buClr>
                <a:schemeClr val="lt1"/>
              </a:buClr>
              <a:buSzPts val="1600"/>
              <a:buFont typeface="Arial"/>
              <a:buChar char="•"/>
              <a:defRPr sz="1600" b="0" i="0" u="none" strike="noStrike" cap="none">
                <a:solidFill>
                  <a:schemeClr val="lt1"/>
                </a:solidFill>
                <a:latin typeface="Corbel"/>
                <a:ea typeface="Corbel"/>
                <a:cs typeface="Corbel"/>
                <a:sym typeface="Corbel"/>
              </a:defRPr>
            </a:lvl6pPr>
            <a:lvl7pPr marL="3200400" marR="0" lvl="6" indent="-330200" algn="l" rtl="0">
              <a:spcBef>
                <a:spcPts val="320"/>
              </a:spcBef>
              <a:spcAft>
                <a:spcPts val="0"/>
              </a:spcAft>
              <a:buClr>
                <a:schemeClr val="lt1"/>
              </a:buClr>
              <a:buSzPts val="1600"/>
              <a:buFont typeface="Arial"/>
              <a:buChar char="•"/>
              <a:defRPr sz="1600" b="0" i="0" u="none" strike="noStrike" cap="none">
                <a:solidFill>
                  <a:schemeClr val="lt1"/>
                </a:solidFill>
                <a:latin typeface="Corbel"/>
                <a:ea typeface="Corbel"/>
                <a:cs typeface="Corbel"/>
                <a:sym typeface="Corbel"/>
              </a:defRPr>
            </a:lvl7pPr>
            <a:lvl8pPr marL="3657600" marR="0" lvl="7" indent="-330200" algn="l" rtl="0">
              <a:spcBef>
                <a:spcPts val="320"/>
              </a:spcBef>
              <a:spcAft>
                <a:spcPts val="0"/>
              </a:spcAft>
              <a:buClr>
                <a:schemeClr val="lt1"/>
              </a:buClr>
              <a:buSzPts val="1600"/>
              <a:buFont typeface="Arial"/>
              <a:buChar char="•"/>
              <a:defRPr sz="1600" b="0" i="0" u="none" strike="noStrike" cap="none">
                <a:solidFill>
                  <a:schemeClr val="lt1"/>
                </a:solidFill>
                <a:latin typeface="Corbel"/>
                <a:ea typeface="Corbel"/>
                <a:cs typeface="Corbel"/>
                <a:sym typeface="Corbel"/>
              </a:defRPr>
            </a:lvl8pPr>
            <a:lvl9pPr marL="4114800" marR="0" lvl="8" indent="-330200" algn="l" rtl="0">
              <a:spcBef>
                <a:spcPts val="320"/>
              </a:spcBef>
              <a:spcAft>
                <a:spcPts val="0"/>
              </a:spcAft>
              <a:buClr>
                <a:schemeClr val="lt1"/>
              </a:buClr>
              <a:buSzPts val="1600"/>
              <a:buFont typeface="Arial"/>
              <a:buChar char="•"/>
              <a:defRPr sz="1600" b="0" i="0" u="none" strike="noStrike" cap="none">
                <a:solidFill>
                  <a:schemeClr val="lt1"/>
                </a:solidFill>
                <a:latin typeface="Corbel"/>
                <a:ea typeface="Corbel"/>
                <a:cs typeface="Corbel"/>
                <a:sym typeface="Corbel"/>
              </a:defRPr>
            </a:lvl9pPr>
          </a:lstStyle>
          <a:p>
            <a:endParaRPr/>
          </a:p>
        </p:txBody>
      </p:sp>
      <p:sp>
        <p:nvSpPr>
          <p:cNvPr id="54" name="Google Shape;54;p7"/>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55" name="Google Shape;55;p7"/>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56" name="Google Shape;56;p7"/>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57" name="Google Shape;57;p7"/>
          <p:cNvSpPr/>
          <p:nvPr/>
        </p:nvSpPr>
        <p:spPr>
          <a:xfrm>
            <a:off x="280416" y="1525588"/>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58" name="Google Shape;58;p7"/>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9"/>
        <p:cNvGrpSpPr/>
        <p:nvPr/>
      </p:nvGrpSpPr>
      <p:grpSpPr>
        <a:xfrm>
          <a:off x="0" y="0"/>
          <a:ext cx="0" cy="0"/>
          <a:chOff x="0" y="0"/>
          <a:chExt cx="0" cy="0"/>
        </a:xfrm>
      </p:grpSpPr>
      <p:sp>
        <p:nvSpPr>
          <p:cNvPr id="60" name="Google Shape;60;p8"/>
          <p:cNvSpPr txBox="1">
            <a:spLocks noGrp="1"/>
          </p:cNvSpPr>
          <p:nvPr>
            <p:ph type="title"/>
          </p:nvPr>
        </p:nvSpPr>
        <p:spPr>
          <a:xfrm>
            <a:off x="641350" y="107576"/>
            <a:ext cx="7856538" cy="131006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4800"/>
              <a:buFont typeface="Corbel"/>
              <a:buNone/>
              <a:defRPr sz="48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1" name="Google Shape;61;p8"/>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62" name="Google Shape;62;p8"/>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63" name="Google Shape;63;p8"/>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64" name="Google Shape;64;p8"/>
          <p:cNvSpPr/>
          <p:nvPr/>
        </p:nvSpPr>
        <p:spPr>
          <a:xfrm>
            <a:off x="280416" y="1525588"/>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65" name="Google Shape;65;p8"/>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66" name="Google Shape;66;p8"/>
          <p:cNvSpPr/>
          <p:nvPr/>
        </p:nvSpPr>
        <p:spPr>
          <a:xfrm>
            <a:off x="280416" y="1525588"/>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67" name="Google Shape;67;p8"/>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68" name="Google Shape;68;p8"/>
          <p:cNvSpPr/>
          <p:nvPr/>
        </p:nvSpPr>
        <p:spPr>
          <a:xfrm>
            <a:off x="280416" y="1525588"/>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69" name="Google Shape;69;p8"/>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70" name="Google Shape;70;p8"/>
          <p:cNvSpPr/>
          <p:nvPr/>
        </p:nvSpPr>
        <p:spPr>
          <a:xfrm>
            <a:off x="280416" y="1525588"/>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71" name="Google Shape;71;p8"/>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9"/>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74" name="Google Shape;74;p9"/>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75" name="Google Shape;75;p9"/>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10"/>
          <p:cNvSpPr txBox="1">
            <a:spLocks noGrp="1"/>
          </p:cNvSpPr>
          <p:nvPr>
            <p:ph type="title"/>
          </p:nvPr>
        </p:nvSpPr>
        <p:spPr>
          <a:xfrm>
            <a:off x="624340" y="802910"/>
            <a:ext cx="3474720" cy="1162050"/>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2400"/>
              <a:buFont typeface="Corbel"/>
              <a:buNone/>
              <a:defRPr sz="24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8" name="Google Shape;78;p10"/>
          <p:cNvSpPr txBox="1">
            <a:spLocks noGrp="1"/>
          </p:cNvSpPr>
          <p:nvPr>
            <p:ph type="body" idx="1"/>
          </p:nvPr>
        </p:nvSpPr>
        <p:spPr>
          <a:xfrm>
            <a:off x="4562010" y="449705"/>
            <a:ext cx="3931920" cy="5781388"/>
          </a:xfrm>
          <a:prstGeom prst="rect">
            <a:avLst/>
          </a:prstGeom>
          <a:noFill/>
          <a:ln>
            <a:noFill/>
          </a:ln>
        </p:spPr>
        <p:txBody>
          <a:bodyPr spcFirstLastPara="1" wrap="square" lIns="91425" tIns="45700" rIns="91425" bIns="45700" anchor="t" anchorCtr="0"/>
          <a:lstStyle>
            <a:lvl1pPr marL="457200" marR="0" lvl="0" indent="-381000" algn="l" rtl="0">
              <a:spcBef>
                <a:spcPts val="20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1pPr>
            <a:lvl2pPr marL="914400" marR="0" lvl="1" indent="-381000" algn="l" rtl="0">
              <a:spcBef>
                <a:spcPts val="600"/>
              </a:spcBef>
              <a:spcAft>
                <a:spcPts val="0"/>
              </a:spcAft>
              <a:buClr>
                <a:srgbClr val="A5A5A5"/>
              </a:buClr>
              <a:buSzPts val="2400"/>
              <a:buFont typeface="Noto Sans Symbols"/>
              <a:buChar char="●"/>
              <a:defRPr sz="2400" b="0" i="0" u="none" strike="noStrike" cap="none">
                <a:solidFill>
                  <a:schemeClr val="lt1"/>
                </a:solidFill>
                <a:latin typeface="Corbel"/>
                <a:ea typeface="Corbel"/>
                <a:cs typeface="Corbel"/>
                <a:sym typeface="Corbel"/>
              </a:defRPr>
            </a:lvl2pPr>
            <a:lvl3pPr marL="1371600" marR="0" lvl="2" indent="-381000" algn="l" rtl="0">
              <a:spcBef>
                <a:spcPts val="6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3pPr>
            <a:lvl4pPr marL="1828800" marR="0" lvl="3" indent="-381000" algn="l" rtl="0">
              <a:spcBef>
                <a:spcPts val="600"/>
              </a:spcBef>
              <a:spcAft>
                <a:spcPts val="0"/>
              </a:spcAft>
              <a:buClr>
                <a:srgbClr val="A5A5A5"/>
              </a:buClr>
              <a:buSzPts val="2400"/>
              <a:buFont typeface="Noto Sans Symbols"/>
              <a:buChar char="●"/>
              <a:defRPr sz="2400" b="0" i="0" u="none" strike="noStrike" cap="none">
                <a:solidFill>
                  <a:schemeClr val="lt1"/>
                </a:solidFill>
                <a:latin typeface="Corbel"/>
                <a:ea typeface="Corbel"/>
                <a:cs typeface="Corbel"/>
                <a:sym typeface="Corbel"/>
              </a:defRPr>
            </a:lvl4pPr>
            <a:lvl5pPr marL="2286000" marR="0" lvl="4" indent="-381000" algn="l" rtl="0">
              <a:spcBef>
                <a:spcPts val="6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9pPr>
          </a:lstStyle>
          <a:p>
            <a:endParaRPr/>
          </a:p>
        </p:txBody>
      </p:sp>
      <p:sp>
        <p:nvSpPr>
          <p:cNvPr id="79" name="Google Shape;79;p10"/>
          <p:cNvSpPr txBox="1">
            <a:spLocks noGrp="1"/>
          </p:cNvSpPr>
          <p:nvPr>
            <p:ph type="body" idx="2"/>
          </p:nvPr>
        </p:nvSpPr>
        <p:spPr>
          <a:xfrm>
            <a:off x="624340" y="2057399"/>
            <a:ext cx="3474720" cy="3733801"/>
          </a:xfrm>
          <a:prstGeom prst="rect">
            <a:avLst/>
          </a:prstGeom>
          <a:noFill/>
          <a:ln>
            <a:noFill/>
          </a:ln>
        </p:spPr>
        <p:txBody>
          <a:bodyPr spcFirstLastPara="1" wrap="square" lIns="91425" tIns="45700" rIns="91425" bIns="45700" anchor="t" anchorCtr="0"/>
          <a:lstStyle>
            <a:lvl1pPr marL="457200" marR="0" lvl="0" indent="-228600" algn="ctr" rtl="0">
              <a:lnSpc>
                <a:spcPct val="110000"/>
              </a:lnSpc>
              <a:spcBef>
                <a:spcPts val="2000"/>
              </a:spcBef>
              <a:spcAft>
                <a:spcPts val="0"/>
              </a:spcAft>
              <a:buClr>
                <a:schemeClr val="lt1"/>
              </a:buClr>
              <a:buSzPts val="1800"/>
              <a:buFont typeface="Noto Sans Symbols"/>
              <a:buNone/>
              <a:defRPr sz="1800" b="0" i="0" u="none" strike="noStrike" cap="none">
                <a:solidFill>
                  <a:schemeClr val="lt1"/>
                </a:solidFill>
                <a:latin typeface="Corbel"/>
                <a:ea typeface="Corbel"/>
                <a:cs typeface="Corbel"/>
                <a:sym typeface="Corbel"/>
              </a:defRPr>
            </a:lvl1pPr>
            <a:lvl2pPr marL="914400" marR="0" lvl="1" indent="-228600" algn="l" rtl="0">
              <a:spcBef>
                <a:spcPts val="600"/>
              </a:spcBef>
              <a:spcAft>
                <a:spcPts val="0"/>
              </a:spcAft>
              <a:buClr>
                <a:srgbClr val="A5A5A5"/>
              </a:buClr>
              <a:buSzPts val="1200"/>
              <a:buFont typeface="Noto Sans Symbols"/>
              <a:buNone/>
              <a:defRPr sz="1200" b="0" i="0" u="none" strike="noStrike" cap="none">
                <a:solidFill>
                  <a:schemeClr val="lt1"/>
                </a:solidFill>
                <a:latin typeface="Corbel"/>
                <a:ea typeface="Corbel"/>
                <a:cs typeface="Corbel"/>
                <a:sym typeface="Corbel"/>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Corbel"/>
                <a:ea typeface="Corbel"/>
                <a:cs typeface="Corbel"/>
                <a:sym typeface="Corbel"/>
              </a:defRPr>
            </a:lvl3pPr>
            <a:lvl4pPr marL="1828800" marR="0" lvl="3" indent="-228600" algn="l" rtl="0">
              <a:spcBef>
                <a:spcPts val="600"/>
              </a:spcBef>
              <a:spcAft>
                <a:spcPts val="0"/>
              </a:spcAft>
              <a:buClr>
                <a:srgbClr val="A5A5A5"/>
              </a:buClr>
              <a:buSzPts val="900"/>
              <a:buFont typeface="Noto Sans Symbols"/>
              <a:buNone/>
              <a:defRPr sz="900" b="0" i="0" u="none" strike="noStrike" cap="none">
                <a:solidFill>
                  <a:schemeClr val="lt1"/>
                </a:solidFill>
                <a:latin typeface="Corbel"/>
                <a:ea typeface="Corbel"/>
                <a:cs typeface="Corbel"/>
                <a:sym typeface="Corbel"/>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Corbel"/>
                <a:ea typeface="Corbel"/>
                <a:cs typeface="Corbel"/>
                <a:sym typeface="Corbel"/>
              </a:defRPr>
            </a:lvl5pPr>
            <a:lvl6pPr marL="2743200" marR="0" lvl="5"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6pPr>
            <a:lvl7pPr marL="3200400" marR="0" lvl="6"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7pPr>
            <a:lvl8pPr marL="3657600" marR="0" lvl="7"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8pPr>
            <a:lvl9pPr marL="4114800" marR="0" lvl="8" indent="-228600" algn="l" rtl="0">
              <a:spcBef>
                <a:spcPts val="180"/>
              </a:spcBef>
              <a:spcAft>
                <a:spcPts val="0"/>
              </a:spcAft>
              <a:buClr>
                <a:schemeClr val="lt1"/>
              </a:buClr>
              <a:buSzPts val="900"/>
              <a:buFont typeface="Arial"/>
              <a:buNone/>
              <a:defRPr sz="900" b="0" i="0" u="none" strike="noStrike" cap="none">
                <a:solidFill>
                  <a:schemeClr val="lt1"/>
                </a:solidFill>
                <a:latin typeface="Corbel"/>
                <a:ea typeface="Corbel"/>
                <a:cs typeface="Corbel"/>
                <a:sym typeface="Corbel"/>
              </a:defRPr>
            </a:lvl9pPr>
          </a:lstStyle>
          <a:p>
            <a:endParaRPr/>
          </a:p>
        </p:txBody>
      </p:sp>
      <p:sp>
        <p:nvSpPr>
          <p:cNvPr id="80" name="Google Shape;80;p10"/>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81" name="Google Shape;81;p10"/>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82" name="Google Shape;82;p10"/>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a:solidFill>
                  <a:srgbClr val="BFBFBF"/>
                </a:solidFill>
                <a:latin typeface="Corbel"/>
                <a:ea typeface="Corbel"/>
                <a:cs typeface="Corbel"/>
                <a:sym typeface="Corbel"/>
              </a:defRPr>
            </a:lvl1pPr>
            <a:lvl2pPr marL="0" marR="0" lvl="1" indent="0" algn="r" rtl="0">
              <a:spcBef>
                <a:spcPts val="0"/>
              </a:spcBef>
              <a:buNone/>
              <a:defRPr sz="1100">
                <a:solidFill>
                  <a:srgbClr val="BFBFBF"/>
                </a:solidFill>
                <a:latin typeface="Corbel"/>
                <a:ea typeface="Corbel"/>
                <a:cs typeface="Corbel"/>
                <a:sym typeface="Corbel"/>
              </a:defRPr>
            </a:lvl2pPr>
            <a:lvl3pPr marL="0" marR="0" lvl="2" indent="0" algn="r" rtl="0">
              <a:spcBef>
                <a:spcPts val="0"/>
              </a:spcBef>
              <a:buNone/>
              <a:defRPr sz="1100">
                <a:solidFill>
                  <a:srgbClr val="BFBFBF"/>
                </a:solidFill>
                <a:latin typeface="Corbel"/>
                <a:ea typeface="Corbel"/>
                <a:cs typeface="Corbel"/>
                <a:sym typeface="Corbel"/>
              </a:defRPr>
            </a:lvl3pPr>
            <a:lvl4pPr marL="0" marR="0" lvl="3" indent="0" algn="r" rtl="0">
              <a:spcBef>
                <a:spcPts val="0"/>
              </a:spcBef>
              <a:buNone/>
              <a:defRPr sz="1100">
                <a:solidFill>
                  <a:srgbClr val="BFBFBF"/>
                </a:solidFill>
                <a:latin typeface="Corbel"/>
                <a:ea typeface="Corbel"/>
                <a:cs typeface="Corbel"/>
                <a:sym typeface="Corbel"/>
              </a:defRPr>
            </a:lvl4pPr>
            <a:lvl5pPr marL="0" marR="0" lvl="4" indent="0" algn="r" rtl="0">
              <a:spcBef>
                <a:spcPts val="0"/>
              </a:spcBef>
              <a:buNone/>
              <a:defRPr sz="1100">
                <a:solidFill>
                  <a:srgbClr val="BFBFBF"/>
                </a:solidFill>
                <a:latin typeface="Corbel"/>
                <a:ea typeface="Corbel"/>
                <a:cs typeface="Corbel"/>
                <a:sym typeface="Corbel"/>
              </a:defRPr>
            </a:lvl5pPr>
            <a:lvl6pPr marL="0" marR="0" lvl="5" indent="0" algn="r" rtl="0">
              <a:spcBef>
                <a:spcPts val="0"/>
              </a:spcBef>
              <a:buNone/>
              <a:defRPr sz="1100">
                <a:solidFill>
                  <a:srgbClr val="BFBFBF"/>
                </a:solidFill>
                <a:latin typeface="Corbel"/>
                <a:ea typeface="Corbel"/>
                <a:cs typeface="Corbel"/>
                <a:sym typeface="Corbel"/>
              </a:defRPr>
            </a:lvl6pPr>
            <a:lvl7pPr marL="0" marR="0" lvl="6" indent="0" algn="r" rtl="0">
              <a:spcBef>
                <a:spcPts val="0"/>
              </a:spcBef>
              <a:buNone/>
              <a:defRPr sz="1100">
                <a:solidFill>
                  <a:srgbClr val="BFBFBF"/>
                </a:solidFill>
                <a:latin typeface="Corbel"/>
                <a:ea typeface="Corbel"/>
                <a:cs typeface="Corbel"/>
                <a:sym typeface="Corbel"/>
              </a:defRPr>
            </a:lvl7pPr>
            <a:lvl8pPr marL="0" marR="0" lvl="7" indent="0" algn="r" rtl="0">
              <a:spcBef>
                <a:spcPts val="0"/>
              </a:spcBef>
              <a:buNone/>
              <a:defRPr sz="1100">
                <a:solidFill>
                  <a:srgbClr val="BFBFBF"/>
                </a:solidFill>
                <a:latin typeface="Corbel"/>
                <a:ea typeface="Corbel"/>
                <a:cs typeface="Corbel"/>
                <a:sym typeface="Corbel"/>
              </a:defRPr>
            </a:lvl8pPr>
            <a:lvl9pPr marL="0" marR="0" lvl="8" indent="0" algn="r" rtl="0">
              <a:spcBef>
                <a:spcPts val="0"/>
              </a:spcBef>
              <a:buNone/>
              <a:defRPr sz="1100">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83" name="Google Shape;83;p10"/>
          <p:cNvSpPr/>
          <p:nvPr/>
        </p:nvSpPr>
        <p:spPr>
          <a:xfrm>
            <a:off x="280416" y="258580"/>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84" name="Google Shape;84;p10"/>
          <p:cNvSpPr/>
          <p:nvPr/>
        </p:nvSpPr>
        <p:spPr>
          <a:xfrm>
            <a:off x="280416" y="6399213"/>
            <a:ext cx="8558784" cy="0"/>
          </a:xfrm>
          <a:custGeom>
            <a:avLst/>
            <a:gdLst/>
            <a:ahLst/>
            <a:cxnLst/>
            <a:rect l="l" t="t" r="r" b="b"/>
            <a:pathLst>
              <a:path w="8592671" h="120000" extrusionOk="0">
                <a:moveTo>
                  <a:pt x="0" y="0"/>
                </a:moveTo>
                <a:lnTo>
                  <a:pt x="8592671" y="0"/>
                </a:lnTo>
              </a:path>
            </a:pathLst>
          </a:custGeom>
          <a:noFill/>
          <a:ln w="9525"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7">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41350" y="107576"/>
            <a:ext cx="7856538" cy="1310062"/>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4800"/>
              <a:buFont typeface="Corbel"/>
              <a:buNone/>
              <a:defRPr sz="4800" b="0" i="0" u="none" strike="noStrike" cap="none">
                <a:solidFill>
                  <a:schemeClr val="l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18565" y="1600200"/>
            <a:ext cx="7878788" cy="4639235"/>
          </a:xfrm>
          <a:prstGeom prst="rect">
            <a:avLst/>
          </a:prstGeom>
          <a:noFill/>
          <a:ln>
            <a:noFill/>
          </a:ln>
        </p:spPr>
        <p:txBody>
          <a:bodyPr spcFirstLastPara="1" wrap="square" lIns="91425" tIns="45700" rIns="91425" bIns="45700" anchor="t" anchorCtr="0"/>
          <a:lstStyle>
            <a:lvl1pPr marL="457200" marR="0" lvl="0" indent="-381000" algn="l" rtl="0">
              <a:spcBef>
                <a:spcPts val="20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1pPr>
            <a:lvl2pPr marL="914400" marR="0" lvl="1" indent="-368300" algn="l" rtl="0">
              <a:spcBef>
                <a:spcPts val="600"/>
              </a:spcBef>
              <a:spcAft>
                <a:spcPts val="0"/>
              </a:spcAft>
              <a:buClr>
                <a:srgbClr val="A5A5A5"/>
              </a:buClr>
              <a:buSzPts val="2200"/>
              <a:buFont typeface="Noto Sans Symbols"/>
              <a:buChar char="●"/>
              <a:defRPr sz="2200" b="0" i="0" u="none" strike="noStrike" cap="none">
                <a:solidFill>
                  <a:schemeClr val="lt1"/>
                </a:solidFill>
                <a:latin typeface="Corbel"/>
                <a:ea typeface="Corbel"/>
                <a:cs typeface="Corbel"/>
                <a:sym typeface="Corbel"/>
              </a:defRPr>
            </a:lvl2pPr>
            <a:lvl3pPr marL="1371600" marR="0" lvl="2"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3pPr>
            <a:lvl4pPr marL="1828800" marR="0" lvl="3" indent="-342900" algn="l" rtl="0">
              <a:spcBef>
                <a:spcPts val="600"/>
              </a:spcBef>
              <a:spcAft>
                <a:spcPts val="0"/>
              </a:spcAft>
              <a:buClr>
                <a:srgbClr val="A5A5A5"/>
              </a:buClr>
              <a:buSzPts val="1800"/>
              <a:buFont typeface="Noto Sans Symbols"/>
              <a:buChar char="●"/>
              <a:defRPr sz="1800" b="0" i="0" u="none" strike="noStrike" cap="none">
                <a:solidFill>
                  <a:schemeClr val="lt1"/>
                </a:solidFill>
                <a:latin typeface="Corbel"/>
                <a:ea typeface="Corbel"/>
                <a:cs typeface="Corbel"/>
                <a:sym typeface="Corbel"/>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orbel"/>
                <a:ea typeface="Corbel"/>
                <a:cs typeface="Corbel"/>
                <a:sym typeface="Corbel"/>
              </a:defRPr>
            </a:lvl9pPr>
          </a:lstStyle>
          <a:p>
            <a:endParaRPr/>
          </a:p>
        </p:txBody>
      </p:sp>
      <p:sp>
        <p:nvSpPr>
          <p:cNvPr id="8" name="Google Shape;8;p1"/>
          <p:cNvSpPr txBox="1">
            <a:spLocks noGrp="1"/>
          </p:cNvSpPr>
          <p:nvPr>
            <p:ph type="dt" idx="10"/>
          </p:nvPr>
        </p:nvSpPr>
        <p:spPr>
          <a:xfrm>
            <a:off x="3505200" y="6356350"/>
            <a:ext cx="2133600" cy="365125"/>
          </a:xfrm>
          <a:prstGeom prst="rect">
            <a:avLst/>
          </a:prstGeom>
          <a:noFill/>
          <a:ln>
            <a:noFill/>
          </a:ln>
        </p:spPr>
        <p:txBody>
          <a:bodyPr spcFirstLastPara="1" wrap="square" lIns="0" tIns="45700" rIns="0" bIns="45700" anchor="ctr" anchorCtr="0"/>
          <a:lstStyle>
            <a:lvl1pPr marR="0" lvl="0" algn="ctr" rtl="0">
              <a:spcBef>
                <a:spcPts val="0"/>
              </a:spcBef>
              <a:spcAft>
                <a:spcPts val="0"/>
              </a:spcAft>
              <a:buSzPts val="1400"/>
              <a:buNone/>
              <a:defRPr sz="1100" b="0" i="0" u="none" strike="noStrike" cap="none">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9" name="Google Shape;9;p1"/>
          <p:cNvSpPr txBox="1">
            <a:spLocks noGrp="1"/>
          </p:cNvSpPr>
          <p:nvPr>
            <p:ph type="ftr" idx="11"/>
          </p:nvPr>
        </p:nvSpPr>
        <p:spPr>
          <a:xfrm>
            <a:off x="280416" y="6356350"/>
            <a:ext cx="2895600" cy="365125"/>
          </a:xfrm>
          <a:prstGeom prst="rect">
            <a:avLst/>
          </a:prstGeom>
          <a:noFill/>
          <a:ln>
            <a:noFill/>
          </a:ln>
        </p:spPr>
        <p:txBody>
          <a:bodyPr spcFirstLastPara="1" wrap="square" lIns="0" tIns="45700" rIns="0" bIns="45700" anchor="ctr" anchorCtr="0"/>
          <a:lstStyle>
            <a:lvl1pPr marR="0" lvl="0" algn="l" rtl="0">
              <a:spcBef>
                <a:spcPts val="0"/>
              </a:spcBef>
              <a:spcAft>
                <a:spcPts val="0"/>
              </a:spcAft>
              <a:buSzPts val="1400"/>
              <a:buNone/>
              <a:defRPr sz="1100" b="0" i="0" u="none" strike="noStrike" cap="none">
                <a:solidFill>
                  <a:srgbClr val="BFBFB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0" name="Google Shape;10;p1"/>
          <p:cNvSpPr txBox="1">
            <a:spLocks noGrp="1"/>
          </p:cNvSpPr>
          <p:nvPr>
            <p:ph type="sldNum" idx="12"/>
          </p:nvPr>
        </p:nvSpPr>
        <p:spPr>
          <a:xfrm>
            <a:off x="8077200" y="6356350"/>
            <a:ext cx="762000"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100" b="0" i="0" u="none" strike="noStrike" cap="none">
                <a:solidFill>
                  <a:srgbClr val="BFBFBF"/>
                </a:solidFill>
                <a:latin typeface="Corbel"/>
                <a:ea typeface="Corbel"/>
                <a:cs typeface="Corbel"/>
                <a:sym typeface="Corbel"/>
              </a:defRPr>
            </a:lvl1pPr>
            <a:lvl2pPr marL="0" marR="0" lvl="1" indent="0" algn="r" rtl="0">
              <a:spcBef>
                <a:spcPts val="0"/>
              </a:spcBef>
              <a:buNone/>
              <a:defRPr sz="1100" b="0" i="0" u="none" strike="noStrike" cap="none">
                <a:solidFill>
                  <a:srgbClr val="BFBFBF"/>
                </a:solidFill>
                <a:latin typeface="Corbel"/>
                <a:ea typeface="Corbel"/>
                <a:cs typeface="Corbel"/>
                <a:sym typeface="Corbel"/>
              </a:defRPr>
            </a:lvl2pPr>
            <a:lvl3pPr marL="0" marR="0" lvl="2" indent="0" algn="r" rtl="0">
              <a:spcBef>
                <a:spcPts val="0"/>
              </a:spcBef>
              <a:buNone/>
              <a:defRPr sz="1100" b="0" i="0" u="none" strike="noStrike" cap="none">
                <a:solidFill>
                  <a:srgbClr val="BFBFBF"/>
                </a:solidFill>
                <a:latin typeface="Corbel"/>
                <a:ea typeface="Corbel"/>
                <a:cs typeface="Corbel"/>
                <a:sym typeface="Corbel"/>
              </a:defRPr>
            </a:lvl3pPr>
            <a:lvl4pPr marL="0" marR="0" lvl="3" indent="0" algn="r" rtl="0">
              <a:spcBef>
                <a:spcPts val="0"/>
              </a:spcBef>
              <a:buNone/>
              <a:defRPr sz="1100" b="0" i="0" u="none" strike="noStrike" cap="none">
                <a:solidFill>
                  <a:srgbClr val="BFBFBF"/>
                </a:solidFill>
                <a:latin typeface="Corbel"/>
                <a:ea typeface="Corbel"/>
                <a:cs typeface="Corbel"/>
                <a:sym typeface="Corbel"/>
              </a:defRPr>
            </a:lvl4pPr>
            <a:lvl5pPr marL="0" marR="0" lvl="4" indent="0" algn="r" rtl="0">
              <a:spcBef>
                <a:spcPts val="0"/>
              </a:spcBef>
              <a:buNone/>
              <a:defRPr sz="1100" b="0" i="0" u="none" strike="noStrike" cap="none">
                <a:solidFill>
                  <a:srgbClr val="BFBFBF"/>
                </a:solidFill>
                <a:latin typeface="Corbel"/>
                <a:ea typeface="Corbel"/>
                <a:cs typeface="Corbel"/>
                <a:sym typeface="Corbel"/>
              </a:defRPr>
            </a:lvl5pPr>
            <a:lvl6pPr marL="0" marR="0" lvl="5" indent="0" algn="r" rtl="0">
              <a:spcBef>
                <a:spcPts val="0"/>
              </a:spcBef>
              <a:buNone/>
              <a:defRPr sz="1100" b="0" i="0" u="none" strike="noStrike" cap="none">
                <a:solidFill>
                  <a:srgbClr val="BFBFBF"/>
                </a:solidFill>
                <a:latin typeface="Corbel"/>
                <a:ea typeface="Corbel"/>
                <a:cs typeface="Corbel"/>
                <a:sym typeface="Corbel"/>
              </a:defRPr>
            </a:lvl6pPr>
            <a:lvl7pPr marL="0" marR="0" lvl="6" indent="0" algn="r" rtl="0">
              <a:spcBef>
                <a:spcPts val="0"/>
              </a:spcBef>
              <a:buNone/>
              <a:defRPr sz="1100" b="0" i="0" u="none" strike="noStrike" cap="none">
                <a:solidFill>
                  <a:srgbClr val="BFBFBF"/>
                </a:solidFill>
                <a:latin typeface="Corbel"/>
                <a:ea typeface="Corbel"/>
                <a:cs typeface="Corbel"/>
                <a:sym typeface="Corbel"/>
              </a:defRPr>
            </a:lvl7pPr>
            <a:lvl8pPr marL="0" marR="0" lvl="7" indent="0" algn="r" rtl="0">
              <a:spcBef>
                <a:spcPts val="0"/>
              </a:spcBef>
              <a:buNone/>
              <a:defRPr sz="1100" b="0" i="0" u="none" strike="noStrike" cap="none">
                <a:solidFill>
                  <a:srgbClr val="BFBFBF"/>
                </a:solidFill>
                <a:latin typeface="Corbel"/>
                <a:ea typeface="Corbel"/>
                <a:cs typeface="Corbel"/>
                <a:sym typeface="Corbel"/>
              </a:defRPr>
            </a:lvl8pPr>
            <a:lvl9pPr marL="0" marR="0" lvl="8" indent="0" algn="r" rtl="0">
              <a:spcBef>
                <a:spcPts val="0"/>
              </a:spcBef>
              <a:buNone/>
              <a:defRPr sz="1100" b="0" i="0" u="none" strike="noStrike" cap="none">
                <a:solidFill>
                  <a:srgbClr val="BFBFB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pic>
        <p:nvPicPr>
          <p:cNvPr id="140" name="Google Shape;140;p17" descr="soccer_net.jpg"/>
          <p:cNvPicPr preferRelativeResize="0">
            <a:picLocks noGrp="1"/>
          </p:cNvPicPr>
          <p:nvPr>
            <p:ph type="pic" idx="2"/>
          </p:nvPr>
        </p:nvPicPr>
        <p:blipFill rotWithShape="1">
          <a:blip r:embed="rId3">
            <a:alphaModFix/>
          </a:blip>
          <a:srcRect l="-1494" r="-1494"/>
          <a:stretch/>
        </p:blipFill>
        <p:spPr>
          <a:xfrm>
            <a:off x="1295400" y="304800"/>
            <a:ext cx="6490811" cy="4495800"/>
          </a:xfrm>
          <a:prstGeom prst="rect">
            <a:avLst/>
          </a:prstGeom>
          <a:noFill/>
          <a:ln w="44450" cap="flat" cmpd="sng">
            <a:solidFill>
              <a:schemeClr val="dk1"/>
            </a:solidFill>
            <a:prstDash val="solid"/>
            <a:miter lim="800000"/>
            <a:headEnd type="none" w="sm" len="sm"/>
            <a:tailEnd type="none" w="sm" len="sm"/>
          </a:ln>
          <a:effectLst>
            <a:reflection stA="25000" endPos="15000" dist="50800" dir="5400000" sy="-100000" rotWithShape="0"/>
          </a:effectLst>
        </p:spPr>
      </p:pic>
      <p:sp>
        <p:nvSpPr>
          <p:cNvPr id="141" name="Google Shape;141;p17"/>
          <p:cNvSpPr txBox="1">
            <a:spLocks noGrp="1"/>
          </p:cNvSpPr>
          <p:nvPr>
            <p:ph type="ctrTitle"/>
          </p:nvPr>
        </p:nvSpPr>
        <p:spPr>
          <a:xfrm>
            <a:off x="641350" y="4549775"/>
            <a:ext cx="7856538" cy="1470025"/>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lt1"/>
              </a:buClr>
              <a:buSzPts val="5400"/>
              <a:buFont typeface="Corbel"/>
              <a:buNone/>
            </a:pPr>
            <a:r>
              <a:rPr lang="en-US" sz="5400" b="0" i="0" u="none" strike="noStrike" cap="none">
                <a:solidFill>
                  <a:schemeClr val="lt1"/>
                </a:solidFill>
                <a:latin typeface="Corbel"/>
                <a:ea typeface="Corbel"/>
                <a:cs typeface="Corbel"/>
                <a:sym typeface="Corbel"/>
              </a:rPr>
              <a:t>Soccer</a:t>
            </a:r>
            <a:endParaRPr sz="5400" b="0" i="0" u="none" strike="noStrike" cap="none">
              <a:solidFill>
                <a:schemeClr val="lt1"/>
              </a:solidFill>
              <a:latin typeface="Corbel"/>
              <a:ea typeface="Corbel"/>
              <a:cs typeface="Corbel"/>
              <a:sym typeface="Corbel"/>
            </a:endParaRPr>
          </a:p>
        </p:txBody>
      </p:sp>
      <p:sp>
        <p:nvSpPr>
          <p:cNvPr id="142" name="Google Shape;142;p17"/>
          <p:cNvSpPr txBox="1">
            <a:spLocks noGrp="1"/>
          </p:cNvSpPr>
          <p:nvPr>
            <p:ph type="subTitle" idx="1"/>
          </p:nvPr>
        </p:nvSpPr>
        <p:spPr>
          <a:xfrm>
            <a:off x="641350" y="6015319"/>
            <a:ext cx="7856538" cy="61408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1800"/>
              <a:buFont typeface="Noto Sans Symbols"/>
              <a:buNone/>
            </a:pPr>
            <a:r>
              <a:rPr lang="en-US" sz="1800" b="0" i="0" u="none" strike="noStrike" cap="none">
                <a:solidFill>
                  <a:schemeClr val="lt1"/>
                </a:solidFill>
                <a:latin typeface="Corbel"/>
                <a:ea typeface="Corbel"/>
                <a:cs typeface="Corbel"/>
                <a:sym typeface="Corbel"/>
              </a:rPr>
              <a:t>Morris Tech Physical Education Dept.</a:t>
            </a:r>
            <a:endParaRPr sz="1800" b="0" i="0" u="none" strike="noStrike" cap="none">
              <a:solidFill>
                <a:schemeClr val="lt1"/>
              </a:solidFill>
              <a:latin typeface="Corbel"/>
              <a:ea typeface="Corbel"/>
              <a:cs typeface="Corbel"/>
              <a:sym typeface="Corbe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6"/>
          <p:cNvSpPr txBox="1">
            <a:spLocks noGrp="1"/>
          </p:cNvSpPr>
          <p:nvPr>
            <p:ph type="title"/>
          </p:nvPr>
        </p:nvSpPr>
        <p:spPr>
          <a:xfrm>
            <a:off x="4267200" y="457200"/>
            <a:ext cx="4267200" cy="105156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A6C6FF"/>
              </a:buClr>
              <a:buSzPts val="5400"/>
              <a:buFont typeface="Corbel"/>
              <a:buNone/>
            </a:pPr>
            <a:r>
              <a:rPr lang="en-US" sz="5400" b="1" i="0" u="none" strike="noStrike" cap="none">
                <a:solidFill>
                  <a:srgbClr val="A6C6FF"/>
                </a:solidFill>
                <a:latin typeface="Corbel"/>
                <a:ea typeface="Corbel"/>
                <a:cs typeface="Corbel"/>
                <a:sym typeface="Corbel"/>
              </a:rPr>
              <a:t>Game Basics</a:t>
            </a:r>
            <a:endParaRPr sz="5400" b="1" i="0" u="none" strike="noStrike" cap="none">
              <a:solidFill>
                <a:srgbClr val="A6C6FF"/>
              </a:solidFill>
              <a:latin typeface="Corbel"/>
              <a:ea typeface="Corbel"/>
              <a:cs typeface="Corbel"/>
              <a:sym typeface="Corbel"/>
            </a:endParaRPr>
          </a:p>
        </p:txBody>
      </p:sp>
      <p:sp>
        <p:nvSpPr>
          <p:cNvPr id="210" name="Google Shape;210;p26"/>
          <p:cNvSpPr txBox="1">
            <a:spLocks noGrp="1"/>
          </p:cNvSpPr>
          <p:nvPr>
            <p:ph type="body" idx="1"/>
          </p:nvPr>
        </p:nvSpPr>
        <p:spPr>
          <a:xfrm>
            <a:off x="274320" y="1984248"/>
            <a:ext cx="8717280" cy="4492752"/>
          </a:xfrm>
          <a:prstGeom prst="rect">
            <a:avLst/>
          </a:prstGeom>
          <a:noFill/>
          <a:ln>
            <a:noFill/>
          </a:ln>
        </p:spPr>
        <p:txBody>
          <a:bodyPr spcFirstLastPara="1" wrap="square" lIns="91425" tIns="45700" rIns="91425" bIns="45700" anchor="t" anchorCtr="0">
            <a:noAutofit/>
          </a:bodyPr>
          <a:lstStyle/>
          <a:p>
            <a:pPr marL="349250" marR="0" lvl="0" indent="-349250" algn="l" rtl="0">
              <a:lnSpc>
                <a:spcPct val="80000"/>
              </a:lnSpc>
              <a:spcBef>
                <a:spcPts val="0"/>
              </a:spcBef>
              <a:spcAft>
                <a:spcPts val="0"/>
              </a:spcAft>
              <a:buClr>
                <a:schemeClr val="lt1"/>
              </a:buClr>
              <a:buSzPts val="1500"/>
              <a:buFont typeface="Noto Sans Symbols"/>
              <a:buNone/>
            </a:pPr>
            <a:endParaRPr sz="1200" b="0" i="0" u="none" strike="noStrike" cap="none">
              <a:solidFill>
                <a:schemeClr val="lt1"/>
              </a:solidFill>
              <a:latin typeface="Corbel"/>
              <a:ea typeface="Corbel"/>
              <a:cs typeface="Corbel"/>
              <a:sym typeface="Corbel"/>
            </a:endParaRPr>
          </a:p>
          <a:p>
            <a:pPr marL="349250" marR="0" lvl="0" indent="-349250" algn="l" rtl="0">
              <a:lnSpc>
                <a:spcPct val="80000"/>
              </a:lnSpc>
              <a:spcBef>
                <a:spcPts val="2000"/>
              </a:spcBef>
              <a:spcAft>
                <a:spcPts val="0"/>
              </a:spcAft>
              <a:buClr>
                <a:srgbClr val="ACE500"/>
              </a:buClr>
              <a:buSzPts val="1500"/>
              <a:buFont typeface="Noto Sans Symbols"/>
              <a:buNone/>
            </a:pPr>
            <a:r>
              <a:rPr lang="en-US" sz="1200" b="1" i="0" u="none" strike="noStrike" cap="none">
                <a:solidFill>
                  <a:srgbClr val="ACE500"/>
                </a:solidFill>
                <a:latin typeface="Libre Baskerville"/>
                <a:ea typeface="Libre Baskerville"/>
                <a:cs typeface="Libre Baskerville"/>
                <a:sym typeface="Libre Baskerville"/>
              </a:rPr>
              <a:t>Kickoff </a:t>
            </a:r>
            <a:r>
              <a:rPr lang="en-US" sz="1200" b="0" i="0" u="none" strike="noStrike" cap="none">
                <a:solidFill>
                  <a:schemeClr val="lt1"/>
                </a:solidFill>
                <a:latin typeface="Libre Baskerville"/>
                <a:ea typeface="Libre Baskerville"/>
                <a:cs typeface="Libre Baskerville"/>
                <a:sym typeface="Libre Baskerville"/>
              </a:rPr>
              <a:t>– The kickoff is used to begin play at the start of a game, second half, each new period, and after a 	goal has been scored. </a:t>
            </a:r>
            <a:endParaRPr sz="1200"/>
          </a:p>
          <a:p>
            <a:pPr marL="349250" marR="0" lvl="0" indent="-349250" algn="l" rtl="0">
              <a:lnSpc>
                <a:spcPct val="80000"/>
              </a:lnSpc>
              <a:spcBef>
                <a:spcPts val="2000"/>
              </a:spcBef>
              <a:spcAft>
                <a:spcPts val="0"/>
              </a:spcAft>
              <a:buClr>
                <a:srgbClr val="FF6600"/>
              </a:buClr>
              <a:buSzPts val="1500"/>
              <a:buFont typeface="Noto Sans Symbols"/>
              <a:buNone/>
            </a:pPr>
            <a:r>
              <a:rPr lang="en-US" sz="1200" b="1" i="0" u="none" strike="noStrike" cap="none">
                <a:solidFill>
                  <a:srgbClr val="FF6600"/>
                </a:solidFill>
                <a:latin typeface="Libre Baskerville"/>
                <a:ea typeface="Libre Baskerville"/>
                <a:cs typeface="Libre Baskerville"/>
                <a:sym typeface="Libre Baskerville"/>
              </a:rPr>
              <a:t>Dribbling</a:t>
            </a:r>
            <a:r>
              <a:rPr lang="en-US" sz="1200" b="0" i="0" u="none" strike="noStrike" cap="none">
                <a:solidFill>
                  <a:srgbClr val="FF6600"/>
                </a:solidFill>
                <a:latin typeface="Libre Baskerville"/>
                <a:ea typeface="Libre Baskerville"/>
                <a:cs typeface="Libre Baskerville"/>
                <a:sym typeface="Libre Baskerville"/>
              </a:rPr>
              <a:t> </a:t>
            </a:r>
            <a:r>
              <a:rPr lang="en-US" sz="1200" b="0" i="0" u="none" strike="noStrike" cap="none">
                <a:solidFill>
                  <a:schemeClr val="lt1"/>
                </a:solidFill>
                <a:latin typeface="Libre Baskerville"/>
                <a:ea typeface="Libre Baskerville"/>
                <a:cs typeface="Libre Baskerville"/>
                <a:sym typeface="Libre Baskerville"/>
              </a:rPr>
              <a:t>– To maintain control of the ball and advance it before passing off to a teammate or shooting on 	    goal.  The ball is advanced by pushing with the instep of the foot.  </a:t>
            </a:r>
            <a:endParaRPr sz="1200"/>
          </a:p>
          <a:p>
            <a:pPr marL="349250" marR="0" lvl="0" indent="-349250" algn="l" rtl="0">
              <a:lnSpc>
                <a:spcPct val="80000"/>
              </a:lnSpc>
              <a:spcBef>
                <a:spcPts val="2000"/>
              </a:spcBef>
              <a:spcAft>
                <a:spcPts val="0"/>
              </a:spcAft>
              <a:buClr>
                <a:srgbClr val="FF0000"/>
              </a:buClr>
              <a:buSzPts val="1500"/>
              <a:buFont typeface="Noto Sans Symbols"/>
              <a:buNone/>
            </a:pPr>
            <a:r>
              <a:rPr lang="en-US" sz="1200" b="1" i="0" u="none" strike="noStrike" cap="none">
                <a:solidFill>
                  <a:srgbClr val="FF0000"/>
                </a:solidFill>
                <a:latin typeface="Libre Baskerville"/>
                <a:ea typeface="Libre Baskerville"/>
                <a:cs typeface="Libre Baskerville"/>
                <a:sym typeface="Libre Baskerville"/>
              </a:rPr>
              <a:t>Trapping</a:t>
            </a:r>
            <a:r>
              <a:rPr lang="en-US" sz="1200" b="0" i="0" u="none" strike="noStrike" cap="none">
                <a:solidFill>
                  <a:srgbClr val="FF0000"/>
                </a:solidFill>
                <a:latin typeface="Libre Baskerville"/>
                <a:ea typeface="Libre Baskerville"/>
                <a:cs typeface="Libre Baskerville"/>
                <a:sym typeface="Libre Baskerville"/>
              </a:rPr>
              <a:t> </a:t>
            </a:r>
            <a:r>
              <a:rPr lang="en-US" sz="1200" b="0" i="0" u="none" strike="noStrike" cap="none">
                <a:solidFill>
                  <a:schemeClr val="lt1"/>
                </a:solidFill>
                <a:latin typeface="Libre Baskerville"/>
                <a:ea typeface="Libre Baskerville"/>
                <a:cs typeface="Libre Baskerville"/>
                <a:sym typeface="Libre Baskerville"/>
              </a:rPr>
              <a:t>– The purpose of a trap is to deflect a moving ball and bring it under control so that it may be 		  advanced or passed. A trap should result in the ball dropping near your feet so that you have 	      	  control of the ball.  Most traps are with the feet although other body parts are often used. </a:t>
            </a:r>
            <a:endParaRPr sz="1200">
              <a:latin typeface="Libre Baskerville"/>
              <a:ea typeface="Libre Baskerville"/>
              <a:cs typeface="Libre Baskerville"/>
              <a:sym typeface="Libre Baskerville"/>
            </a:endParaRPr>
          </a:p>
          <a:p>
            <a:pPr marL="349250" lvl="0" indent="-349250" algn="l" rtl="0">
              <a:lnSpc>
                <a:spcPct val="80000"/>
              </a:lnSpc>
              <a:spcBef>
                <a:spcPts val="2000"/>
              </a:spcBef>
              <a:spcAft>
                <a:spcPts val="0"/>
              </a:spcAft>
              <a:buClr>
                <a:schemeClr val="lt1"/>
              </a:buClr>
              <a:buSzPts val="1500"/>
              <a:buFont typeface="Noto Sans Symbols"/>
              <a:buNone/>
            </a:pPr>
            <a:r>
              <a:rPr lang="en-US" sz="1400" b="1"/>
              <a:t>Clearing </a:t>
            </a:r>
            <a:r>
              <a:rPr lang="en-US" sz="1200"/>
              <a:t>-</a:t>
            </a:r>
            <a:r>
              <a:rPr lang="en-US" sz="1400"/>
              <a:t> An attempt to get the ball out of a opponents scoring position. </a:t>
            </a:r>
            <a:endParaRPr sz="1400">
              <a:latin typeface="Libre Baskerville"/>
              <a:ea typeface="Libre Baskerville"/>
              <a:cs typeface="Libre Baskerville"/>
              <a:sym typeface="Libre Baskerville"/>
            </a:endParaRPr>
          </a:p>
          <a:p>
            <a:pPr marL="349250" marR="0" lvl="0" indent="-349250" algn="l" rtl="0">
              <a:lnSpc>
                <a:spcPct val="80000"/>
              </a:lnSpc>
              <a:spcBef>
                <a:spcPts val="2000"/>
              </a:spcBef>
              <a:spcAft>
                <a:spcPts val="0"/>
              </a:spcAft>
              <a:buClr>
                <a:srgbClr val="0072E5"/>
              </a:buClr>
              <a:buSzPts val="1500"/>
              <a:buFont typeface="Noto Sans Symbols"/>
              <a:buNone/>
            </a:pPr>
            <a:r>
              <a:rPr lang="en-US" sz="1200" b="1" i="0" u="none" strike="noStrike" cap="none">
                <a:solidFill>
                  <a:srgbClr val="0072E5"/>
                </a:solidFill>
                <a:latin typeface="Libre Baskerville"/>
                <a:ea typeface="Libre Baskerville"/>
                <a:cs typeface="Libre Baskerville"/>
                <a:sym typeface="Libre Baskerville"/>
              </a:rPr>
              <a:t>Heading </a:t>
            </a:r>
            <a:r>
              <a:rPr lang="en-US" sz="1200" b="0" i="0" u="none" strike="noStrike" cap="none">
                <a:solidFill>
                  <a:schemeClr val="lt1"/>
                </a:solidFill>
                <a:latin typeface="Libre Baskerville"/>
                <a:ea typeface="Libre Baskerville"/>
                <a:cs typeface="Libre Baskerville"/>
                <a:sym typeface="Libre Baskerville"/>
              </a:rPr>
              <a:t>– To properly head the ball a player should keep his/her eyes up, position yourself under the ball, 	 and allow the ball to meet your hairline.  Using this technique the player can see the ball and direct 	 it either into the goal or to a teammate in the form of a pass.  </a:t>
            </a:r>
            <a:endParaRPr sz="1200"/>
          </a:p>
          <a:p>
            <a:pPr marL="349250" marR="0" lvl="0" indent="-349250" algn="l" rtl="0">
              <a:lnSpc>
                <a:spcPct val="80000"/>
              </a:lnSpc>
              <a:spcBef>
                <a:spcPts val="2000"/>
              </a:spcBef>
              <a:spcAft>
                <a:spcPts val="0"/>
              </a:spcAft>
              <a:buClr>
                <a:srgbClr val="FFFF00"/>
              </a:buClr>
              <a:buSzPts val="1500"/>
              <a:buFont typeface="Noto Sans Symbols"/>
              <a:buNone/>
            </a:pPr>
            <a:r>
              <a:rPr lang="en-US" sz="1200" b="1" i="0" u="none" strike="noStrike" cap="none">
                <a:solidFill>
                  <a:srgbClr val="FFFF00"/>
                </a:solidFill>
                <a:latin typeface="Libre Baskerville"/>
                <a:ea typeface="Libre Baskerville"/>
                <a:cs typeface="Libre Baskerville"/>
                <a:sym typeface="Libre Baskerville"/>
              </a:rPr>
              <a:t>Throw-in </a:t>
            </a:r>
            <a:r>
              <a:rPr lang="en-US" sz="1200" b="0" i="0" u="none" strike="noStrike" cap="none">
                <a:solidFill>
                  <a:schemeClr val="lt1"/>
                </a:solidFill>
                <a:latin typeface="Libre Baskerville"/>
                <a:ea typeface="Libre Baskerville"/>
                <a:cs typeface="Libre Baskerville"/>
                <a:sym typeface="Libre Baskerville"/>
              </a:rPr>
              <a:t>– When a ball is kicked out of bounds the opposing team is awarded the ball in the form of a    	   	   throw–in. A player from the opposing team must throw the ball back into play from out of bounds 	   using a two-handed overhead throw while keeping both feet in contact with the ground.   </a:t>
            </a:r>
            <a:endParaRPr sz="1200"/>
          </a:p>
          <a:p>
            <a:pPr marL="349250" marR="0" lvl="0" indent="-349250" algn="l" rtl="0">
              <a:lnSpc>
                <a:spcPct val="80000"/>
              </a:lnSpc>
              <a:spcBef>
                <a:spcPts val="2000"/>
              </a:spcBef>
              <a:spcAft>
                <a:spcPts val="0"/>
              </a:spcAft>
              <a:buClr>
                <a:schemeClr val="lt1"/>
              </a:buClr>
              <a:buSzPts val="1500"/>
              <a:buFont typeface="Noto Sans Symbols"/>
              <a:buNone/>
            </a:pPr>
            <a:endParaRPr sz="1200" b="0" i="0" u="none" strike="noStrike" cap="none">
              <a:solidFill>
                <a:schemeClr val="lt1"/>
              </a:solidFill>
              <a:latin typeface="Corbel"/>
              <a:ea typeface="Corbel"/>
              <a:cs typeface="Corbel"/>
              <a:sym typeface="Corbel"/>
            </a:endParaRPr>
          </a:p>
        </p:txBody>
      </p:sp>
      <p:pic>
        <p:nvPicPr>
          <p:cNvPr id="211" name="Google Shape;211;p26" descr="soccer.jpg"/>
          <p:cNvPicPr preferRelativeResize="0"/>
          <p:nvPr/>
        </p:nvPicPr>
        <p:blipFill rotWithShape="1">
          <a:blip r:embed="rId3">
            <a:alphaModFix/>
          </a:blip>
          <a:srcRect/>
          <a:stretch/>
        </p:blipFill>
        <p:spPr>
          <a:xfrm rot="1496402">
            <a:off x="1360229" y="392651"/>
            <a:ext cx="1646532" cy="168749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8"/>
          <p:cNvSpPr txBox="1">
            <a:spLocks noGrp="1"/>
          </p:cNvSpPr>
          <p:nvPr>
            <p:ph type="title"/>
          </p:nvPr>
        </p:nvSpPr>
        <p:spPr>
          <a:xfrm>
            <a:off x="609600" y="304800"/>
            <a:ext cx="8183880" cy="105156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accent3"/>
              </a:buClr>
              <a:buSzPts val="6600"/>
              <a:buFont typeface="Corbel"/>
              <a:buNone/>
            </a:pPr>
            <a:r>
              <a:rPr lang="en-US" sz="6600" b="1" i="0" u="none" strike="noStrike" cap="none">
                <a:solidFill>
                  <a:schemeClr val="accent3"/>
                </a:solidFill>
                <a:latin typeface="Corbel"/>
                <a:ea typeface="Corbel"/>
                <a:cs typeface="Corbel"/>
                <a:sym typeface="Corbel"/>
              </a:rPr>
              <a:t>History of Soccer</a:t>
            </a:r>
            <a:endParaRPr sz="6600" b="1" i="0" u="none" strike="noStrike" cap="none">
              <a:solidFill>
                <a:schemeClr val="accent3"/>
              </a:solidFill>
              <a:latin typeface="Corbel"/>
              <a:ea typeface="Corbel"/>
              <a:cs typeface="Corbel"/>
              <a:sym typeface="Corbel"/>
            </a:endParaRPr>
          </a:p>
        </p:txBody>
      </p:sp>
      <p:sp>
        <p:nvSpPr>
          <p:cNvPr id="148" name="Google Shape;148;p18"/>
          <p:cNvSpPr txBox="1">
            <a:spLocks noGrp="1"/>
          </p:cNvSpPr>
          <p:nvPr>
            <p:ph type="body" idx="1"/>
          </p:nvPr>
        </p:nvSpPr>
        <p:spPr>
          <a:xfrm>
            <a:off x="0" y="3962400"/>
            <a:ext cx="9525000" cy="4563035"/>
          </a:xfrm>
          <a:prstGeom prst="rect">
            <a:avLst/>
          </a:prstGeom>
          <a:noFill/>
          <a:ln>
            <a:noFill/>
          </a:ln>
        </p:spPr>
        <p:txBody>
          <a:bodyPr spcFirstLastPara="1" wrap="square" lIns="91425" tIns="45700" rIns="91425" bIns="45700" anchor="t" anchorCtr="0">
            <a:noAutofit/>
          </a:bodyPr>
          <a:lstStyle/>
          <a:p>
            <a:pPr marL="349250" marR="0" lvl="0" indent="-349250" algn="l" rtl="0">
              <a:spcBef>
                <a:spcPts val="0"/>
              </a:spcBef>
              <a:spcAft>
                <a:spcPts val="0"/>
              </a:spcAft>
              <a:buClr>
                <a:schemeClr val="lt1"/>
              </a:buClr>
              <a:buSzPts val="1400"/>
              <a:buFont typeface="Noto Sans Symbols"/>
              <a:buNone/>
            </a:pPr>
            <a:endParaRPr sz="1400" b="0" i="0" u="none" strike="noStrike" cap="none">
              <a:solidFill>
                <a:schemeClr val="lt1"/>
              </a:solidFill>
              <a:latin typeface="Corbel"/>
              <a:ea typeface="Corbel"/>
              <a:cs typeface="Corbel"/>
              <a:sym typeface="Corbel"/>
            </a:endParaRPr>
          </a:p>
          <a:p>
            <a:pPr marL="349250" marR="0" lvl="0" indent="-349250" algn="l" rtl="0">
              <a:spcBef>
                <a:spcPts val="2000"/>
              </a:spcBef>
              <a:spcAft>
                <a:spcPts val="0"/>
              </a:spcAft>
              <a:buClr>
                <a:schemeClr val="lt1"/>
              </a:buClr>
              <a:buSzPts val="1400"/>
              <a:buFont typeface="Noto Sans Symbols"/>
              <a:buNone/>
            </a:pPr>
            <a:r>
              <a:rPr lang="en-US" sz="1400" b="0" i="0" u="none" strike="noStrike" cap="none">
                <a:solidFill>
                  <a:schemeClr val="lt1"/>
                </a:solidFill>
                <a:latin typeface="Corbel"/>
                <a:ea typeface="Corbel"/>
                <a:cs typeface="Corbel"/>
                <a:sym typeface="Corbel"/>
              </a:rPr>
              <a:t> </a:t>
            </a:r>
            <a:r>
              <a:rPr lang="en-US" sz="1400" b="1" i="0" u="none" strike="noStrike" cap="none">
                <a:solidFill>
                  <a:srgbClr val="83C1FF"/>
                </a:solidFill>
                <a:latin typeface="Corbel"/>
                <a:ea typeface="Corbel"/>
                <a:cs typeface="Corbel"/>
                <a:sym typeface="Corbel"/>
              </a:rPr>
              <a:t>1863</a:t>
            </a:r>
            <a:r>
              <a:rPr lang="en-US" sz="1400" b="0" i="0" u="none" strike="noStrike" cap="none">
                <a:solidFill>
                  <a:schemeClr val="lt1"/>
                </a:solidFill>
                <a:latin typeface="Corbel"/>
                <a:ea typeface="Corbel"/>
                <a:cs typeface="Corbel"/>
                <a:sym typeface="Corbel"/>
              </a:rPr>
              <a:t>: the first basic rules were established. Tripping opponents was forbidden and handling the ball was soon to follow.  The new sport did not look back.</a:t>
            </a:r>
            <a:endParaRPr/>
          </a:p>
          <a:p>
            <a:pPr marL="349250" marR="0" lvl="0" indent="-349250" algn="l" rtl="0">
              <a:spcBef>
                <a:spcPts val="2000"/>
              </a:spcBef>
              <a:spcAft>
                <a:spcPts val="0"/>
              </a:spcAft>
              <a:buClr>
                <a:srgbClr val="85C2FF"/>
              </a:buClr>
              <a:buSzPts val="1400"/>
              <a:buFont typeface="Noto Sans Symbols"/>
              <a:buNone/>
            </a:pPr>
            <a:r>
              <a:rPr lang="en-US" sz="1400" b="1" i="0" u="none" strike="noStrike" cap="none">
                <a:solidFill>
                  <a:srgbClr val="85C2FF"/>
                </a:solidFill>
                <a:latin typeface="Corbel"/>
                <a:ea typeface="Corbel"/>
                <a:cs typeface="Corbel"/>
                <a:sym typeface="Corbel"/>
              </a:rPr>
              <a:t>1882</a:t>
            </a:r>
            <a:r>
              <a:rPr lang="en-US" sz="1400" b="1" i="0" u="none" strike="noStrike" cap="none">
                <a:solidFill>
                  <a:schemeClr val="lt1"/>
                </a:solidFill>
                <a:latin typeface="Corbel"/>
                <a:ea typeface="Corbel"/>
                <a:cs typeface="Corbel"/>
                <a:sym typeface="Corbel"/>
              </a:rPr>
              <a:t>:</a:t>
            </a:r>
            <a:r>
              <a:rPr lang="en-US" sz="1400" b="0" i="0" u="none" strike="noStrike" cap="none">
                <a:solidFill>
                  <a:schemeClr val="lt1"/>
                </a:solidFill>
                <a:latin typeface="Corbel"/>
                <a:ea typeface="Corbel"/>
                <a:cs typeface="Corbel"/>
                <a:sym typeface="Corbel"/>
              </a:rPr>
              <a:t> The associations in Great Britain unified their rules and formed the International Football Association Board (IFAB) to control the laws of the game. </a:t>
            </a:r>
            <a:endParaRPr/>
          </a:p>
          <a:p>
            <a:pPr marL="349250" marR="0" lvl="0" indent="-349250" algn="l" rtl="0">
              <a:spcBef>
                <a:spcPts val="2000"/>
              </a:spcBef>
              <a:spcAft>
                <a:spcPts val="0"/>
              </a:spcAft>
              <a:buClr>
                <a:srgbClr val="85C2FF"/>
              </a:buClr>
              <a:buSzPts val="1400"/>
              <a:buFont typeface="Noto Sans Symbols"/>
              <a:buNone/>
            </a:pPr>
            <a:r>
              <a:rPr lang="en-US" sz="1400" b="1" i="0" u="none" strike="noStrike" cap="none">
                <a:solidFill>
                  <a:srgbClr val="85C2FF"/>
                </a:solidFill>
                <a:latin typeface="Corbel"/>
                <a:ea typeface="Corbel"/>
                <a:cs typeface="Corbel"/>
                <a:sym typeface="Corbel"/>
              </a:rPr>
              <a:t>1913</a:t>
            </a:r>
            <a:r>
              <a:rPr lang="en-US" sz="1400" b="1" i="0" u="none" strike="noStrike" cap="none">
                <a:solidFill>
                  <a:schemeClr val="lt1"/>
                </a:solidFill>
                <a:latin typeface="Corbel"/>
                <a:ea typeface="Corbel"/>
                <a:cs typeface="Corbel"/>
                <a:sym typeface="Corbel"/>
              </a:rPr>
              <a:t>:</a:t>
            </a:r>
            <a:r>
              <a:rPr lang="en-US" sz="1400" b="0" i="0" u="none" strike="noStrike" cap="none">
                <a:solidFill>
                  <a:schemeClr val="lt1"/>
                </a:solidFill>
                <a:latin typeface="Corbel"/>
                <a:ea typeface="Corbel"/>
                <a:cs typeface="Corbel"/>
                <a:sym typeface="Corbel"/>
              </a:rPr>
              <a:t> FIFA becomes a member of the IFAB. </a:t>
            </a:r>
            <a:endParaRPr/>
          </a:p>
          <a:p>
            <a:pPr marL="349250" marR="0" lvl="0" indent="-349250" algn="l" rtl="0">
              <a:spcBef>
                <a:spcPts val="2000"/>
              </a:spcBef>
              <a:spcAft>
                <a:spcPts val="0"/>
              </a:spcAft>
              <a:buClr>
                <a:srgbClr val="85C2FF"/>
              </a:buClr>
              <a:buSzPts val="1400"/>
              <a:buFont typeface="Noto Sans Symbols"/>
              <a:buNone/>
            </a:pPr>
            <a:r>
              <a:rPr lang="en-US" sz="1400" b="1" i="0" u="none" strike="noStrike" cap="none">
                <a:solidFill>
                  <a:srgbClr val="85C2FF"/>
                </a:solidFill>
                <a:latin typeface="Corbel"/>
                <a:ea typeface="Corbel"/>
                <a:cs typeface="Corbel"/>
                <a:sym typeface="Corbel"/>
              </a:rPr>
              <a:t>1970</a:t>
            </a:r>
            <a:r>
              <a:rPr lang="en-US" sz="1400" b="1" i="0" u="none" strike="noStrike" cap="none">
                <a:solidFill>
                  <a:schemeClr val="lt1"/>
                </a:solidFill>
                <a:latin typeface="Corbel"/>
                <a:ea typeface="Corbel"/>
                <a:cs typeface="Corbel"/>
                <a:sym typeface="Corbel"/>
              </a:rPr>
              <a:t>:</a:t>
            </a:r>
            <a:r>
              <a:rPr lang="en-US" sz="1400" b="0" i="0" u="none" strike="noStrike" cap="none">
                <a:solidFill>
                  <a:schemeClr val="lt1"/>
                </a:solidFill>
                <a:latin typeface="Corbel"/>
                <a:ea typeface="Corbel"/>
                <a:cs typeface="Corbel"/>
                <a:sym typeface="Corbel"/>
              </a:rPr>
              <a:t> The system of red and yellow cards was introduced for the 1970 FIFA World Cup ™ finals. </a:t>
            </a:r>
            <a:br>
              <a:rPr lang="en-US" sz="1400" b="0" i="0" u="none" strike="noStrike" cap="none">
                <a:solidFill>
                  <a:schemeClr val="lt1"/>
                </a:solidFill>
                <a:latin typeface="Corbel"/>
                <a:ea typeface="Corbel"/>
                <a:cs typeface="Corbel"/>
                <a:sym typeface="Corbel"/>
              </a:rPr>
            </a:br>
            <a:endParaRPr sz="1400" b="0" i="0" u="none" strike="noStrike" cap="none">
              <a:solidFill>
                <a:schemeClr val="lt1"/>
              </a:solidFill>
              <a:latin typeface="Corbel"/>
              <a:ea typeface="Corbel"/>
              <a:cs typeface="Corbel"/>
              <a:sym typeface="Corbel"/>
            </a:endParaRPr>
          </a:p>
        </p:txBody>
      </p:sp>
      <p:sp>
        <p:nvSpPr>
          <p:cNvPr id="149" name="Google Shape;149;p18"/>
          <p:cNvSpPr/>
          <p:nvPr/>
        </p:nvSpPr>
        <p:spPr>
          <a:xfrm>
            <a:off x="0" y="914400"/>
            <a:ext cx="4267200" cy="3505200"/>
          </a:xfrm>
          <a:prstGeom prst="star24">
            <a:avLst>
              <a:gd name="adj" fmla="val 37500"/>
            </a:avLst>
          </a:prstGeom>
          <a:gradFill>
            <a:gsLst>
              <a:gs pos="0">
                <a:srgbClr val="144D87"/>
              </a:gs>
              <a:gs pos="65000">
                <a:srgbClr val="199BFE"/>
              </a:gs>
              <a:gs pos="100000">
                <a:srgbClr val="7FCBFF"/>
              </a:gs>
            </a:gsLst>
            <a:lin ang="16200000" scaled="0"/>
          </a:gradFill>
          <a:ln w="31750" cap="flat" cmpd="sng">
            <a:solidFill>
              <a:srgbClr val="2D99FF"/>
            </a:solidFill>
            <a:prstDash val="solid"/>
            <a:round/>
            <a:headEnd type="none" w="sm" len="sm"/>
            <a:tailEnd type="none" w="sm" len="sm"/>
          </a:ln>
          <a:effectLst>
            <a:reflection stA="25000" endPos="15000" dist="50800" dir="5400000" sy="-100000"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Corbel"/>
                <a:ea typeface="Corbel"/>
                <a:cs typeface="Corbel"/>
                <a:sym typeface="Corbel"/>
              </a:rPr>
              <a:t>Soccer is the most popular game in the world and is the most popular youth sport in the United States.  Soccer is known throughout the world as “football”.</a:t>
            </a:r>
            <a:endParaRPr/>
          </a:p>
          <a:p>
            <a:pPr marL="0" marR="0" lvl="0" indent="0" algn="ctr" rtl="0">
              <a:spcBef>
                <a:spcPts val="0"/>
              </a:spcBef>
              <a:spcAft>
                <a:spcPts val="0"/>
              </a:spcAft>
              <a:buNone/>
            </a:pPr>
            <a:endParaRPr sz="1800" b="0" i="0" u="none" strike="noStrike" cap="none">
              <a:solidFill>
                <a:schemeClr val="lt1"/>
              </a:solidFill>
              <a:latin typeface="Corbel"/>
              <a:ea typeface="Corbel"/>
              <a:cs typeface="Corbel"/>
              <a:sym typeface="Corbel"/>
            </a:endParaRPr>
          </a:p>
        </p:txBody>
      </p:sp>
      <p:sp>
        <p:nvSpPr>
          <p:cNvPr id="150" name="Google Shape;150;p18"/>
          <p:cNvSpPr txBox="1"/>
          <p:nvPr/>
        </p:nvSpPr>
        <p:spPr>
          <a:xfrm>
            <a:off x="4495800" y="1676400"/>
            <a:ext cx="4648200" cy="255454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600" b="0" i="0" u="none" strike="noStrike" cap="none">
                <a:solidFill>
                  <a:srgbClr val="E0FF83"/>
                </a:solidFill>
                <a:latin typeface="Corbel"/>
                <a:ea typeface="Corbel"/>
                <a:cs typeface="Corbel"/>
                <a:sym typeface="Corbel"/>
              </a:rPr>
              <a:t>Modern football was born in </a:t>
            </a:r>
            <a:r>
              <a:rPr lang="en-US" sz="1600" b="1" i="0" u="sng" strike="noStrike" cap="none">
                <a:solidFill>
                  <a:srgbClr val="E0FF83"/>
                </a:solidFill>
                <a:latin typeface="Corbel"/>
                <a:ea typeface="Corbel"/>
                <a:cs typeface="Corbel"/>
                <a:sym typeface="Corbel"/>
              </a:rPr>
              <a:t>1863 </a:t>
            </a:r>
            <a:r>
              <a:rPr lang="en-US" sz="1600" b="0" i="0" u="none" strike="noStrike" cap="none">
                <a:solidFill>
                  <a:srgbClr val="E0FF83"/>
                </a:solidFill>
                <a:latin typeface="Corbel"/>
                <a:ea typeface="Corbel"/>
                <a:cs typeface="Corbel"/>
                <a:sym typeface="Corbel"/>
              </a:rPr>
              <a:t>when the English Football Association was founded. The roots of the game stretch back centuries.  Evidence shows they were kicking a rudimentary ball more than 2,000 years ago in China. Other countries have their own claims to have played the first football game (ancient Greece and Rome included), but it was in </a:t>
            </a:r>
            <a:r>
              <a:rPr lang="en-US" sz="1600" b="1" i="0" u="none" strike="noStrike" cap="none">
                <a:solidFill>
                  <a:srgbClr val="85C2FF"/>
                </a:solidFill>
                <a:latin typeface="Corbel"/>
                <a:ea typeface="Corbel"/>
                <a:cs typeface="Corbel"/>
                <a:sym typeface="Corbel"/>
              </a:rPr>
              <a:t>England </a:t>
            </a:r>
            <a:r>
              <a:rPr lang="en-US" sz="1600" b="0" i="0" u="none" strike="noStrike" cap="none">
                <a:solidFill>
                  <a:srgbClr val="E0FF83"/>
                </a:solidFill>
                <a:latin typeface="Corbel"/>
                <a:ea typeface="Corbel"/>
                <a:cs typeface="Corbel"/>
                <a:sym typeface="Corbel"/>
              </a:rPr>
              <a:t>where the village contests of medieval times evolved into popular ball games in the public schools of the 19th century. </a:t>
            </a:r>
            <a:endParaRPr sz="1600">
              <a:solidFill>
                <a:srgbClr val="E0FF83"/>
              </a:solidFill>
              <a:latin typeface="Corbel"/>
              <a:ea typeface="Corbel"/>
              <a:cs typeface="Corbel"/>
              <a:sym typeface="Corbe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Google Shape;155;p19" descr="soccer-field-layout.jpg"/>
          <p:cNvPicPr preferRelativeResize="0">
            <a:picLocks noGrp="1"/>
          </p:cNvPicPr>
          <p:nvPr>
            <p:ph type="body" idx="1"/>
          </p:nvPr>
        </p:nvPicPr>
        <p:blipFill rotWithShape="1">
          <a:blip r:embed="rId3">
            <a:alphaModFix/>
          </a:blip>
          <a:srcRect/>
          <a:stretch/>
        </p:blipFill>
        <p:spPr>
          <a:xfrm>
            <a:off x="381000" y="381000"/>
            <a:ext cx="8382000" cy="4191000"/>
          </a:xfrm>
          <a:prstGeom prst="rect">
            <a:avLst/>
          </a:prstGeom>
          <a:noFill/>
          <a:ln>
            <a:noFill/>
          </a:ln>
        </p:spPr>
      </p:pic>
      <p:sp>
        <p:nvSpPr>
          <p:cNvPr id="156" name="Google Shape;156;p19"/>
          <p:cNvSpPr/>
          <p:nvPr/>
        </p:nvSpPr>
        <p:spPr>
          <a:xfrm>
            <a:off x="457200" y="5181600"/>
            <a:ext cx="8229600" cy="70788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000" b="1">
                <a:solidFill>
                  <a:srgbClr val="FFC7A6"/>
                </a:solidFill>
                <a:latin typeface="Corbel"/>
                <a:ea typeface="Corbel"/>
                <a:cs typeface="Corbel"/>
                <a:sym typeface="Corbel"/>
              </a:rPr>
              <a:t>Field Dimensions/Line Markings</a:t>
            </a:r>
            <a:endParaRPr sz="4000" b="1">
              <a:solidFill>
                <a:srgbClr val="FFC7A6"/>
              </a:solidFill>
              <a:latin typeface="Corbel"/>
              <a:ea typeface="Corbel"/>
              <a:cs typeface="Corbel"/>
              <a:sym typeface="Corbe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0"/>
          <p:cNvSpPr txBox="1">
            <a:spLocks noGrp="1"/>
          </p:cNvSpPr>
          <p:nvPr>
            <p:ph type="title"/>
          </p:nvPr>
        </p:nvSpPr>
        <p:spPr>
          <a:xfrm>
            <a:off x="641350" y="107576"/>
            <a:ext cx="7856538" cy="131006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38968B"/>
              </a:buClr>
              <a:buSzPts val="6600"/>
              <a:buFont typeface="Corbel"/>
              <a:buNone/>
            </a:pPr>
            <a:r>
              <a:rPr lang="en-US" sz="6600" b="1" i="0" u="none" strike="noStrike" cap="none">
                <a:solidFill>
                  <a:srgbClr val="38968B"/>
                </a:solidFill>
                <a:latin typeface="Corbel"/>
                <a:ea typeface="Corbel"/>
                <a:cs typeface="Corbel"/>
                <a:sym typeface="Corbel"/>
              </a:rPr>
              <a:t>Player Positions</a:t>
            </a:r>
            <a:endParaRPr sz="6600" b="1" i="0" u="none" strike="noStrike" cap="none">
              <a:solidFill>
                <a:srgbClr val="38968B"/>
              </a:solidFill>
              <a:latin typeface="Corbel"/>
              <a:ea typeface="Corbel"/>
              <a:cs typeface="Corbel"/>
              <a:sym typeface="Corbel"/>
            </a:endParaRPr>
          </a:p>
        </p:txBody>
      </p:sp>
      <p:sp>
        <p:nvSpPr>
          <p:cNvPr id="162" name="Google Shape;162;p20"/>
          <p:cNvSpPr txBox="1">
            <a:spLocks noGrp="1"/>
          </p:cNvSpPr>
          <p:nvPr>
            <p:ph type="body" idx="1"/>
          </p:nvPr>
        </p:nvSpPr>
        <p:spPr>
          <a:xfrm>
            <a:off x="457200" y="1676400"/>
            <a:ext cx="4526280" cy="4879848"/>
          </a:xfrm>
          <a:prstGeom prst="rect">
            <a:avLst/>
          </a:prstGeom>
          <a:noFill/>
          <a:ln>
            <a:noFill/>
          </a:ln>
        </p:spPr>
        <p:txBody>
          <a:bodyPr spcFirstLastPara="1" wrap="square" lIns="91425" tIns="45700" rIns="91425" bIns="45700" anchor="t" anchorCtr="0">
            <a:noAutofit/>
          </a:bodyPr>
          <a:lstStyle/>
          <a:p>
            <a:pPr marL="349250" marR="0" lvl="0" indent="-349250" algn="l" rtl="0">
              <a:lnSpc>
                <a:spcPct val="90000"/>
              </a:lnSpc>
              <a:spcBef>
                <a:spcPts val="0"/>
              </a:spcBef>
              <a:spcAft>
                <a:spcPts val="0"/>
              </a:spcAft>
              <a:buClr>
                <a:schemeClr val="lt1"/>
              </a:buClr>
              <a:buSzPts val="2220"/>
              <a:buFont typeface="Noto Sans Symbols"/>
              <a:buChar char="●"/>
            </a:pPr>
            <a:r>
              <a:rPr lang="en-US" sz="2220" b="0" i="0" u="none" strike="noStrike" cap="none">
                <a:solidFill>
                  <a:schemeClr val="lt1"/>
                </a:solidFill>
                <a:latin typeface="Corbel"/>
                <a:ea typeface="Corbel"/>
                <a:cs typeface="Corbel"/>
                <a:sym typeface="Corbel"/>
              </a:rPr>
              <a:t>The object of the game is to move the ball down the field by foot, head, or body contact (no hands/arms) to score goals and to prevent the opposing team from scoring.  </a:t>
            </a:r>
            <a:endParaRPr/>
          </a:p>
          <a:p>
            <a:pPr marL="349250" marR="0" lvl="0" indent="-349250" algn="l" rtl="0">
              <a:lnSpc>
                <a:spcPct val="90000"/>
              </a:lnSpc>
              <a:spcBef>
                <a:spcPts val="2000"/>
              </a:spcBef>
              <a:spcAft>
                <a:spcPts val="0"/>
              </a:spcAft>
              <a:buClr>
                <a:schemeClr val="lt1"/>
              </a:buClr>
              <a:buSzPts val="2220"/>
              <a:buFont typeface="Noto Sans Symbols"/>
              <a:buChar char="●"/>
            </a:pPr>
            <a:r>
              <a:rPr lang="en-US" sz="2220" b="0" i="0" u="none" strike="noStrike" cap="none">
                <a:solidFill>
                  <a:schemeClr val="lt1"/>
                </a:solidFill>
                <a:latin typeface="Corbel"/>
                <a:ea typeface="Corbel"/>
                <a:cs typeface="Corbel"/>
                <a:sym typeface="Corbel"/>
              </a:rPr>
              <a:t>In a normal outdoor game of soccer there are 11 players from each team on the field at one time. </a:t>
            </a:r>
            <a:endParaRPr/>
          </a:p>
          <a:p>
            <a:pPr marL="349250" marR="0" lvl="0" indent="-349250" algn="l" rtl="0">
              <a:lnSpc>
                <a:spcPct val="90000"/>
              </a:lnSpc>
              <a:spcBef>
                <a:spcPts val="2000"/>
              </a:spcBef>
              <a:spcAft>
                <a:spcPts val="0"/>
              </a:spcAft>
              <a:buClr>
                <a:schemeClr val="lt1"/>
              </a:buClr>
              <a:buSzPts val="2220"/>
              <a:buFont typeface="Noto Sans Symbols"/>
              <a:buChar char="●"/>
            </a:pPr>
            <a:r>
              <a:rPr lang="en-US" sz="2220" b="0" i="0" u="none" strike="noStrike" cap="none">
                <a:solidFill>
                  <a:schemeClr val="lt1"/>
                </a:solidFill>
                <a:latin typeface="Corbel"/>
                <a:ea typeface="Corbel"/>
                <a:cs typeface="Corbel"/>
                <a:sym typeface="Corbel"/>
              </a:rPr>
              <a:t> The 11 positions are labeled in the diagram to your right (these represent one team).</a:t>
            </a:r>
            <a:endParaRPr sz="2220" b="0" i="0" u="none" strike="noStrike" cap="none">
              <a:solidFill>
                <a:schemeClr val="lt1"/>
              </a:solidFill>
              <a:latin typeface="Corbel"/>
              <a:ea typeface="Corbel"/>
              <a:cs typeface="Corbel"/>
              <a:sym typeface="Corbel"/>
            </a:endParaRPr>
          </a:p>
        </p:txBody>
      </p:sp>
      <p:pic>
        <p:nvPicPr>
          <p:cNvPr id="163" name="Google Shape;163;p20" descr="players.jpg"/>
          <p:cNvPicPr preferRelativeResize="0"/>
          <p:nvPr/>
        </p:nvPicPr>
        <p:blipFill rotWithShape="1">
          <a:blip r:embed="rId3">
            <a:alphaModFix/>
          </a:blip>
          <a:srcRect/>
          <a:stretch/>
        </p:blipFill>
        <p:spPr>
          <a:xfrm>
            <a:off x="5562600" y="1752600"/>
            <a:ext cx="3290880" cy="4876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1"/>
          <p:cNvSpPr txBox="1">
            <a:spLocks noGrp="1"/>
          </p:cNvSpPr>
          <p:nvPr>
            <p:ph type="title"/>
          </p:nvPr>
        </p:nvSpPr>
        <p:spPr>
          <a:xfrm>
            <a:off x="454408" y="265150"/>
            <a:ext cx="8184000" cy="6858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lt1"/>
              </a:buClr>
              <a:buSzPts val="4320"/>
              <a:buFont typeface="Corbel"/>
              <a:buNone/>
            </a:pPr>
            <a:r>
              <a:rPr lang="en-US" sz="4320" b="0" i="0" u="none" strike="noStrike" cap="none">
                <a:solidFill>
                  <a:schemeClr val="lt1"/>
                </a:solidFill>
                <a:latin typeface="Corbel"/>
                <a:ea typeface="Corbel"/>
                <a:cs typeface="Corbel"/>
                <a:sym typeface="Corbel"/>
              </a:rPr>
              <a:t>Soccer Fouls - Direct Free Kick</a:t>
            </a:r>
            <a:endParaRPr sz="4320" b="0" i="0" u="none" strike="noStrike" cap="none">
              <a:solidFill>
                <a:schemeClr val="lt1"/>
              </a:solidFill>
              <a:latin typeface="Corbel"/>
              <a:ea typeface="Corbel"/>
              <a:cs typeface="Corbel"/>
              <a:sym typeface="Corbel"/>
            </a:endParaRPr>
          </a:p>
        </p:txBody>
      </p:sp>
      <p:sp>
        <p:nvSpPr>
          <p:cNvPr id="169" name="Google Shape;169;p21"/>
          <p:cNvSpPr txBox="1">
            <a:spLocks noGrp="1"/>
          </p:cNvSpPr>
          <p:nvPr>
            <p:ph type="body" idx="1"/>
          </p:nvPr>
        </p:nvSpPr>
        <p:spPr>
          <a:xfrm>
            <a:off x="4328400" y="2313300"/>
            <a:ext cx="4778100" cy="5638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0000"/>
              </a:buClr>
              <a:buSzPts val="1100"/>
              <a:buFont typeface="Arial"/>
              <a:buNone/>
            </a:pPr>
            <a:r>
              <a:rPr lang="en-US" sz="1800">
                <a:solidFill>
                  <a:srgbClr val="83C1FF"/>
                </a:solidFill>
                <a:latin typeface="Arial"/>
                <a:ea typeface="Arial"/>
                <a:cs typeface="Arial"/>
                <a:sym typeface="Arial"/>
              </a:rPr>
              <a:t>A direct free kick is awarded to the opposing team if a player commits the following offenses in a “careless, reckless or excessive manner”</a:t>
            </a:r>
            <a:endParaRPr sz="1800">
              <a:solidFill>
                <a:srgbClr val="83C1FF"/>
              </a:solidFill>
              <a:latin typeface="Arial"/>
              <a:ea typeface="Arial"/>
              <a:cs typeface="Arial"/>
              <a:sym typeface="Arial"/>
            </a:endParaRPr>
          </a:p>
          <a:p>
            <a:pPr marL="457200" marR="0" lvl="0" indent="-342900" algn="l" rtl="0">
              <a:spcBef>
                <a:spcPts val="0"/>
              </a:spcBef>
              <a:spcAft>
                <a:spcPts val="0"/>
              </a:spcAft>
              <a:buClr>
                <a:srgbClr val="83C1FF"/>
              </a:buClr>
              <a:buSzPts val="1800"/>
              <a:buFont typeface="Arial"/>
              <a:buChar char="★"/>
            </a:pPr>
            <a:r>
              <a:rPr lang="en-US" sz="1800">
                <a:solidFill>
                  <a:srgbClr val="83C1FF"/>
                </a:solidFill>
                <a:latin typeface="Arial"/>
                <a:ea typeface="Arial"/>
                <a:cs typeface="Arial"/>
                <a:sym typeface="Arial"/>
              </a:rPr>
              <a:t>Kicks or attempts to kick an opponent</a:t>
            </a:r>
            <a:endParaRPr sz="1800">
              <a:solidFill>
                <a:srgbClr val="83C1FF"/>
              </a:solidFill>
              <a:latin typeface="Arial"/>
              <a:ea typeface="Arial"/>
              <a:cs typeface="Arial"/>
              <a:sym typeface="Arial"/>
            </a:endParaRPr>
          </a:p>
          <a:p>
            <a:pPr marL="457200" marR="0" lvl="0" indent="-342900" algn="l" rtl="0">
              <a:spcBef>
                <a:spcPts val="0"/>
              </a:spcBef>
              <a:spcAft>
                <a:spcPts val="0"/>
              </a:spcAft>
              <a:buClr>
                <a:srgbClr val="83C1FF"/>
              </a:buClr>
              <a:buSzPts val="1800"/>
              <a:buFont typeface="Arial"/>
              <a:buChar char="★"/>
            </a:pPr>
            <a:r>
              <a:rPr lang="en-US" sz="1800">
                <a:solidFill>
                  <a:srgbClr val="83C1FF"/>
                </a:solidFill>
                <a:latin typeface="Arial"/>
                <a:ea typeface="Arial"/>
                <a:cs typeface="Arial"/>
                <a:sym typeface="Arial"/>
              </a:rPr>
              <a:t>Trips or attempts to trip an opponent</a:t>
            </a:r>
            <a:endParaRPr sz="1800">
              <a:solidFill>
                <a:srgbClr val="83C1FF"/>
              </a:solidFill>
              <a:latin typeface="Arial"/>
              <a:ea typeface="Arial"/>
              <a:cs typeface="Arial"/>
              <a:sym typeface="Arial"/>
            </a:endParaRPr>
          </a:p>
          <a:p>
            <a:pPr marL="457200" marR="0" lvl="0" indent="-342900" algn="l" rtl="0">
              <a:spcBef>
                <a:spcPts val="0"/>
              </a:spcBef>
              <a:spcAft>
                <a:spcPts val="0"/>
              </a:spcAft>
              <a:buClr>
                <a:srgbClr val="83C1FF"/>
              </a:buClr>
              <a:buSzPts val="1800"/>
              <a:buFont typeface="Arial"/>
              <a:buChar char="★"/>
            </a:pPr>
            <a:r>
              <a:rPr lang="en-US" sz="1800">
                <a:solidFill>
                  <a:srgbClr val="83C1FF"/>
                </a:solidFill>
                <a:latin typeface="Arial"/>
                <a:ea typeface="Arial"/>
                <a:cs typeface="Arial"/>
                <a:sym typeface="Arial"/>
              </a:rPr>
              <a:t>Jumps at an opponent</a:t>
            </a:r>
            <a:endParaRPr sz="1800">
              <a:solidFill>
                <a:srgbClr val="83C1FF"/>
              </a:solidFill>
              <a:latin typeface="Arial"/>
              <a:ea typeface="Arial"/>
              <a:cs typeface="Arial"/>
              <a:sym typeface="Arial"/>
            </a:endParaRPr>
          </a:p>
          <a:p>
            <a:pPr marL="457200" marR="0" lvl="0" indent="-342900" algn="l" rtl="0">
              <a:spcBef>
                <a:spcPts val="0"/>
              </a:spcBef>
              <a:spcAft>
                <a:spcPts val="0"/>
              </a:spcAft>
              <a:buClr>
                <a:srgbClr val="83C1FF"/>
              </a:buClr>
              <a:buSzPts val="1800"/>
              <a:buFont typeface="Arial"/>
              <a:buChar char="★"/>
            </a:pPr>
            <a:r>
              <a:rPr lang="en-US" sz="1800">
                <a:solidFill>
                  <a:srgbClr val="83C1FF"/>
                </a:solidFill>
                <a:latin typeface="Arial"/>
                <a:ea typeface="Arial"/>
                <a:cs typeface="Arial"/>
                <a:sym typeface="Arial"/>
              </a:rPr>
              <a:t>Charges into an opponent</a:t>
            </a:r>
            <a:endParaRPr sz="1800">
              <a:solidFill>
                <a:srgbClr val="83C1FF"/>
              </a:solidFill>
              <a:latin typeface="Arial"/>
              <a:ea typeface="Arial"/>
              <a:cs typeface="Arial"/>
              <a:sym typeface="Arial"/>
            </a:endParaRPr>
          </a:p>
          <a:p>
            <a:pPr marL="457200" marR="0" lvl="0" indent="-342900" algn="l" rtl="0">
              <a:spcBef>
                <a:spcPts val="0"/>
              </a:spcBef>
              <a:spcAft>
                <a:spcPts val="0"/>
              </a:spcAft>
              <a:buClr>
                <a:srgbClr val="83C1FF"/>
              </a:buClr>
              <a:buSzPts val="1800"/>
              <a:buFont typeface="Arial"/>
              <a:buChar char="★"/>
            </a:pPr>
            <a:r>
              <a:rPr lang="en-US" sz="1800">
                <a:solidFill>
                  <a:srgbClr val="83C1FF"/>
                </a:solidFill>
                <a:latin typeface="Arial"/>
                <a:ea typeface="Arial"/>
                <a:cs typeface="Arial"/>
                <a:sym typeface="Arial"/>
              </a:rPr>
              <a:t>Strikes or attempts to strike an opponent</a:t>
            </a:r>
            <a:endParaRPr sz="1800">
              <a:solidFill>
                <a:srgbClr val="83C1FF"/>
              </a:solidFill>
              <a:latin typeface="Arial"/>
              <a:ea typeface="Arial"/>
              <a:cs typeface="Arial"/>
              <a:sym typeface="Arial"/>
            </a:endParaRPr>
          </a:p>
          <a:p>
            <a:pPr marL="457200" marR="0" lvl="0" indent="-342900" algn="l" rtl="0">
              <a:spcBef>
                <a:spcPts val="0"/>
              </a:spcBef>
              <a:spcAft>
                <a:spcPts val="0"/>
              </a:spcAft>
              <a:buClr>
                <a:srgbClr val="83C1FF"/>
              </a:buClr>
              <a:buSzPts val="1800"/>
              <a:buFont typeface="Arial"/>
              <a:buChar char="★"/>
            </a:pPr>
            <a:r>
              <a:rPr lang="en-US" sz="1800">
                <a:solidFill>
                  <a:srgbClr val="83C1FF"/>
                </a:solidFill>
                <a:latin typeface="Arial"/>
                <a:ea typeface="Arial"/>
                <a:cs typeface="Arial"/>
                <a:sym typeface="Arial"/>
              </a:rPr>
              <a:t>Pushes an opponent</a:t>
            </a:r>
            <a:endParaRPr sz="1800">
              <a:solidFill>
                <a:srgbClr val="83C1FF"/>
              </a:solidFill>
              <a:latin typeface="Arial"/>
              <a:ea typeface="Arial"/>
              <a:cs typeface="Arial"/>
              <a:sym typeface="Arial"/>
            </a:endParaRPr>
          </a:p>
          <a:p>
            <a:pPr marL="457200" marR="0" lvl="0" indent="-342900" algn="l" rtl="0">
              <a:spcBef>
                <a:spcPts val="0"/>
              </a:spcBef>
              <a:spcAft>
                <a:spcPts val="0"/>
              </a:spcAft>
              <a:buClr>
                <a:srgbClr val="83C1FF"/>
              </a:buClr>
              <a:buSzPts val="1800"/>
              <a:buFont typeface="Arial"/>
              <a:buChar char="★"/>
            </a:pPr>
            <a:r>
              <a:rPr lang="en-US" sz="1800">
                <a:solidFill>
                  <a:srgbClr val="83C1FF"/>
                </a:solidFill>
                <a:latin typeface="Arial"/>
                <a:ea typeface="Arial"/>
                <a:cs typeface="Arial"/>
                <a:sym typeface="Arial"/>
              </a:rPr>
              <a:t>Tackles and opponent</a:t>
            </a:r>
            <a:endParaRPr sz="1800">
              <a:solidFill>
                <a:srgbClr val="83C1FF"/>
              </a:solidFill>
              <a:latin typeface="Arial"/>
              <a:ea typeface="Arial"/>
              <a:cs typeface="Arial"/>
              <a:sym typeface="Arial"/>
            </a:endParaRPr>
          </a:p>
          <a:p>
            <a:pPr marL="457200" marR="0" lvl="0" indent="-342900" algn="l" rtl="0">
              <a:spcBef>
                <a:spcPts val="0"/>
              </a:spcBef>
              <a:spcAft>
                <a:spcPts val="0"/>
              </a:spcAft>
              <a:buClr>
                <a:srgbClr val="83C1FF"/>
              </a:buClr>
              <a:buSzPts val="1800"/>
              <a:buFont typeface="Arial"/>
              <a:buChar char="★"/>
            </a:pPr>
            <a:r>
              <a:rPr lang="en-US" sz="1800">
                <a:solidFill>
                  <a:srgbClr val="83C1FF"/>
                </a:solidFill>
                <a:latin typeface="Arial"/>
                <a:ea typeface="Arial"/>
                <a:cs typeface="Arial"/>
                <a:sym typeface="Arial"/>
              </a:rPr>
              <a:t>Holds or spits at an opponent</a:t>
            </a:r>
            <a:endParaRPr sz="1800">
              <a:solidFill>
                <a:srgbClr val="83C1FF"/>
              </a:solidFill>
              <a:latin typeface="Arial"/>
              <a:ea typeface="Arial"/>
              <a:cs typeface="Arial"/>
              <a:sym typeface="Arial"/>
            </a:endParaRPr>
          </a:p>
          <a:p>
            <a:pPr marL="457200" marR="0" lvl="0" indent="-342900" algn="l" rtl="0">
              <a:spcBef>
                <a:spcPts val="0"/>
              </a:spcBef>
              <a:spcAft>
                <a:spcPts val="0"/>
              </a:spcAft>
              <a:buClr>
                <a:srgbClr val="83C1FF"/>
              </a:buClr>
              <a:buSzPts val="1800"/>
              <a:buFont typeface="Arial"/>
              <a:buChar char="★"/>
            </a:pPr>
            <a:r>
              <a:rPr lang="en-US" sz="1800">
                <a:solidFill>
                  <a:srgbClr val="83C1FF"/>
                </a:solidFill>
                <a:latin typeface="Arial"/>
                <a:ea typeface="Arial"/>
                <a:cs typeface="Arial"/>
                <a:sym typeface="Arial"/>
              </a:rPr>
              <a:t>Handball (ball touches players hand or arm)</a:t>
            </a:r>
            <a:endParaRPr sz="1800">
              <a:solidFill>
                <a:srgbClr val="83C1FF"/>
              </a:solidFill>
              <a:latin typeface="Arial"/>
              <a:ea typeface="Arial"/>
              <a:cs typeface="Arial"/>
              <a:sym typeface="Arial"/>
            </a:endParaRPr>
          </a:p>
        </p:txBody>
      </p:sp>
      <p:sp>
        <p:nvSpPr>
          <p:cNvPr id="170" name="Google Shape;170;p21"/>
          <p:cNvSpPr txBox="1"/>
          <p:nvPr/>
        </p:nvSpPr>
        <p:spPr>
          <a:xfrm>
            <a:off x="211500" y="1170425"/>
            <a:ext cx="8483100" cy="923400"/>
          </a:xfrm>
          <a:prstGeom prst="rect">
            <a:avLst/>
          </a:prstGeom>
          <a:solidFill>
            <a:schemeClr val="accent1"/>
          </a:solidFill>
          <a:ln w="50800" cap="flat" cmpd="sng">
            <a:solidFill>
              <a:schemeClr val="lt1">
                <a:alpha val="89803"/>
              </a:schemeClr>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rgbClr val="000090"/>
              </a:buClr>
              <a:buSzPts val="1800"/>
              <a:buFont typeface="Corbel"/>
              <a:buNone/>
            </a:pPr>
            <a:r>
              <a:rPr lang="en-US" sz="1800" u="sng">
                <a:solidFill>
                  <a:srgbClr val="000090"/>
                </a:solidFill>
                <a:latin typeface="Corbel"/>
                <a:ea typeface="Corbel"/>
                <a:cs typeface="Corbel"/>
                <a:sym typeface="Corbel"/>
              </a:rPr>
              <a:t>Direct Free Kick </a:t>
            </a:r>
            <a:r>
              <a:rPr lang="en-US" sz="1800">
                <a:solidFill>
                  <a:srgbClr val="000090"/>
                </a:solidFill>
                <a:latin typeface="Corbel"/>
                <a:ea typeface="Corbel"/>
                <a:cs typeface="Corbel"/>
                <a:sym typeface="Corbel"/>
              </a:rPr>
              <a:t> </a:t>
            </a:r>
            <a:r>
              <a:rPr lang="en-US" sz="1800">
                <a:solidFill>
                  <a:schemeClr val="lt1"/>
                </a:solidFill>
                <a:latin typeface="Corbel"/>
                <a:ea typeface="Corbel"/>
                <a:cs typeface="Corbel"/>
                <a:sym typeface="Corbel"/>
              </a:rPr>
              <a:t>- A direct free kick will be taken from the place where the offence occurred with a pass or a shot at goal. Any members of the opposing team must be at least 10 yards away when the ball is struck.</a:t>
            </a:r>
            <a:endParaRPr/>
          </a:p>
        </p:txBody>
      </p:sp>
      <p:pic>
        <p:nvPicPr>
          <p:cNvPr id="171" name="Google Shape;171;p21" descr="direct free kick .jpg"/>
          <p:cNvPicPr preferRelativeResize="0"/>
          <p:nvPr/>
        </p:nvPicPr>
        <p:blipFill rotWithShape="1">
          <a:blip r:embed="rId3">
            <a:alphaModFix/>
          </a:blip>
          <a:srcRect/>
          <a:stretch/>
        </p:blipFill>
        <p:spPr>
          <a:xfrm>
            <a:off x="156150" y="2919325"/>
            <a:ext cx="4172250" cy="3029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2"/>
          <p:cNvSpPr txBox="1">
            <a:spLocks noGrp="1"/>
          </p:cNvSpPr>
          <p:nvPr>
            <p:ph type="title"/>
          </p:nvPr>
        </p:nvSpPr>
        <p:spPr>
          <a:xfrm>
            <a:off x="641350" y="107576"/>
            <a:ext cx="7856538" cy="131006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lt1"/>
              </a:buClr>
              <a:buSzPts val="4800"/>
              <a:buFont typeface="Arial"/>
              <a:buNone/>
            </a:pPr>
            <a:r>
              <a:rPr lang="en-US" sz="4800" b="0" i="0" u="none" strike="noStrike" cap="none">
                <a:solidFill>
                  <a:schemeClr val="lt1"/>
                </a:solidFill>
                <a:latin typeface="Arial"/>
                <a:ea typeface="Arial"/>
                <a:cs typeface="Arial"/>
                <a:sym typeface="Arial"/>
              </a:rPr>
              <a:t>Soccer Fouls</a:t>
            </a:r>
            <a:r>
              <a:rPr lang="en-US">
                <a:latin typeface="Arial"/>
                <a:ea typeface="Arial"/>
                <a:cs typeface="Arial"/>
                <a:sym typeface="Arial"/>
              </a:rPr>
              <a:t> - Indirect </a:t>
            </a:r>
            <a:endParaRPr sz="4800" b="0" i="0" u="none" strike="noStrike" cap="none">
              <a:solidFill>
                <a:schemeClr val="lt1"/>
              </a:solidFill>
              <a:latin typeface="Arial"/>
              <a:ea typeface="Arial"/>
              <a:cs typeface="Arial"/>
              <a:sym typeface="Arial"/>
            </a:endParaRPr>
          </a:p>
        </p:txBody>
      </p:sp>
      <p:sp>
        <p:nvSpPr>
          <p:cNvPr id="177" name="Google Shape;177;p22"/>
          <p:cNvSpPr txBox="1"/>
          <p:nvPr/>
        </p:nvSpPr>
        <p:spPr>
          <a:xfrm>
            <a:off x="393500" y="1676400"/>
            <a:ext cx="8521800" cy="1200300"/>
          </a:xfrm>
          <a:prstGeom prst="rect">
            <a:avLst/>
          </a:prstGeom>
          <a:solidFill>
            <a:schemeClr val="accent4"/>
          </a:solidFill>
          <a:ln w="50800" cap="flat" cmpd="sng">
            <a:solidFill>
              <a:schemeClr val="lt1">
                <a:alpha val="89803"/>
              </a:schemeClr>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rgbClr val="FE83FF"/>
              </a:buClr>
              <a:buSzPts val="1800"/>
              <a:buFont typeface="Corbel"/>
              <a:buNone/>
            </a:pPr>
            <a:r>
              <a:rPr lang="en-US" sz="1800" b="1">
                <a:solidFill>
                  <a:srgbClr val="FE83FF"/>
                </a:solidFill>
                <a:latin typeface="Corbel"/>
                <a:ea typeface="Corbel"/>
                <a:cs typeface="Corbel"/>
                <a:sym typeface="Corbel"/>
              </a:rPr>
              <a:t>Indirect Free Kick </a:t>
            </a:r>
            <a:r>
              <a:rPr lang="en-US" sz="1800" b="1">
                <a:solidFill>
                  <a:schemeClr val="lt1"/>
                </a:solidFill>
                <a:latin typeface="Corbel"/>
                <a:ea typeface="Corbel"/>
                <a:cs typeface="Corbel"/>
                <a:sym typeface="Corbel"/>
              </a:rPr>
              <a:t>-</a:t>
            </a:r>
            <a:r>
              <a:rPr lang="en-US" sz="1800">
                <a:solidFill>
                  <a:schemeClr val="lt1"/>
                </a:solidFill>
                <a:latin typeface="Corbel"/>
                <a:ea typeface="Corbel"/>
                <a:cs typeface="Corbel"/>
                <a:sym typeface="Corbel"/>
              </a:rPr>
              <a:t> is awarded for less serious fouls.  An indirect kick will be taken from the place where the offence occurred with a pass.  The ball must touch another player before a goal is scored.  Any members of the opposing team must be at least 10 yards away when the ball is struck</a:t>
            </a:r>
            <a:endParaRPr/>
          </a:p>
        </p:txBody>
      </p:sp>
      <p:sp>
        <p:nvSpPr>
          <p:cNvPr id="178" name="Google Shape;178;p22"/>
          <p:cNvSpPr/>
          <p:nvPr/>
        </p:nvSpPr>
        <p:spPr>
          <a:xfrm>
            <a:off x="393500" y="3048000"/>
            <a:ext cx="5677500" cy="3581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300">
                <a:solidFill>
                  <a:srgbClr val="FE83FF"/>
                </a:solidFill>
                <a:latin typeface="Arial"/>
                <a:ea typeface="Arial"/>
                <a:cs typeface="Arial"/>
                <a:sym typeface="Arial"/>
              </a:rPr>
              <a:t>An indirect free kick is awarded to the opposing team if a play</a:t>
            </a:r>
            <a:r>
              <a:rPr lang="en-US" sz="1300">
                <a:solidFill>
                  <a:srgbClr val="FE83FF"/>
                </a:solidFill>
              </a:rPr>
              <a:t>er plays in a dangerous manner (tripping, high kick) or impedes the progress of an opponent (using his/her body to impede another players movements).  </a:t>
            </a:r>
            <a:br>
              <a:rPr lang="en-US" sz="1300">
                <a:solidFill>
                  <a:srgbClr val="FE83FF"/>
                </a:solidFill>
              </a:rPr>
            </a:br>
            <a:r>
              <a:rPr lang="en-US" sz="1300">
                <a:solidFill>
                  <a:srgbClr val="FE83FF"/>
                </a:solidFill>
              </a:rPr>
              <a:t/>
            </a:r>
            <a:br>
              <a:rPr lang="en-US" sz="1300">
                <a:solidFill>
                  <a:srgbClr val="FE83FF"/>
                </a:solidFill>
              </a:rPr>
            </a:br>
            <a:r>
              <a:rPr lang="en-US" sz="1300">
                <a:solidFill>
                  <a:srgbClr val="FE83FF"/>
                </a:solidFill>
              </a:rPr>
              <a:t>It is also awarded if the opposing goalkeeper commits the following offences…</a:t>
            </a:r>
            <a:endParaRPr sz="1300">
              <a:solidFill>
                <a:srgbClr val="FE83FF"/>
              </a:solidFill>
            </a:endParaRPr>
          </a:p>
          <a:p>
            <a:pPr marL="0" marR="0" lvl="0" indent="0" algn="l" rtl="0">
              <a:spcBef>
                <a:spcPts val="0"/>
              </a:spcBef>
              <a:spcAft>
                <a:spcPts val="0"/>
              </a:spcAft>
              <a:buNone/>
            </a:pPr>
            <a:endParaRPr sz="1300">
              <a:solidFill>
                <a:srgbClr val="FE83FF"/>
              </a:solidFill>
            </a:endParaRPr>
          </a:p>
          <a:p>
            <a:pPr marL="457200" marR="0" lvl="0" indent="-311150" algn="l" rtl="0">
              <a:spcBef>
                <a:spcPts val="0"/>
              </a:spcBef>
              <a:spcAft>
                <a:spcPts val="0"/>
              </a:spcAft>
              <a:buClr>
                <a:srgbClr val="FE83FF"/>
              </a:buClr>
              <a:buSzPts val="1300"/>
              <a:buChar char="★"/>
            </a:pPr>
            <a:r>
              <a:rPr lang="en-US" sz="1300">
                <a:solidFill>
                  <a:srgbClr val="FE83FF"/>
                </a:solidFill>
              </a:rPr>
              <a:t>Touches the ball again w/ hands after they released it from possession (or a hold of 6 seconds or more). Once released, it is “live”.</a:t>
            </a:r>
            <a:br>
              <a:rPr lang="en-US" sz="1300">
                <a:solidFill>
                  <a:srgbClr val="FE83FF"/>
                </a:solidFill>
              </a:rPr>
            </a:br>
            <a:endParaRPr sz="1300">
              <a:solidFill>
                <a:srgbClr val="FE83FF"/>
              </a:solidFill>
            </a:endParaRPr>
          </a:p>
          <a:p>
            <a:pPr marL="457200" marR="0" lvl="0" indent="-311150" algn="l" rtl="0">
              <a:spcBef>
                <a:spcPts val="0"/>
              </a:spcBef>
              <a:spcAft>
                <a:spcPts val="0"/>
              </a:spcAft>
              <a:buClr>
                <a:srgbClr val="FE83FF"/>
              </a:buClr>
              <a:buSzPts val="1300"/>
              <a:buChar char="★"/>
            </a:pPr>
            <a:r>
              <a:rPr lang="en-US" sz="1300">
                <a:solidFill>
                  <a:srgbClr val="FE83FF"/>
                </a:solidFill>
              </a:rPr>
              <a:t>Touches ball w/ hands after it’s deliberately kicked to them by a teammate (may pick up a “mis-kick”</a:t>
            </a:r>
            <a:br>
              <a:rPr lang="en-US" sz="1300">
                <a:solidFill>
                  <a:srgbClr val="FE83FF"/>
                </a:solidFill>
              </a:rPr>
            </a:br>
            <a:endParaRPr sz="1300">
              <a:solidFill>
                <a:srgbClr val="FE83FF"/>
              </a:solidFill>
            </a:endParaRPr>
          </a:p>
          <a:p>
            <a:pPr marL="457200" marR="0" lvl="0" indent="-311150" algn="l" rtl="0">
              <a:spcBef>
                <a:spcPts val="0"/>
              </a:spcBef>
              <a:spcAft>
                <a:spcPts val="0"/>
              </a:spcAft>
              <a:buClr>
                <a:srgbClr val="FE83FF"/>
              </a:buClr>
              <a:buSzPts val="1300"/>
              <a:buChar char="★"/>
            </a:pPr>
            <a:r>
              <a:rPr lang="en-US" sz="1300">
                <a:solidFill>
                  <a:srgbClr val="FE83FF"/>
                </a:solidFill>
              </a:rPr>
              <a:t>Touches the ball w/ hands after receiving it directly from a throw-in by teammate (cannot pick up a throw-in from a teammate)</a:t>
            </a:r>
            <a:endParaRPr sz="1300">
              <a:solidFill>
                <a:srgbClr val="FE83FF"/>
              </a:solidFill>
            </a:endParaRPr>
          </a:p>
        </p:txBody>
      </p:sp>
      <p:pic>
        <p:nvPicPr>
          <p:cNvPr id="179" name="Google Shape;179;p22" descr="indirect free kick .jpg"/>
          <p:cNvPicPr preferRelativeResize="0"/>
          <p:nvPr/>
        </p:nvPicPr>
        <p:blipFill rotWithShape="1">
          <a:blip r:embed="rId3">
            <a:alphaModFix/>
          </a:blip>
          <a:srcRect/>
          <a:stretch/>
        </p:blipFill>
        <p:spPr>
          <a:xfrm>
            <a:off x="6248400" y="3048000"/>
            <a:ext cx="1905000" cy="3581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3"/>
          <p:cNvSpPr txBox="1">
            <a:spLocks noGrp="1"/>
          </p:cNvSpPr>
          <p:nvPr>
            <p:ph type="title"/>
          </p:nvPr>
        </p:nvSpPr>
        <p:spPr>
          <a:xfrm>
            <a:off x="641350" y="107576"/>
            <a:ext cx="7856400" cy="13101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a:t>Indirect Free Kick </a:t>
            </a:r>
            <a:endParaRPr/>
          </a:p>
        </p:txBody>
      </p:sp>
      <p:sp>
        <p:nvSpPr>
          <p:cNvPr id="185" name="Google Shape;185;p23"/>
          <p:cNvSpPr txBox="1">
            <a:spLocks noGrp="1"/>
          </p:cNvSpPr>
          <p:nvPr>
            <p:ph type="body" idx="1"/>
          </p:nvPr>
        </p:nvSpPr>
        <p:spPr>
          <a:xfrm>
            <a:off x="618565" y="1600200"/>
            <a:ext cx="7878900" cy="4639200"/>
          </a:xfrm>
          <a:prstGeom prst="rect">
            <a:avLst/>
          </a:prstGeom>
          <a:ln w="9525" cap="flat" cmpd="sng">
            <a:solidFill>
              <a:schemeClr val="accent6"/>
            </a:solidFill>
            <a:prstDash val="solid"/>
            <a:round/>
            <a:headEnd type="none" w="sm" len="sm"/>
            <a:tailEnd type="none" w="sm" len="sm"/>
          </a:ln>
        </p:spPr>
        <p:txBody>
          <a:bodyPr spcFirstLastPara="1" wrap="square" lIns="91425" tIns="45700" rIns="91425" bIns="45700" anchor="t" anchorCtr="0">
            <a:noAutofit/>
          </a:bodyPr>
          <a:lstStyle/>
          <a:p>
            <a:pPr marL="0" lvl="0" indent="0" algn="l" rtl="0">
              <a:spcBef>
                <a:spcPts val="2000"/>
              </a:spcBef>
              <a:spcAft>
                <a:spcPts val="0"/>
              </a:spcAft>
              <a:buNone/>
            </a:pPr>
            <a:r>
              <a:rPr lang="en-US" sz="2000"/>
              <a:t>*A high kick when an opponent is nearby</a:t>
            </a:r>
            <a:br>
              <a:rPr lang="en-US" sz="2000"/>
            </a:br>
            <a:r>
              <a:rPr lang="en-US" sz="2000"/>
              <a:t/>
            </a:r>
            <a:br>
              <a:rPr lang="en-US" sz="2000"/>
            </a:br>
            <a:r>
              <a:rPr lang="en-US" sz="2000"/>
              <a:t/>
            </a:r>
            <a:br>
              <a:rPr lang="en-US" sz="2000"/>
            </a:br>
            <a:r>
              <a:rPr lang="en-US" sz="2000"/>
              <a:t>* If a player tried to had a low ball that an opponent is trying to kick - the player putting him/herself in danger would be guilty of dangerous play</a:t>
            </a:r>
            <a:br>
              <a:rPr lang="en-US" sz="2000"/>
            </a:br>
            <a:endParaRPr sz="2000"/>
          </a:p>
          <a:p>
            <a:pPr marL="0" lvl="0" indent="0" algn="l" rtl="0">
              <a:spcBef>
                <a:spcPts val="2000"/>
              </a:spcBef>
              <a:spcAft>
                <a:spcPts val="0"/>
              </a:spcAft>
              <a:buNone/>
            </a:pPr>
            <a:r>
              <a:rPr lang="en-US" sz="2000"/>
              <a:t>* Any action that may endanger the goal keeper if there is a collision </a:t>
            </a:r>
            <a:br>
              <a:rPr lang="en-US" sz="2000"/>
            </a:br>
            <a:r>
              <a:rPr lang="en-US" sz="2000"/>
              <a:t>- (e.g. slide tackling with spikes high would be dangerous play, even if the opponent isn’t contacted) whereas a dangerous act, such as a high kick isn’t “dangerous play” unless an opponent is nearby. </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4"/>
          <p:cNvSpPr txBox="1">
            <a:spLocks noGrp="1"/>
          </p:cNvSpPr>
          <p:nvPr>
            <p:ph type="title"/>
          </p:nvPr>
        </p:nvSpPr>
        <p:spPr>
          <a:xfrm>
            <a:off x="544300" y="206825"/>
            <a:ext cx="8184000" cy="10515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E0FF85"/>
              </a:buClr>
              <a:buSzPts val="4400"/>
              <a:buFont typeface="Arial"/>
              <a:buNone/>
            </a:pPr>
            <a:r>
              <a:rPr lang="en-US" sz="4000" b="0" i="0" u="none" strike="noStrike" cap="none">
                <a:solidFill>
                  <a:srgbClr val="E0FF85"/>
                </a:solidFill>
                <a:latin typeface="Arial"/>
                <a:ea typeface="Arial"/>
                <a:cs typeface="Arial"/>
                <a:sym typeface="Arial"/>
              </a:rPr>
              <a:t>More Soccer Fouls - </a:t>
            </a:r>
            <a:r>
              <a:rPr lang="en-US" sz="4000">
                <a:solidFill>
                  <a:srgbClr val="E0FF85"/>
                </a:solidFill>
                <a:latin typeface="Arial"/>
                <a:ea typeface="Arial"/>
                <a:cs typeface="Arial"/>
                <a:sym typeface="Arial"/>
              </a:rPr>
              <a:t>“</a:t>
            </a:r>
            <a:r>
              <a:rPr lang="en-US" sz="4000" b="0" i="0" u="none" strike="noStrike" cap="none">
                <a:solidFill>
                  <a:srgbClr val="E0FF85"/>
                </a:solidFill>
                <a:latin typeface="Arial"/>
                <a:ea typeface="Arial"/>
                <a:cs typeface="Arial"/>
                <a:sym typeface="Arial"/>
              </a:rPr>
              <a:t>PK</a:t>
            </a:r>
            <a:r>
              <a:rPr lang="en-US" sz="4000">
                <a:solidFill>
                  <a:srgbClr val="E0FF85"/>
                </a:solidFill>
                <a:latin typeface="Arial"/>
                <a:ea typeface="Arial"/>
                <a:cs typeface="Arial"/>
                <a:sym typeface="Arial"/>
              </a:rPr>
              <a:t>”</a:t>
            </a:r>
            <a:endParaRPr sz="4000" b="0" i="0" u="none" strike="noStrike" cap="none">
              <a:solidFill>
                <a:srgbClr val="E0FF85"/>
              </a:solidFill>
              <a:latin typeface="Arial"/>
              <a:ea typeface="Arial"/>
              <a:cs typeface="Arial"/>
              <a:sym typeface="Arial"/>
            </a:endParaRPr>
          </a:p>
        </p:txBody>
      </p:sp>
      <p:sp>
        <p:nvSpPr>
          <p:cNvPr id="191" name="Google Shape;191;p24"/>
          <p:cNvSpPr txBox="1">
            <a:spLocks noGrp="1"/>
          </p:cNvSpPr>
          <p:nvPr>
            <p:ph type="body" idx="1"/>
          </p:nvPr>
        </p:nvSpPr>
        <p:spPr>
          <a:xfrm>
            <a:off x="76200" y="5210425"/>
            <a:ext cx="8991600" cy="2667000"/>
          </a:xfrm>
          <a:prstGeom prst="rect">
            <a:avLst/>
          </a:prstGeom>
          <a:noFill/>
          <a:ln>
            <a:noFill/>
          </a:ln>
        </p:spPr>
        <p:txBody>
          <a:bodyPr spcFirstLastPara="1" wrap="square" lIns="91425" tIns="45700" rIns="91425" bIns="45700" anchor="t" anchorCtr="0">
            <a:noAutofit/>
          </a:bodyPr>
          <a:lstStyle/>
          <a:p>
            <a:pPr marL="349250" marR="0" lvl="0" indent="-349250" algn="l" rtl="0">
              <a:spcBef>
                <a:spcPts val="0"/>
              </a:spcBef>
              <a:spcAft>
                <a:spcPts val="0"/>
              </a:spcAft>
              <a:buClr>
                <a:srgbClr val="E0FF83"/>
              </a:buClr>
              <a:buSzPts val="2800"/>
              <a:buFont typeface="Noto Sans Symbols"/>
              <a:buNone/>
            </a:pPr>
            <a:r>
              <a:rPr lang="en-US" sz="1400" b="1">
                <a:solidFill>
                  <a:srgbClr val="E0FF83"/>
                </a:solidFill>
              </a:rPr>
              <a:t/>
            </a:r>
            <a:br>
              <a:rPr lang="en-US" sz="1400" b="1">
                <a:solidFill>
                  <a:srgbClr val="E0FF83"/>
                </a:solidFill>
              </a:rPr>
            </a:br>
            <a:r>
              <a:rPr lang="en-US" sz="1400" b="1" i="0" u="none" strike="noStrike" cap="none">
                <a:solidFill>
                  <a:srgbClr val="E0FF83"/>
                </a:solidFill>
                <a:latin typeface="Corbel"/>
                <a:ea typeface="Corbel"/>
                <a:cs typeface="Corbel"/>
                <a:sym typeface="Corbel"/>
              </a:rPr>
              <a:t>Penalty Kick </a:t>
            </a:r>
            <a:r>
              <a:rPr lang="en-US" sz="1400" b="1" i="0" u="none" strike="noStrike" cap="none">
                <a:solidFill>
                  <a:schemeClr val="lt1"/>
                </a:solidFill>
                <a:latin typeface="Corbel"/>
                <a:ea typeface="Corbel"/>
                <a:cs typeface="Corbel"/>
                <a:sym typeface="Corbel"/>
              </a:rPr>
              <a:t>: </a:t>
            </a:r>
            <a:r>
              <a:rPr lang="en-US" sz="1400" b="0" i="0" u="none" strike="noStrike" cap="none">
                <a:solidFill>
                  <a:schemeClr val="lt1"/>
                </a:solidFill>
                <a:latin typeface="Corbel"/>
                <a:ea typeface="Corbel"/>
                <a:cs typeface="Corbel"/>
                <a:sym typeface="Corbel"/>
              </a:rPr>
              <a:t>is awarded if any of the offences are committed by a player inside his own penalty area. One player may then take a free shot at goal  (defended only by the goalkeeper standing on the goal line) from the penalty spot, located 12 yards away. </a:t>
            </a:r>
            <a:endParaRPr sz="1400"/>
          </a:p>
          <a:p>
            <a:pPr marL="349250" marR="0" lvl="0" indent="-349250" algn="l" rtl="0">
              <a:spcBef>
                <a:spcPts val="2000"/>
              </a:spcBef>
              <a:spcAft>
                <a:spcPts val="0"/>
              </a:spcAft>
              <a:buClr>
                <a:schemeClr val="lt1"/>
              </a:buClr>
              <a:buSzPts val="2400"/>
              <a:buFont typeface="Noto Sans Symbols"/>
              <a:buNone/>
            </a:pPr>
            <a:endParaRPr sz="2400" b="0" i="0" u="none" strike="noStrike" cap="none">
              <a:solidFill>
                <a:schemeClr val="lt1"/>
              </a:solidFill>
              <a:latin typeface="Corbel"/>
              <a:ea typeface="Corbel"/>
              <a:cs typeface="Corbel"/>
              <a:sym typeface="Corbel"/>
            </a:endParaRPr>
          </a:p>
        </p:txBody>
      </p:sp>
      <p:pic>
        <p:nvPicPr>
          <p:cNvPr id="192" name="Google Shape;192;p24" descr="0013729ece6b09c9267407.jpg"/>
          <p:cNvPicPr preferRelativeResize="0"/>
          <p:nvPr/>
        </p:nvPicPr>
        <p:blipFill rotWithShape="1">
          <a:blip r:embed="rId3">
            <a:alphaModFix/>
          </a:blip>
          <a:srcRect/>
          <a:stretch/>
        </p:blipFill>
        <p:spPr>
          <a:xfrm>
            <a:off x="952500" y="1732577"/>
            <a:ext cx="7048500" cy="360142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5"/>
          <p:cNvSpPr txBox="1">
            <a:spLocks noGrp="1"/>
          </p:cNvSpPr>
          <p:nvPr>
            <p:ph type="title"/>
          </p:nvPr>
        </p:nvSpPr>
        <p:spPr>
          <a:xfrm>
            <a:off x="-381000" y="228600"/>
            <a:ext cx="7856538" cy="1310062"/>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lt1"/>
              </a:buClr>
              <a:buSzPts val="4800"/>
              <a:buFont typeface="Corbel"/>
              <a:buNone/>
            </a:pPr>
            <a:r>
              <a:rPr lang="en-US" sz="4800" b="0" i="0" u="none" strike="noStrike" cap="none">
                <a:solidFill>
                  <a:schemeClr val="lt1"/>
                </a:solidFill>
                <a:latin typeface="Corbel"/>
                <a:ea typeface="Corbel"/>
                <a:cs typeface="Corbel"/>
                <a:sym typeface="Corbel"/>
              </a:rPr>
              <a:t>Even MORE Soccer Fouls </a:t>
            </a:r>
            <a:endParaRPr sz="4800" b="0" i="0" u="none" strike="noStrike" cap="none">
              <a:solidFill>
                <a:schemeClr val="lt1"/>
              </a:solidFill>
              <a:latin typeface="Corbel"/>
              <a:ea typeface="Corbel"/>
              <a:cs typeface="Corbel"/>
              <a:sym typeface="Corbel"/>
            </a:endParaRPr>
          </a:p>
        </p:txBody>
      </p:sp>
      <p:pic>
        <p:nvPicPr>
          <p:cNvPr id="198" name="Google Shape;198;p25" descr="Red_card.jpg"/>
          <p:cNvPicPr preferRelativeResize="0"/>
          <p:nvPr/>
        </p:nvPicPr>
        <p:blipFill rotWithShape="1">
          <a:blip r:embed="rId3">
            <a:alphaModFix/>
          </a:blip>
          <a:srcRect/>
          <a:stretch/>
        </p:blipFill>
        <p:spPr>
          <a:xfrm>
            <a:off x="7239000" y="228600"/>
            <a:ext cx="1676400" cy="2165037"/>
          </a:xfrm>
          <a:prstGeom prst="rect">
            <a:avLst/>
          </a:prstGeom>
          <a:noFill/>
          <a:ln>
            <a:noFill/>
          </a:ln>
        </p:spPr>
      </p:pic>
      <p:sp>
        <p:nvSpPr>
          <p:cNvPr id="199" name="Google Shape;199;p25"/>
          <p:cNvSpPr txBox="1"/>
          <p:nvPr/>
        </p:nvSpPr>
        <p:spPr>
          <a:xfrm rot="-623182">
            <a:off x="760999" y="1634055"/>
            <a:ext cx="3012258" cy="110799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600" b="1">
                <a:solidFill>
                  <a:srgbClr val="FFFF00"/>
                </a:solidFill>
                <a:latin typeface="Corbel"/>
                <a:ea typeface="Corbel"/>
                <a:cs typeface="Corbel"/>
                <a:sym typeface="Corbel"/>
              </a:rPr>
              <a:t>Yellow</a:t>
            </a:r>
            <a:endParaRPr sz="6600">
              <a:solidFill>
                <a:srgbClr val="FFFF00"/>
              </a:solidFill>
              <a:latin typeface="Corbel"/>
              <a:ea typeface="Corbel"/>
              <a:cs typeface="Corbel"/>
              <a:sym typeface="Corbel"/>
            </a:endParaRPr>
          </a:p>
        </p:txBody>
      </p:sp>
      <p:sp>
        <p:nvSpPr>
          <p:cNvPr id="200" name="Google Shape;200;p25"/>
          <p:cNvSpPr txBox="1"/>
          <p:nvPr/>
        </p:nvSpPr>
        <p:spPr>
          <a:xfrm>
            <a:off x="4114800" y="2116667"/>
            <a:ext cx="543087"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lt1"/>
                </a:solidFill>
                <a:latin typeface="Corbel"/>
                <a:ea typeface="Corbel"/>
                <a:cs typeface="Corbel"/>
                <a:sym typeface="Corbel"/>
              </a:rPr>
              <a:t>and </a:t>
            </a:r>
            <a:endParaRPr sz="1800">
              <a:solidFill>
                <a:schemeClr val="lt1"/>
              </a:solidFill>
              <a:latin typeface="Corbel"/>
              <a:ea typeface="Corbel"/>
              <a:cs typeface="Corbel"/>
              <a:sym typeface="Corbel"/>
            </a:endParaRPr>
          </a:p>
        </p:txBody>
      </p:sp>
      <p:sp>
        <p:nvSpPr>
          <p:cNvPr id="201" name="Google Shape;201;p25"/>
          <p:cNvSpPr txBox="1"/>
          <p:nvPr/>
        </p:nvSpPr>
        <p:spPr>
          <a:xfrm rot="621351">
            <a:off x="5565300" y="1720731"/>
            <a:ext cx="2540000" cy="110799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600" b="1">
                <a:solidFill>
                  <a:srgbClr val="FF0000"/>
                </a:solidFill>
                <a:latin typeface="Corbel"/>
                <a:ea typeface="Corbel"/>
                <a:cs typeface="Corbel"/>
                <a:sym typeface="Corbel"/>
              </a:rPr>
              <a:t>Red</a:t>
            </a:r>
            <a:endParaRPr sz="6600" b="1">
              <a:solidFill>
                <a:srgbClr val="FF0000"/>
              </a:solidFill>
              <a:latin typeface="Corbel"/>
              <a:ea typeface="Corbel"/>
              <a:cs typeface="Corbel"/>
              <a:sym typeface="Corbel"/>
            </a:endParaRPr>
          </a:p>
        </p:txBody>
      </p:sp>
      <p:sp>
        <p:nvSpPr>
          <p:cNvPr id="202" name="Google Shape;202;p25"/>
          <p:cNvSpPr txBox="1"/>
          <p:nvPr/>
        </p:nvSpPr>
        <p:spPr>
          <a:xfrm>
            <a:off x="685800" y="2755625"/>
            <a:ext cx="3972000" cy="1116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lt1"/>
                </a:solidFill>
                <a:latin typeface="Corbel"/>
                <a:ea typeface="Corbel"/>
                <a:cs typeface="Corbel"/>
                <a:sym typeface="Corbel"/>
              </a:rPr>
              <a:t>A </a:t>
            </a:r>
            <a:r>
              <a:rPr lang="en-US" sz="1800">
                <a:solidFill>
                  <a:srgbClr val="FFFF00"/>
                </a:solidFill>
                <a:latin typeface="Corbel"/>
                <a:ea typeface="Corbel"/>
                <a:cs typeface="Corbel"/>
                <a:sym typeface="Corbel"/>
              </a:rPr>
              <a:t>Yellow Card </a:t>
            </a:r>
            <a:r>
              <a:rPr lang="en-US" sz="1800">
                <a:solidFill>
                  <a:schemeClr val="lt1"/>
                </a:solidFill>
                <a:latin typeface="Corbel"/>
                <a:ea typeface="Corbel"/>
                <a:cs typeface="Corbel"/>
                <a:sym typeface="Corbel"/>
              </a:rPr>
              <a:t>means that you have been “cautioned” because of unsportsmanlike behavior.  These can include hard fouls, harassment, faking an injury, inappropriate words or actions, deliberately disobeying a referee, and more.</a:t>
            </a:r>
            <a:endParaRPr/>
          </a:p>
          <a:p>
            <a:pPr marL="0" marR="0" lvl="0" indent="0" algn="l" rtl="0">
              <a:spcBef>
                <a:spcPts val="0"/>
              </a:spcBef>
              <a:spcAft>
                <a:spcPts val="0"/>
              </a:spcAft>
              <a:buNone/>
            </a:pPr>
            <a:r>
              <a:rPr lang="en-US" sz="1800">
                <a:solidFill>
                  <a:schemeClr val="lt1"/>
                </a:solidFill>
                <a:latin typeface="Corbel"/>
                <a:ea typeface="Corbel"/>
                <a:cs typeface="Corbel"/>
                <a:sym typeface="Corbel"/>
              </a:rPr>
              <a:t> </a:t>
            </a:r>
            <a:endParaRPr/>
          </a:p>
          <a:p>
            <a:pPr marL="0" marR="0" lvl="0" indent="0" algn="l" rtl="0">
              <a:spcBef>
                <a:spcPts val="0"/>
              </a:spcBef>
              <a:spcAft>
                <a:spcPts val="0"/>
              </a:spcAft>
              <a:buNone/>
            </a:pPr>
            <a:r>
              <a:rPr lang="en-US" sz="1800">
                <a:solidFill>
                  <a:schemeClr val="lt1"/>
                </a:solidFill>
                <a:latin typeface="Corbel"/>
                <a:ea typeface="Corbel"/>
                <a:cs typeface="Corbel"/>
                <a:sym typeface="Corbel"/>
              </a:rPr>
              <a:t>A player who receives 2 </a:t>
            </a:r>
            <a:r>
              <a:rPr lang="en-US" sz="1800">
                <a:solidFill>
                  <a:srgbClr val="FFFF00"/>
                </a:solidFill>
                <a:latin typeface="Corbel"/>
                <a:ea typeface="Corbel"/>
                <a:cs typeface="Corbel"/>
                <a:sym typeface="Corbel"/>
              </a:rPr>
              <a:t>Yellow cards </a:t>
            </a:r>
            <a:r>
              <a:rPr lang="en-US" sz="1800">
                <a:solidFill>
                  <a:schemeClr val="lt1"/>
                </a:solidFill>
                <a:latin typeface="Corbel"/>
                <a:ea typeface="Corbel"/>
                <a:cs typeface="Corbel"/>
                <a:sym typeface="Corbel"/>
              </a:rPr>
              <a:t>is given a </a:t>
            </a:r>
            <a:r>
              <a:rPr lang="en-US" sz="1800">
                <a:solidFill>
                  <a:srgbClr val="FF0000"/>
                </a:solidFill>
                <a:latin typeface="Corbel"/>
                <a:ea typeface="Corbel"/>
                <a:cs typeface="Corbel"/>
                <a:sym typeface="Corbel"/>
              </a:rPr>
              <a:t>Red Card </a:t>
            </a:r>
            <a:r>
              <a:rPr lang="en-US" sz="1800">
                <a:solidFill>
                  <a:schemeClr val="lt1"/>
                </a:solidFill>
                <a:latin typeface="Corbel"/>
                <a:ea typeface="Corbel"/>
                <a:cs typeface="Corbel"/>
                <a:sym typeface="Corbel"/>
              </a:rPr>
              <a:t>and ejected from the game. </a:t>
            </a:r>
            <a:endParaRPr sz="1800">
              <a:solidFill>
                <a:schemeClr val="lt1"/>
              </a:solidFill>
              <a:latin typeface="Corbel"/>
              <a:ea typeface="Corbel"/>
              <a:cs typeface="Corbel"/>
              <a:sym typeface="Corbel"/>
            </a:endParaRPr>
          </a:p>
        </p:txBody>
      </p:sp>
      <p:sp>
        <p:nvSpPr>
          <p:cNvPr id="203" name="Google Shape;203;p25"/>
          <p:cNvSpPr txBox="1"/>
          <p:nvPr/>
        </p:nvSpPr>
        <p:spPr>
          <a:xfrm>
            <a:off x="5341775" y="2895600"/>
            <a:ext cx="3573600" cy="1116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lt1"/>
                </a:solidFill>
                <a:latin typeface="Corbel"/>
                <a:ea typeface="Corbel"/>
                <a:cs typeface="Corbel"/>
                <a:sym typeface="Corbel"/>
              </a:rPr>
              <a:t>If a player is shown a </a:t>
            </a:r>
            <a:r>
              <a:rPr lang="en-US" sz="1800">
                <a:solidFill>
                  <a:srgbClr val="FF0000"/>
                </a:solidFill>
                <a:latin typeface="Corbel"/>
                <a:ea typeface="Corbel"/>
                <a:cs typeface="Corbel"/>
                <a:sym typeface="Corbel"/>
              </a:rPr>
              <a:t>Red Card </a:t>
            </a:r>
            <a:r>
              <a:rPr lang="en-US" sz="1800">
                <a:solidFill>
                  <a:schemeClr val="lt1"/>
                </a:solidFill>
                <a:latin typeface="Corbel"/>
                <a:ea typeface="Corbel"/>
                <a:cs typeface="Corbel"/>
                <a:sym typeface="Corbel"/>
              </a:rPr>
              <a:t>they are sent off the field and may not be replaced for that game.  A </a:t>
            </a:r>
            <a:r>
              <a:rPr lang="en-US" sz="1800">
                <a:solidFill>
                  <a:srgbClr val="FF0000"/>
                </a:solidFill>
                <a:latin typeface="Corbel"/>
                <a:ea typeface="Corbel"/>
                <a:cs typeface="Corbel"/>
                <a:sym typeface="Corbel"/>
              </a:rPr>
              <a:t>Red Card </a:t>
            </a:r>
            <a:r>
              <a:rPr lang="en-US" sz="1800">
                <a:solidFill>
                  <a:schemeClr val="lt1"/>
                </a:solidFill>
                <a:latin typeface="Corbel"/>
                <a:ea typeface="Corbel"/>
                <a:cs typeface="Corbel"/>
                <a:sym typeface="Corbel"/>
              </a:rPr>
              <a:t>can result from serious foul play, violent conduct, spitting at someone, deliberately touching the ball with your hand, using offensive, insulting or threatening language, or receiving two </a:t>
            </a:r>
            <a:r>
              <a:rPr lang="en-US" sz="1800">
                <a:solidFill>
                  <a:srgbClr val="FFFF00"/>
                </a:solidFill>
                <a:latin typeface="Corbel"/>
                <a:ea typeface="Corbel"/>
                <a:cs typeface="Corbel"/>
                <a:sym typeface="Corbel"/>
              </a:rPr>
              <a:t>yellow cards </a:t>
            </a:r>
            <a:r>
              <a:rPr lang="en-US" sz="1800">
                <a:solidFill>
                  <a:schemeClr val="lt1"/>
                </a:solidFill>
                <a:latin typeface="Corbel"/>
                <a:ea typeface="Corbel"/>
                <a:cs typeface="Corbel"/>
                <a:sym typeface="Corbel"/>
              </a:rPr>
              <a:t>in one game. </a:t>
            </a:r>
            <a:endParaRPr sz="1800">
              <a:solidFill>
                <a:schemeClr val="lt1"/>
              </a:solidFill>
              <a:latin typeface="Corbel"/>
              <a:ea typeface="Corbel"/>
              <a:cs typeface="Corbel"/>
              <a:sym typeface="Corbel"/>
            </a:endParaRPr>
          </a:p>
        </p:txBody>
      </p:sp>
      <p:sp>
        <p:nvSpPr>
          <p:cNvPr id="204" name="Google Shape;204;p25"/>
          <p:cNvSpPr txBox="1"/>
          <p:nvPr/>
        </p:nvSpPr>
        <p:spPr>
          <a:xfrm>
            <a:off x="641100" y="6056625"/>
            <a:ext cx="7977900" cy="48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solidFill>
                  <a:srgbClr val="FFFFFF"/>
                </a:solidFill>
              </a:rPr>
              <a:t>***Anytime a  yellow or red card is shown &amp; a direct kick </a:t>
            </a:r>
            <a:r>
              <a:rPr lang="en-US" b="1">
                <a:solidFill>
                  <a:srgbClr val="FFFFFF"/>
                </a:solidFill>
              </a:rPr>
              <a:t>isn't </a:t>
            </a:r>
            <a:r>
              <a:rPr lang="en-US">
                <a:solidFill>
                  <a:srgbClr val="FFFFFF"/>
                </a:solidFill>
              </a:rPr>
              <a:t>awarded (e.g. for “unsportsmanlike behaviour”, breaking the rules, offensive or threatening language, a dangerous act such as a high kick, or slide tackling with spikes), an indirect kick will take place. </a:t>
            </a:r>
            <a:br>
              <a:rPr lang="en-US">
                <a:solidFill>
                  <a:srgbClr val="FFFFFF"/>
                </a:solidFill>
              </a:rPr>
            </a:br>
            <a:endParaRPr>
              <a:solidFill>
                <a:srgbClr val="FFFFFF"/>
              </a:solidFill>
            </a:endParaRPr>
          </a:p>
        </p:txBody>
      </p:sp>
    </p:spTree>
  </p:cSld>
  <p:clrMapOvr>
    <a:masterClrMapping/>
  </p:clrMapOvr>
</p:sld>
</file>

<file path=ppt/theme/theme1.xml><?xml version="1.0" encoding="utf-8"?>
<a:theme xmlns:a="http://schemas.openxmlformats.org/drawingml/2006/main" name="Exhibit">
  <a:themeElements>
    <a:clrScheme name="Exhibit">
      <a:dk1>
        <a:srgbClr val="000000"/>
      </a:dk1>
      <a:lt1>
        <a:srgbClr val="FFFFFF"/>
      </a:lt1>
      <a:dk2>
        <a:srgbClr val="1C3264"/>
      </a:dk2>
      <a:lt2>
        <a:srgbClr val="CCCCCC"/>
      </a:lt2>
      <a:accent1>
        <a:srgbClr val="3399FF"/>
      </a:accent1>
      <a:accent2>
        <a:srgbClr val="69FFFF"/>
      </a:accent2>
      <a:accent3>
        <a:srgbClr val="CCFF33"/>
      </a:accent3>
      <a:accent4>
        <a:srgbClr val="3333FF"/>
      </a:accent4>
      <a:accent5>
        <a:srgbClr val="9933FF"/>
      </a:accent5>
      <a:accent6>
        <a:srgbClr val="FF33FF"/>
      </a:accent6>
      <a:hlink>
        <a:srgbClr val="6699FF"/>
      </a:hlink>
      <a:folHlink>
        <a:srgbClr val="9999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761</Words>
  <Application>Microsoft Office PowerPoint</Application>
  <PresentationFormat>On-screen Show (4:3)</PresentationFormat>
  <Paragraphs>56</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Corbel</vt:lpstr>
      <vt:lpstr>Noto Sans Symbols</vt:lpstr>
      <vt:lpstr>Libre Baskerville</vt:lpstr>
      <vt:lpstr>Exhibit</vt:lpstr>
      <vt:lpstr>Soccer</vt:lpstr>
      <vt:lpstr>History of Soccer</vt:lpstr>
      <vt:lpstr>Slide 3</vt:lpstr>
      <vt:lpstr>Player Positions</vt:lpstr>
      <vt:lpstr>Soccer Fouls - Direct Free Kick</vt:lpstr>
      <vt:lpstr>Soccer Fouls - Indirect </vt:lpstr>
      <vt:lpstr>Indirect Free Kick </vt:lpstr>
      <vt:lpstr>More Soccer Fouls - “PK”</vt:lpstr>
      <vt:lpstr>Even MORE Soccer Fouls </vt:lpstr>
      <vt:lpstr>Game Basics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Soccer</dc:title>
  <dc:creator>Fitness</dc:creator>
  <cp:lastModifiedBy>Fitness</cp:lastModifiedBy>
  <cp:revision>1</cp:revision>
  <dcterms:modified xsi:type="dcterms:W3CDTF">2018-11-07T15:46:17Z</dcterms:modified>
</cp:coreProperties>
</file>