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4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B077C0-54C3-48EE-9D91-0AACA4EEDA0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849BB99-7A41-440C-98EC-8547938F2B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School Website Training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61tdpgruLeL._SL1300_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1447800"/>
            <a:ext cx="4572000" cy="4572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age+layou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025316"/>
            <a:ext cx="7772400" cy="341696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APPs Showroom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Which app would you use if you wanted a single document to be visible on a page?</a:t>
            </a:r>
          </a:p>
          <a:p>
            <a:r>
              <a:rPr lang="en-US" dirty="0" smtClean="0"/>
              <a:t>What app would you use to add basic content? Why might you want to use this as opposed to the Document Viewer </a:t>
            </a:r>
            <a:r>
              <a:rPr lang="en-US" dirty="0" smtClean="0"/>
              <a:t>A</a:t>
            </a:r>
            <a:r>
              <a:rPr lang="en-US" dirty="0" smtClean="0"/>
              <a:t>pp?</a:t>
            </a:r>
          </a:p>
          <a:p>
            <a:r>
              <a:rPr lang="en-US" dirty="0" smtClean="0"/>
              <a:t>Which app would you use to display several documents or files?</a:t>
            </a:r>
          </a:p>
          <a:p>
            <a:r>
              <a:rPr lang="en-US" dirty="0" smtClean="0"/>
              <a:t>What is the difference between the </a:t>
            </a:r>
            <a:r>
              <a:rPr lang="en-US" dirty="0" smtClean="0"/>
              <a:t>A</a:t>
            </a:r>
            <a:r>
              <a:rPr lang="en-US" dirty="0" smtClean="0"/>
              <a:t>nnouncements App and the Headlines and Features App?</a:t>
            </a:r>
          </a:p>
          <a:p>
            <a:r>
              <a:rPr lang="en-US" dirty="0" smtClean="0"/>
              <a:t>Which app do you think was used at the bottom left of the district website?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Check-In Before Lunch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a scale of 1-5, how comfortable are you with the information we have reviewed this morning?</a:t>
            </a:r>
          </a:p>
          <a:p>
            <a:r>
              <a:rPr lang="en-US" dirty="0" smtClean="0"/>
              <a:t>What questions do you have regarding the information we have reviewed?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impact do you think the websites will have on our community and schools? What part of the websites do you think is going to be the most meaningful?</a:t>
            </a:r>
          </a:p>
          <a:p>
            <a:r>
              <a:rPr lang="en-US" dirty="0" smtClean="0"/>
              <a:t>What are your next steps to meeting the deadlines discussed at </a:t>
            </a:r>
            <a:r>
              <a:rPr lang="en-US" smtClean="0"/>
              <a:t>the beginning of the day?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the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website will serve as a tool to proactively and positively communicate with families resulting in higher family involvement, improved relationships, and increases in student achievement.</a:t>
            </a:r>
          </a:p>
          <a:p>
            <a:r>
              <a:rPr lang="en-US" sz="2800" dirty="0" smtClean="0"/>
              <a:t>The website will also serve as a tool to communicate to prospective families and the community the great things our schools are accomplishing.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Directors will have a strong understanding of site manager and the tools they can use to add, edit, or change their school websites.</a:t>
            </a:r>
          </a:p>
          <a:p>
            <a:r>
              <a:rPr lang="en-US" dirty="0" smtClean="0"/>
              <a:t>Information that is relevant for the 2016-2017 school year is uploaded to the site.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School</a:t>
            </a:r>
          </a:p>
          <a:p>
            <a:r>
              <a:rPr lang="en-US" dirty="0" smtClean="0"/>
              <a:t>Role</a:t>
            </a:r>
          </a:p>
          <a:p>
            <a:r>
              <a:rPr lang="en-US" dirty="0" smtClean="0"/>
              <a:t>What are your hopes for the new websites?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800" b="1" dirty="0" smtClean="0"/>
              <a:t>Expectations</a:t>
            </a:r>
            <a:endParaRPr lang="en-US" sz="2000" dirty="0" smtClean="0"/>
          </a:p>
          <a:p>
            <a:pPr lvl="1"/>
            <a:r>
              <a:rPr lang="en-US" sz="2900" dirty="0" smtClean="0"/>
              <a:t>Homepage</a:t>
            </a:r>
            <a:endParaRPr lang="en-US" sz="2200" dirty="0" smtClean="0"/>
          </a:p>
          <a:p>
            <a:pPr lvl="2"/>
            <a:r>
              <a:rPr lang="en-US" sz="2600" dirty="0" smtClean="0"/>
              <a:t>Pictures</a:t>
            </a:r>
            <a:endParaRPr lang="en-US" sz="1900" dirty="0" smtClean="0"/>
          </a:p>
          <a:p>
            <a:pPr lvl="2"/>
            <a:r>
              <a:rPr lang="en-US" sz="2600" dirty="0" smtClean="0"/>
              <a:t>Announcements</a:t>
            </a:r>
            <a:endParaRPr lang="en-US" sz="1900" dirty="0" smtClean="0"/>
          </a:p>
          <a:p>
            <a:pPr lvl="2"/>
            <a:r>
              <a:rPr lang="en-US" sz="2600" dirty="0" smtClean="0"/>
              <a:t>News</a:t>
            </a:r>
            <a:endParaRPr lang="en-US" sz="1900" dirty="0" smtClean="0"/>
          </a:p>
          <a:p>
            <a:pPr lvl="2"/>
            <a:r>
              <a:rPr lang="en-US" sz="2600" dirty="0" smtClean="0"/>
              <a:t>Principal Message</a:t>
            </a:r>
            <a:endParaRPr lang="en-US" sz="1900" dirty="0" smtClean="0"/>
          </a:p>
          <a:p>
            <a:pPr lvl="1"/>
            <a:r>
              <a:rPr lang="en-US" sz="2900" dirty="0" smtClean="0"/>
              <a:t>Teacher Pages</a:t>
            </a:r>
            <a:endParaRPr lang="en-US" sz="2200" dirty="0" smtClean="0"/>
          </a:p>
          <a:p>
            <a:pPr lvl="2"/>
            <a:r>
              <a:rPr lang="en-US" sz="2600" dirty="0" smtClean="0"/>
              <a:t>Bios and Pictures</a:t>
            </a:r>
            <a:endParaRPr lang="en-US" sz="1900" dirty="0" smtClean="0"/>
          </a:p>
          <a:p>
            <a:pPr lvl="2"/>
            <a:r>
              <a:rPr lang="en-US" sz="2600" dirty="0" smtClean="0"/>
              <a:t>Homework/ Assignments</a:t>
            </a:r>
            <a:endParaRPr lang="en-US" sz="1900" dirty="0" smtClean="0"/>
          </a:p>
          <a:p>
            <a:pPr lvl="2"/>
            <a:r>
              <a:rPr lang="en-US" sz="2600" dirty="0" smtClean="0"/>
              <a:t>ELA- Book </a:t>
            </a:r>
            <a:r>
              <a:rPr lang="en-US" sz="2600" dirty="0" smtClean="0"/>
              <a:t>Lists</a:t>
            </a:r>
            <a:endParaRPr lang="en-US" sz="19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2900" dirty="0" smtClean="0"/>
              <a:t>Clubs</a:t>
            </a:r>
            <a:endParaRPr lang="en-US" sz="2200" dirty="0" smtClean="0"/>
          </a:p>
          <a:p>
            <a:pPr lvl="2"/>
            <a:r>
              <a:rPr lang="en-US" sz="2600" dirty="0" smtClean="0"/>
              <a:t>General Information Added</a:t>
            </a:r>
            <a:endParaRPr lang="en-US" sz="1900" dirty="0" smtClean="0"/>
          </a:p>
          <a:p>
            <a:pPr lvl="2"/>
            <a:r>
              <a:rPr lang="en-US" sz="2600" dirty="0" smtClean="0"/>
              <a:t>Meeting Times Added</a:t>
            </a:r>
            <a:endParaRPr lang="en-US" sz="1900" dirty="0" smtClean="0"/>
          </a:p>
          <a:p>
            <a:pPr lvl="2"/>
            <a:r>
              <a:rPr lang="en-US" sz="2600" dirty="0" smtClean="0"/>
              <a:t>Appropriate and Professional</a:t>
            </a:r>
            <a:endParaRPr lang="en-US" sz="1900" dirty="0" smtClean="0"/>
          </a:p>
          <a:p>
            <a:pPr lvl="1"/>
            <a:r>
              <a:rPr lang="en-US" sz="2900" dirty="0" smtClean="0"/>
              <a:t>Athletics</a:t>
            </a:r>
            <a:endParaRPr lang="en-US" sz="2200" dirty="0" smtClean="0"/>
          </a:p>
          <a:p>
            <a:pPr lvl="2"/>
            <a:r>
              <a:rPr lang="en-US" sz="2600" dirty="0" smtClean="0"/>
              <a:t>Practice Times</a:t>
            </a:r>
            <a:endParaRPr lang="en-US" sz="1900" dirty="0" smtClean="0"/>
          </a:p>
          <a:p>
            <a:pPr lvl="2"/>
            <a:r>
              <a:rPr lang="en-US" sz="2600" dirty="0" smtClean="0"/>
              <a:t>Game Schedule</a:t>
            </a:r>
            <a:endParaRPr lang="en-US" sz="1900" dirty="0" smtClean="0"/>
          </a:p>
          <a:p>
            <a:pPr lvl="1"/>
            <a:r>
              <a:rPr lang="en-US" sz="2900" dirty="0" smtClean="0"/>
              <a:t>Calendar</a:t>
            </a:r>
            <a:endParaRPr lang="en-US" sz="2200" dirty="0" smtClean="0"/>
          </a:p>
          <a:p>
            <a:pPr lvl="2"/>
            <a:r>
              <a:rPr lang="en-US" sz="2600" dirty="0" smtClean="0"/>
              <a:t>Updated Monthly</a:t>
            </a:r>
            <a:endParaRPr lang="en-US" sz="19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Role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Monthly Meetings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Optional Support PD- June 29</a:t>
            </a:r>
            <a:endParaRPr lang="en-US" sz="2800" dirty="0" smtClean="0"/>
          </a:p>
          <a:p>
            <a:r>
              <a:rPr lang="en-US" sz="3200" dirty="0" smtClean="0"/>
              <a:t>School Websites go Live- July 15</a:t>
            </a:r>
            <a:endParaRPr lang="en-US" sz="2800" dirty="0" smtClean="0"/>
          </a:p>
          <a:p>
            <a:r>
              <a:rPr lang="en-US" sz="3200" dirty="0" smtClean="0"/>
              <a:t>Teacher Sections- Back to School Night</a:t>
            </a:r>
            <a:endParaRPr lang="en-US" sz="2800" dirty="0" smtClean="0"/>
          </a:p>
          <a:p>
            <a:r>
              <a:rPr lang="en-US" sz="3600" dirty="0" smtClean="0"/>
              <a:t>Clubs and Athletics-  August 12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Pages 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a channel? Which part of the school website image do you think is a channel?</a:t>
            </a:r>
          </a:p>
          <a:p>
            <a:r>
              <a:rPr lang="en-US" dirty="0" smtClean="0"/>
              <a:t>Where do sections belong?</a:t>
            </a:r>
          </a:p>
          <a:p>
            <a:r>
              <a:rPr lang="en-US" dirty="0" smtClean="0"/>
              <a:t>What is the difference between a section and a page?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Overview</a:t>
            </a:r>
            <a:endParaRPr lang="en-US" dirty="0"/>
          </a:p>
        </p:txBody>
      </p:sp>
      <p:pic>
        <p:nvPicPr>
          <p:cNvPr id="4" name="Content Placeholder 3" descr="n_dim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370204" y="1447800"/>
            <a:ext cx="2860791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394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School Website Training</vt:lpstr>
      <vt:lpstr>Goal of the Websites</vt:lpstr>
      <vt:lpstr>Training Objectives</vt:lpstr>
      <vt:lpstr>Team Introductions</vt:lpstr>
      <vt:lpstr>Your Role</vt:lpstr>
      <vt:lpstr>Your Role</vt:lpstr>
      <vt:lpstr>Timeline</vt:lpstr>
      <vt:lpstr>Manual Pages 1-3</vt:lpstr>
      <vt:lpstr>Basic Overview</vt:lpstr>
      <vt:lpstr>Slide 10</vt:lpstr>
      <vt:lpstr>Slide 11</vt:lpstr>
      <vt:lpstr>APPs Showroom</vt:lpstr>
      <vt:lpstr>Channels</vt:lpstr>
      <vt:lpstr>Check-In Before Lunch</vt:lpstr>
      <vt:lpstr>Closing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Website Training</dc:title>
  <dc:creator>alapres</dc:creator>
  <cp:lastModifiedBy>alapres</cp:lastModifiedBy>
  <cp:revision>5</cp:revision>
  <dcterms:created xsi:type="dcterms:W3CDTF">2016-05-18T21:39:05Z</dcterms:created>
  <dcterms:modified xsi:type="dcterms:W3CDTF">2016-05-18T22:24:25Z</dcterms:modified>
</cp:coreProperties>
</file>