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2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4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7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2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7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1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9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1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1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CFEAC-C8E2-4199-B235-55229C76669C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8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224" y="2743200"/>
            <a:ext cx="7772400" cy="1470025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Sequence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2773" y="609600"/>
            <a:ext cx="906530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MANHASSET SECONDARY SCHOOL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68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0"/>
            <a:ext cx="4572000" cy="6681109"/>
          </a:xfrm>
        </p:spPr>
      </p:pic>
    </p:spTree>
    <p:extLst>
      <p:ext uri="{BB962C8B-B14F-4D97-AF65-F5344CB8AC3E}">
        <p14:creationId xmlns:p14="http://schemas.microsoft.com/office/powerpoint/2010/main" val="63255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236"/>
            <a:ext cx="40386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Regents Level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Meets for a double period every other day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Ecology</a:t>
            </a:r>
            <a:r>
              <a:rPr lang="en-US" sz="2000" dirty="0"/>
              <a:t>, Biochemistry, Genetics, Human Systems, Evolution, </a:t>
            </a:r>
            <a:r>
              <a:rPr lang="en-US" sz="2000" dirty="0" smtClean="0"/>
              <a:t>Plants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/>
              <a:t>NYS Living Environment </a:t>
            </a:r>
            <a:r>
              <a:rPr lang="en-US" sz="2000" dirty="0" smtClean="0"/>
              <a:t>Regents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Available Support:</a:t>
            </a:r>
          </a:p>
          <a:p>
            <a:pPr marL="742950" lvl="2" indent="-342900"/>
            <a:r>
              <a:rPr lang="en-US" sz="1800" dirty="0" smtClean="0"/>
              <a:t>Inclusion Sections</a:t>
            </a:r>
          </a:p>
          <a:p>
            <a:pPr marL="742950" lvl="2" indent="-342900"/>
            <a:r>
              <a:rPr lang="en-US" sz="1800" dirty="0" smtClean="0"/>
              <a:t>LE X Classes</a:t>
            </a:r>
            <a:endParaRPr lang="en-US" sz="1800" dirty="0"/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038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 smtClean="0"/>
              <a:t>Honors Level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Taught at a deeper and more enriched level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More demanding laboratory work and assignments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Material on the SAT Subject Area in Biology will be covered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NYS </a:t>
            </a:r>
            <a:r>
              <a:rPr lang="en-US" sz="2000" dirty="0"/>
              <a:t>Living Environment </a:t>
            </a:r>
            <a:r>
              <a:rPr lang="en-US" sz="2000" dirty="0" smtClean="0"/>
              <a:t>Regents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/>
          </a:p>
          <a:p>
            <a:pPr marL="0" indent="0" algn="ctr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0144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8"/>
            <a:ext cx="9144000" cy="652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609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Biology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2309" y="609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Physics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2836" y="501878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Earth Science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9855" y="609599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Chemistry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4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77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Science Sequence</vt:lpstr>
      <vt:lpstr>PowerPoint Presentation</vt:lpstr>
      <vt:lpstr>Living Environment</vt:lpstr>
      <vt:lpstr>PowerPoint Presentation</vt:lpstr>
    </vt:vector>
  </TitlesOfParts>
  <Company>Manhasset Union Free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Manhasset</dc:title>
  <dc:creator>Thomas Elkins</dc:creator>
  <cp:lastModifiedBy>Thomas Elkins</cp:lastModifiedBy>
  <cp:revision>9</cp:revision>
  <dcterms:created xsi:type="dcterms:W3CDTF">2015-03-11T15:22:10Z</dcterms:created>
  <dcterms:modified xsi:type="dcterms:W3CDTF">2015-03-13T13:43:55Z</dcterms:modified>
</cp:coreProperties>
</file>