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FEAC-C8E2-4199-B235-55229C76669C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8334-8FB3-40D4-AF23-CF9935367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625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FEAC-C8E2-4199-B235-55229C76669C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8334-8FB3-40D4-AF23-CF9935367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49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FEAC-C8E2-4199-B235-55229C76669C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8334-8FB3-40D4-AF23-CF9935367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87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FEAC-C8E2-4199-B235-55229C76669C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8334-8FB3-40D4-AF23-CF9935367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025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FEAC-C8E2-4199-B235-55229C76669C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8334-8FB3-40D4-AF23-CF9935367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12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FEAC-C8E2-4199-B235-55229C76669C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8334-8FB3-40D4-AF23-CF9935367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872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FEAC-C8E2-4199-B235-55229C76669C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8334-8FB3-40D4-AF23-CF9935367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13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FEAC-C8E2-4199-B235-55229C76669C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8334-8FB3-40D4-AF23-CF9935367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794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FEAC-C8E2-4199-B235-55229C76669C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8334-8FB3-40D4-AF23-CF9935367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12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FEAC-C8E2-4199-B235-55229C76669C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8334-8FB3-40D4-AF23-CF9935367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715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FEAC-C8E2-4199-B235-55229C76669C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58334-8FB3-40D4-AF23-CF9935367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CFEAC-C8E2-4199-B235-55229C76669C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58334-8FB3-40D4-AF23-CF9935367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8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224" y="2743200"/>
            <a:ext cx="7772400" cy="1470025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Science Sequence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2773" y="609600"/>
            <a:ext cx="906530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MANHASSET SECONDARY SCHOOL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686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0"/>
            <a:ext cx="4572000" cy="6681109"/>
          </a:xfrm>
        </p:spPr>
      </p:pic>
    </p:spTree>
    <p:extLst>
      <p:ext uri="{BB962C8B-B14F-4D97-AF65-F5344CB8AC3E}">
        <p14:creationId xmlns:p14="http://schemas.microsoft.com/office/powerpoint/2010/main" val="63255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3236"/>
            <a:ext cx="4038600" cy="4648200"/>
          </a:xfrm>
        </p:spPr>
        <p:txBody>
          <a:bodyPr/>
          <a:lstStyle/>
          <a:p>
            <a:pPr marL="0" indent="0" algn="ctr">
              <a:buNone/>
            </a:pPr>
            <a:r>
              <a:rPr lang="en-US" u="sng" dirty="0" smtClean="0"/>
              <a:t>Regents Level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dirty="0" smtClean="0"/>
              <a:t>Meets for a double period every other day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dirty="0" smtClean="0"/>
              <a:t>Ecology</a:t>
            </a:r>
            <a:r>
              <a:rPr lang="en-US" sz="2000" dirty="0"/>
              <a:t>, Biochemistry, Genetics, Human Systems, Evolution, </a:t>
            </a:r>
            <a:r>
              <a:rPr lang="en-US" sz="2000" dirty="0" smtClean="0"/>
              <a:t>Plants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dirty="0"/>
              <a:t>NYS Living Environment </a:t>
            </a:r>
            <a:r>
              <a:rPr lang="en-US" sz="2000" dirty="0" smtClean="0"/>
              <a:t>Regents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dirty="0" smtClean="0"/>
              <a:t>Available Support:</a:t>
            </a:r>
          </a:p>
          <a:p>
            <a:pPr marL="742950" lvl="2" indent="-342900"/>
            <a:r>
              <a:rPr lang="en-US" sz="1800" dirty="0" smtClean="0"/>
              <a:t>Inclusion Sections</a:t>
            </a:r>
          </a:p>
          <a:p>
            <a:pPr marL="742950" lvl="2" indent="-342900"/>
            <a:r>
              <a:rPr lang="en-US" sz="1800" dirty="0" smtClean="0"/>
              <a:t>LE X Classes</a:t>
            </a:r>
            <a:endParaRPr lang="en-US" sz="1800" dirty="0"/>
          </a:p>
          <a:p>
            <a:pPr marL="342900" lvl="1" indent="-342900">
              <a:buFont typeface="Arial" pitchFamily="34" charset="0"/>
              <a:buChar char="•"/>
            </a:pPr>
            <a:endParaRPr lang="en-US" sz="1600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4400" y="1524000"/>
            <a:ext cx="4038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u="sng" dirty="0" smtClean="0"/>
              <a:t>Honors Level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dirty="0" smtClean="0"/>
              <a:t>Taught at a deeper and more enriched level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dirty="0" smtClean="0"/>
              <a:t>More demanding laboratory work and assignments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dirty="0" smtClean="0"/>
              <a:t>Material on the SAT Subject Area in Biology will be covered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dirty="0" smtClean="0"/>
              <a:t>NYS </a:t>
            </a:r>
            <a:r>
              <a:rPr lang="en-US" sz="2000" dirty="0"/>
              <a:t>Living Environment </a:t>
            </a:r>
            <a:r>
              <a:rPr lang="en-US" sz="2000" dirty="0" smtClean="0"/>
              <a:t>Regents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000" dirty="0"/>
          </a:p>
          <a:p>
            <a:pPr marL="0" indent="0" algn="ctr">
              <a:buNone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401440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6688"/>
            <a:ext cx="9144000" cy="652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81200" y="609600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Biology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52309" y="609600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Physics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12836" y="501878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Earth Science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39855" y="609599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Chemistry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47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77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Science Sequence</vt:lpstr>
      <vt:lpstr>PowerPoint Presentation</vt:lpstr>
      <vt:lpstr>Living Environment</vt:lpstr>
      <vt:lpstr>PowerPoint Presentation</vt:lpstr>
    </vt:vector>
  </TitlesOfParts>
  <Company>Manhasset Union Free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Manhasset</dc:title>
  <dc:creator>Thomas Elkins</dc:creator>
  <cp:lastModifiedBy>Thomas Elkins</cp:lastModifiedBy>
  <cp:revision>9</cp:revision>
  <dcterms:created xsi:type="dcterms:W3CDTF">2015-03-11T15:22:10Z</dcterms:created>
  <dcterms:modified xsi:type="dcterms:W3CDTF">2015-03-13T13:43:55Z</dcterms:modified>
</cp:coreProperties>
</file>