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57" r:id="rId5"/>
    <p:sldId id="264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C349-3C3D-4B11-9767-B0227FDD4ABB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F4C16-FE12-4AAD-BAB7-F3E7A2108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F4C16-FE12-4AAD-BAB7-F3E7A2108D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9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2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4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9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1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FEAC-C8E2-4199-B235-55229C76669C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224" y="220980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PASE Presentation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Sequence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636" y="152400"/>
            <a:ext cx="90653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MANHASSET SECONDARY SCHOOL</a:t>
            </a:r>
            <a:endParaRPr lang="en-US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8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" y="1207368"/>
            <a:ext cx="9180946" cy="36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" y="899390"/>
            <a:ext cx="6094846" cy="4510809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  <a:effectLst/>
          <a:ex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07544" y="2354046"/>
            <a:ext cx="2424112" cy="1017082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Times New Roman"/>
              </a:rPr>
              <a:t>Environmental Science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81000" y="2362200"/>
            <a:ext cx="2424112" cy="1017082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Times New Roman"/>
              </a:rPr>
              <a:t>Physics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Times New Roman"/>
              </a:rPr>
              <a:t> Regents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04009"/>
            <a:ext cx="1638300" cy="4510809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  <a:effectLst/>
          <a:extLst/>
        </p:spPr>
      </p:pic>
      <p:sp>
        <p:nvSpPr>
          <p:cNvPr id="11" name="TextBox 10"/>
          <p:cNvSpPr txBox="1"/>
          <p:nvPr/>
        </p:nvSpPr>
        <p:spPr>
          <a:xfrm>
            <a:off x="6253018" y="186439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2018-2019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2148"/>
            <a:ext cx="9144000" cy="3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536"/>
            <a:ext cx="7543800" cy="4597400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  <a:effectLst/>
          <a:ex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19288" y="2147456"/>
            <a:ext cx="2424112" cy="1017082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Times New Roman"/>
              </a:rPr>
              <a:t>Forensic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Times New Roman"/>
              </a:rPr>
              <a:t>Science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43400" y="2147456"/>
            <a:ext cx="2424112" cy="1017082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Times New Roman"/>
              </a:rPr>
              <a:t>Other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effectLst/>
                <a:latin typeface="Calibri"/>
                <a:ea typeface="Calibri"/>
                <a:cs typeface="Times New Roman"/>
              </a:rPr>
              <a:t>Electives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187258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2019-2020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:\My Stuff\Curriculum\old sequ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952"/>
            <a:ext cx="9144000" cy="572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14478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36119"/>
            <a:ext cx="7315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Current Science Sequence for Students in Grades 8-12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1405082"/>
            <a:ext cx="83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1409700"/>
            <a:ext cx="914400" cy="49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1348509"/>
            <a:ext cx="838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3800" y="13716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95600" y="159558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81800" y="1610592"/>
            <a:ext cx="76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62600" y="1626756"/>
            <a:ext cx="38100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91000" y="159558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6805"/>
            <a:ext cx="7315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96200" y="3124200"/>
            <a:ext cx="1447800" cy="1532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3" y="1524954"/>
            <a:ext cx="8600057" cy="341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1600200"/>
            <a:ext cx="8763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144000" cy="652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01877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Living Environment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2309" y="609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Physics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2836" y="501878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Earth Science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9855" y="609599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Chemistry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1" y="114012"/>
            <a:ext cx="7315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Projected</a:t>
            </a:r>
            <a:r>
              <a:rPr lang="en-US" sz="2000" b="1" dirty="0" smtClean="0">
                <a:solidFill>
                  <a:srgbClr val="FF0000"/>
                </a:solidFill>
              </a:rPr>
              <a:t> Sequence for Students Currently in Grades K-7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7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00"/>
            <a:ext cx="9144001" cy="33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326" y="216168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2014-2015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38" y="2161685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2015-2016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4775" y="214552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2019-2020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3018" y="2161683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2018-2019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0582" y="216457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2017-2018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6377" y="216168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2016-2017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1" y="772428"/>
            <a:ext cx="7315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Projected</a:t>
            </a:r>
            <a:r>
              <a:rPr lang="en-US" sz="2000" b="1" dirty="0" smtClean="0">
                <a:solidFill>
                  <a:srgbClr val="FF0000"/>
                </a:solidFill>
              </a:rPr>
              <a:t> Sequence for Students Currently in Grades K-7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1166982"/>
            <a:ext cx="1143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Earth Science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88306" y="1172538"/>
            <a:ext cx="133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Living Environment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70582" y="1332290"/>
            <a:ext cx="114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Chemistry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53016" y="1332290"/>
            <a:ext cx="1143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Physics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974"/>
            <a:ext cx="9144000" cy="3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2000"/>
            <a:ext cx="7609608" cy="4597400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  <a:effectLst/>
          <a:ex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667000" y="1828800"/>
            <a:ext cx="2424112" cy="833437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alibri"/>
                <a:ea typeface="Calibri"/>
                <a:cs typeface="Times New Roman"/>
              </a:rPr>
              <a:t>Physical Science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667000" y="2655651"/>
            <a:ext cx="2424112" cy="1066800"/>
          </a:xfrm>
          <a:prstGeom prst="rect">
            <a:avLst/>
          </a:prstGeom>
          <a:solidFill>
            <a:srgbClr val="00B0F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u="sng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Support: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Inclusion Sections</a:t>
            </a:r>
            <a:endParaRPr lang="en-US" sz="20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7824"/>
            <a:ext cx="11398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2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2611"/>
            <a:ext cx="9144001" cy="3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876300"/>
            <a:ext cx="60960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07544" y="2057400"/>
            <a:ext cx="2424112" cy="833437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effectLst/>
                <a:latin typeface="Calibri"/>
                <a:ea typeface="Calibri"/>
                <a:cs typeface="Times New Roman"/>
              </a:rPr>
              <a:t>Living Environment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07544" y="2890837"/>
            <a:ext cx="2424112" cy="1676400"/>
          </a:xfrm>
          <a:prstGeom prst="rect">
            <a:avLst/>
          </a:prstGeom>
          <a:solidFill>
            <a:srgbClr val="00B0F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u="sng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Support: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Inclusion Sections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X Classes</a:t>
            </a:r>
            <a:endParaRPr lang="en-US" sz="20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76300"/>
            <a:ext cx="1523999" cy="4597400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1713489" y="1828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2015-2016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347"/>
            <a:ext cx="9127858" cy="3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76300"/>
            <a:ext cx="4637809" cy="4597400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  <a:effectLst/>
          <a:ex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" y="876300"/>
            <a:ext cx="3046845" cy="4597400"/>
          </a:xfrm>
          <a:prstGeom prst="rect">
            <a:avLst/>
          </a:prstGeom>
          <a:solidFill>
            <a:srgbClr val="D9D9D9">
              <a:alpha val="90000"/>
            </a:srgbClr>
          </a:solidFill>
          <a:ln>
            <a:noFill/>
          </a:ln>
          <a:effectLst/>
          <a:ex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126671"/>
            <a:ext cx="2424112" cy="1017082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Times New Roman"/>
              </a:rPr>
              <a:t>Earth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Times New Roman"/>
              </a:rPr>
              <a:t>Science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7200" y="3150680"/>
            <a:ext cx="2424112" cy="1676400"/>
          </a:xfrm>
          <a:prstGeom prst="rect">
            <a:avLst/>
          </a:prstGeom>
          <a:solidFill>
            <a:srgbClr val="00B0F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u="sng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Support: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Inclusion Sections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X Classes</a:t>
            </a:r>
            <a:endParaRPr lang="en-US" sz="20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7327" y="1972782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2016-2017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90"/>
            <a:ext cx="9136026" cy="359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899392"/>
            <a:ext cx="3037608" cy="4510808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  <a:effectLst/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" y="899390"/>
            <a:ext cx="4560455" cy="4510809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  <a:ln>
            <a:noFill/>
          </a:ln>
          <a:effectLst/>
          <a:ex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15162" y="2159001"/>
            <a:ext cx="2424112" cy="1017082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Times New Roman"/>
              </a:rPr>
              <a:t>Principles of Chemistry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248400" y="2147456"/>
            <a:ext cx="2424112" cy="1017082"/>
          </a:xfrm>
          <a:prstGeom prst="rect">
            <a:avLst/>
          </a:pr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latin typeface="Calibri"/>
                <a:ea typeface="Calibri"/>
                <a:cs typeface="Times New Roman"/>
              </a:rPr>
              <a:t>Chemistry Regents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48400" y="3164538"/>
            <a:ext cx="2424112" cy="1676400"/>
          </a:xfrm>
          <a:prstGeom prst="rect">
            <a:avLst/>
          </a:prstGeom>
          <a:solidFill>
            <a:srgbClr val="00B0F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u="sng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Support: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X Classes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Inclusion Sections</a:t>
            </a:r>
            <a:endParaRPr lang="en-US" sz="2000" b="1" dirty="0" smtClean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169545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2017-2018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95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PASE Presentation  Science Sequence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Manhasset Union Free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Manhasset</dc:title>
  <dc:creator>Thomas Elkins</dc:creator>
  <cp:lastModifiedBy>Thomas Elkins</cp:lastModifiedBy>
  <cp:revision>41</cp:revision>
  <dcterms:created xsi:type="dcterms:W3CDTF">2015-03-11T15:22:10Z</dcterms:created>
  <dcterms:modified xsi:type="dcterms:W3CDTF">2015-05-26T13:08:06Z</dcterms:modified>
</cp:coreProperties>
</file>