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58" r:id="rId6"/>
    <p:sldId id="259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1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CFEAC-C8E2-4199-B235-55229C76669C}" type="datetimeFigureOut">
              <a:rPr lang="en-US" smtClean="0"/>
              <a:t>3/11/2016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58334-8FB3-40D4-AF23-CF9935367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625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CFEAC-C8E2-4199-B235-55229C76669C}" type="datetimeFigureOut">
              <a:rPr lang="en-US" smtClean="0"/>
              <a:t>3/11/2016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58334-8FB3-40D4-AF23-CF9935367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249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CFEAC-C8E2-4199-B235-55229C76669C}" type="datetimeFigureOut">
              <a:rPr lang="en-US" smtClean="0"/>
              <a:t>3/11/2016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58334-8FB3-40D4-AF23-CF9935367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875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CFEAC-C8E2-4199-B235-55229C76669C}" type="datetimeFigureOut">
              <a:rPr lang="en-US" smtClean="0"/>
              <a:t>3/11/2016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58334-8FB3-40D4-AF23-CF9935367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025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CFEAC-C8E2-4199-B235-55229C76669C}" type="datetimeFigureOut">
              <a:rPr lang="en-US" smtClean="0"/>
              <a:t>3/11/2016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58334-8FB3-40D4-AF23-CF9935367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312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CFEAC-C8E2-4199-B235-55229C76669C}" type="datetimeFigureOut">
              <a:rPr lang="en-US" smtClean="0"/>
              <a:t>3/11/2016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58334-8FB3-40D4-AF23-CF9935367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872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CFEAC-C8E2-4199-B235-55229C76669C}" type="datetimeFigureOut">
              <a:rPr lang="en-US" smtClean="0"/>
              <a:t>3/11/2016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58334-8FB3-40D4-AF23-CF9935367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313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CFEAC-C8E2-4199-B235-55229C76669C}" type="datetimeFigureOut">
              <a:rPr lang="en-US" smtClean="0"/>
              <a:t>3/11/2016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58334-8FB3-40D4-AF23-CF9935367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794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CFEAC-C8E2-4199-B235-55229C76669C}" type="datetimeFigureOut">
              <a:rPr lang="en-US" smtClean="0"/>
              <a:t>3/11/2016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58334-8FB3-40D4-AF23-CF9935367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412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CFEAC-C8E2-4199-B235-55229C76669C}" type="datetimeFigureOut">
              <a:rPr lang="en-US" smtClean="0"/>
              <a:t>3/11/2016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58334-8FB3-40D4-AF23-CF9935367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715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CFEAC-C8E2-4199-B235-55229C76669C}" type="datetimeFigureOut">
              <a:rPr lang="en-US" smtClean="0"/>
              <a:t>3/11/2016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58334-8FB3-40D4-AF23-CF9935367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3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8CFEAC-C8E2-4199-B235-55229C76669C}" type="datetimeFigureOut">
              <a:rPr lang="en-US" smtClean="0"/>
              <a:t>3/11/2016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558334-8FB3-40D4-AF23-CF9935367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981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9224" y="2743200"/>
            <a:ext cx="7772400" cy="1470025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Science Sequence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2773" y="609600"/>
            <a:ext cx="906530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MANHASSET SECONDARY SCHOOL</a:t>
            </a:r>
            <a:endParaRPr lang="en-US" sz="5400" b="1" cap="all" spc="0" dirty="0">
              <a:ln w="0"/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96864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28600"/>
            <a:ext cx="9144001" cy="6191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4495800"/>
            <a:ext cx="9144000" cy="2362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686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SAT Subject Test in Biology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How </a:t>
            </a:r>
            <a:r>
              <a:rPr lang="en-US" b="1" dirty="0"/>
              <a:t>to Register</a:t>
            </a:r>
          </a:p>
          <a:p>
            <a:r>
              <a:rPr lang="en-US" dirty="0"/>
              <a:t>If you’re 12 years old or younger, you can only register by mail because of Internet privacy laws.</a:t>
            </a:r>
          </a:p>
          <a:p>
            <a:r>
              <a:rPr lang="en-US" dirty="0"/>
              <a:t>If you’re 13 or older, you can create a free College Board account and register online.</a:t>
            </a:r>
          </a:p>
          <a:p>
            <a:r>
              <a:rPr lang="en-US" dirty="0"/>
              <a:t>If you’re in the eighth grade or below you should not include a photo with your registration. However, you will need to have an acceptable photo ID to be admitted to the test center. </a:t>
            </a:r>
          </a:p>
        </p:txBody>
      </p:sp>
    </p:spTree>
    <p:extLst>
      <p:ext uri="{BB962C8B-B14F-4D97-AF65-F5344CB8AC3E}">
        <p14:creationId xmlns:p14="http://schemas.microsoft.com/office/powerpoint/2010/main" val="4204905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SAT Subject Test in Biology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/>
              <a:t>Scores for Eighth-Graders and Below</a:t>
            </a:r>
          </a:p>
          <a:p>
            <a:r>
              <a:rPr lang="en-US" dirty="0"/>
              <a:t>If you test in the eighth grade or below, your scores are removed from your file at the end of the academic year you tested.</a:t>
            </a:r>
          </a:p>
          <a:p>
            <a:r>
              <a:rPr lang="en-US" dirty="0"/>
              <a:t>If you want your scores to be part of your permanent record, you must let us know before June of the year you tested. Include the following with your request:</a:t>
            </a:r>
          </a:p>
          <a:p>
            <a:pPr marL="0" indent="0" algn="ctr">
              <a:buNone/>
            </a:pPr>
            <a:r>
              <a:rPr lang="en-US" dirty="0"/>
              <a:t>Full identification information</a:t>
            </a:r>
          </a:p>
          <a:p>
            <a:pPr marL="0" indent="0" algn="ctr">
              <a:buNone/>
            </a:pPr>
            <a:r>
              <a:rPr lang="en-US" dirty="0"/>
              <a:t>Registration number</a:t>
            </a:r>
          </a:p>
          <a:p>
            <a:pPr marL="0" indent="0" algn="ctr">
              <a:buNone/>
            </a:pPr>
            <a:r>
              <a:rPr lang="en-US" dirty="0"/>
              <a:t>Test date</a:t>
            </a:r>
          </a:p>
          <a:p>
            <a:pPr marL="0" indent="0" algn="ctr">
              <a:buNone/>
            </a:pPr>
            <a:r>
              <a:rPr lang="en-US" dirty="0"/>
              <a:t>Mail your request to:</a:t>
            </a:r>
          </a:p>
          <a:p>
            <a:pPr marL="0" indent="0" algn="ctr">
              <a:buNone/>
            </a:pPr>
            <a:r>
              <a:rPr lang="en-US" dirty="0"/>
              <a:t>The College Board SAT Program</a:t>
            </a:r>
            <a:br>
              <a:rPr lang="en-US" dirty="0"/>
            </a:br>
            <a:r>
              <a:rPr lang="en-US" dirty="0"/>
              <a:t>Attention: Talent Search Scores</a:t>
            </a:r>
            <a:br>
              <a:rPr lang="en-US" dirty="0"/>
            </a:br>
            <a:r>
              <a:rPr lang="en-US" dirty="0"/>
              <a:t>P.O. Box 025505</a:t>
            </a:r>
            <a:br>
              <a:rPr lang="en-US" dirty="0"/>
            </a:br>
            <a:r>
              <a:rPr lang="en-US" dirty="0"/>
              <a:t>Miami, FL 33102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8840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65238"/>
          </a:xfrm>
        </p:spPr>
        <p:txBody>
          <a:bodyPr>
            <a:noAutofit/>
          </a:bodyPr>
          <a:lstStyle/>
          <a:p>
            <a:r>
              <a:rPr lang="en-US" sz="3200" b="1" dirty="0"/>
              <a:t>Manhasset Science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b="1" dirty="0"/>
              <a:t>Research </a:t>
            </a:r>
            <a:r>
              <a:rPr lang="en-US" sz="3200" b="1" dirty="0" smtClean="0"/>
              <a:t>Opportunities</a:t>
            </a:r>
            <a:endParaRPr lang="en-US" sz="32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76400"/>
            <a:ext cx="7162800" cy="4091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8949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Manhasset Science</a:t>
            </a:r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Research Opportunities</a:t>
            </a:r>
            <a:endParaRPr lang="en-US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76400"/>
            <a:ext cx="7380334" cy="3603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0580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115</Words>
  <Application>Microsoft Office PowerPoint</Application>
  <PresentationFormat>On-screen Show (4:3)</PresentationFormat>
  <Paragraphs>18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Science Sequence</vt:lpstr>
      <vt:lpstr>PowerPoint Presentation</vt:lpstr>
      <vt:lpstr>SAT Subject Test in Biology</vt:lpstr>
      <vt:lpstr>SAT Subject Test in Biology</vt:lpstr>
      <vt:lpstr>Manhasset Science Research Opportunities</vt:lpstr>
      <vt:lpstr>Manhasset Science Research Opportunities</vt:lpstr>
    </vt:vector>
  </TitlesOfParts>
  <Company>Manhasset Union Free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Manhasset</dc:title>
  <dc:creator>Thomas Elkins</dc:creator>
  <cp:lastModifiedBy>Thomas Elkins</cp:lastModifiedBy>
  <cp:revision>16</cp:revision>
  <dcterms:created xsi:type="dcterms:W3CDTF">2015-03-11T15:22:10Z</dcterms:created>
  <dcterms:modified xsi:type="dcterms:W3CDTF">2016-03-11T14:02:55Z</dcterms:modified>
</cp:coreProperties>
</file>