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  <p:sldId id="258" r:id="rId7"/>
    <p:sldId id="261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2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4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2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1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1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9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1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FEAC-C8E2-4199-B235-55229C76669C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224" y="2743200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Program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73" y="609600"/>
            <a:ext cx="90653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MANHASSET SECONDARY SCHOOL</a:t>
            </a:r>
            <a:endParaRPr lang="en-US" sz="5400" b="1" cap="all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68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915682" cy="2417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2198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AP Intensive Pathway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170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38407"/>
            <a:ext cx="9144000" cy="35768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381000"/>
            <a:ext cx="8659974" cy="649441"/>
            <a:chOff x="265145" y="391791"/>
            <a:chExt cx="8659974" cy="649441"/>
          </a:xfrm>
        </p:grpSpPr>
        <p:grpSp>
          <p:nvGrpSpPr>
            <p:cNvPr id="6" name="Group 5"/>
            <p:cNvGrpSpPr/>
            <p:nvPr/>
          </p:nvGrpSpPr>
          <p:grpSpPr>
            <a:xfrm>
              <a:off x="265145" y="391791"/>
              <a:ext cx="1330001" cy="609600"/>
              <a:chOff x="1790700" y="4419523"/>
              <a:chExt cx="1330001" cy="60960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790701" y="4533823"/>
                <a:ext cx="13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Foundation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752600" y="391791"/>
              <a:ext cx="1295400" cy="609600"/>
              <a:chOff x="1790700" y="4419523"/>
              <a:chExt cx="1295400" cy="6096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981200" y="4533823"/>
                <a:ext cx="914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Biology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41610" y="391791"/>
              <a:ext cx="1295400" cy="649441"/>
              <a:chOff x="3296038" y="4419523"/>
              <a:chExt cx="1295400" cy="649441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296038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448438" y="4422633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Earth Science</a:t>
                </a:r>
                <a:endParaRPr lang="en-US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689410" y="391791"/>
              <a:ext cx="1295400" cy="609600"/>
              <a:chOff x="4743838" y="4419523"/>
              <a:chExt cx="1295400" cy="6096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43838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753557" y="4561132"/>
                <a:ext cx="12759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Chemistry</a:t>
                </a:r>
                <a:endParaRPr lang="en-US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142264" y="391791"/>
              <a:ext cx="1295400" cy="609600"/>
              <a:chOff x="6193972" y="381000"/>
              <a:chExt cx="1295400" cy="6096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193972" y="381000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84472" y="527566"/>
                <a:ext cx="914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Physics</a:t>
                </a:r>
                <a:endParaRPr lang="en-US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95118" y="391791"/>
              <a:ext cx="1330001" cy="609600"/>
              <a:chOff x="1790700" y="4419523"/>
              <a:chExt cx="1330001" cy="6096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790701" y="4533823"/>
                <a:ext cx="13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Choice</a:t>
                </a:r>
                <a:endParaRPr lang="en-US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001028" y="5069595"/>
            <a:ext cx="514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QUESTIONS?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929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73438" cy="60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38407"/>
            <a:ext cx="9144000" cy="357689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5145" y="391791"/>
            <a:ext cx="1330001" cy="609600"/>
            <a:chOff x="1790700" y="4419523"/>
            <a:chExt cx="1330001" cy="609600"/>
          </a:xfrm>
        </p:grpSpPr>
        <p:sp>
          <p:nvSpPr>
            <p:cNvPr id="16" name="Rounded Rectangle 15"/>
            <p:cNvSpPr/>
            <p:nvPr/>
          </p:nvSpPr>
          <p:spPr>
            <a:xfrm>
              <a:off x="1790700" y="4419523"/>
              <a:ext cx="12954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90701" y="4533823"/>
              <a:ext cx="133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Foundation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52600" y="391791"/>
            <a:ext cx="1295400" cy="609600"/>
            <a:chOff x="1790700" y="4419523"/>
            <a:chExt cx="1295400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1790700" y="4419523"/>
              <a:ext cx="12954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81200" y="4533823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Biology</a:t>
              </a:r>
              <a:endPara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41610" y="391791"/>
            <a:ext cx="1295400" cy="649441"/>
            <a:chOff x="3296038" y="4419523"/>
            <a:chExt cx="1295400" cy="649441"/>
          </a:xfrm>
        </p:grpSpPr>
        <p:sp>
          <p:nvSpPr>
            <p:cNvPr id="6" name="Rounded Rectangle 5"/>
            <p:cNvSpPr/>
            <p:nvPr/>
          </p:nvSpPr>
          <p:spPr>
            <a:xfrm>
              <a:off x="3296038" y="4419523"/>
              <a:ext cx="12954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48438" y="4422633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Earth Science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89410" y="391791"/>
            <a:ext cx="1295400" cy="609600"/>
            <a:chOff x="4743838" y="4419523"/>
            <a:chExt cx="1295400" cy="609600"/>
          </a:xfrm>
        </p:grpSpPr>
        <p:sp>
          <p:nvSpPr>
            <p:cNvPr id="7" name="Rounded Rectangle 6"/>
            <p:cNvSpPr/>
            <p:nvPr/>
          </p:nvSpPr>
          <p:spPr>
            <a:xfrm>
              <a:off x="4743838" y="4419523"/>
              <a:ext cx="1295400" cy="609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53557" y="4561132"/>
              <a:ext cx="1275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Chemistry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42264" y="391791"/>
            <a:ext cx="1295400" cy="609600"/>
            <a:chOff x="6193972" y="381000"/>
            <a:chExt cx="1295400" cy="609600"/>
          </a:xfrm>
        </p:grpSpPr>
        <p:sp>
          <p:nvSpPr>
            <p:cNvPr id="10" name="Rounded Rectangle 9"/>
            <p:cNvSpPr/>
            <p:nvPr/>
          </p:nvSpPr>
          <p:spPr>
            <a:xfrm>
              <a:off x="6193972" y="381000"/>
              <a:ext cx="1295400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84472" y="527566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Physics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95118" y="391791"/>
            <a:ext cx="1330001" cy="609600"/>
            <a:chOff x="1790700" y="4419523"/>
            <a:chExt cx="1330001" cy="609600"/>
          </a:xfrm>
        </p:grpSpPr>
        <p:sp>
          <p:nvSpPr>
            <p:cNvPr id="19" name="Rounded Rectangle 18"/>
            <p:cNvSpPr/>
            <p:nvPr/>
          </p:nvSpPr>
          <p:spPr>
            <a:xfrm>
              <a:off x="1790700" y="4419523"/>
              <a:ext cx="1295400" cy="609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90701" y="4533823"/>
              <a:ext cx="133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Choice</a:t>
              </a:r>
              <a:endPara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4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066800"/>
            <a:ext cx="8915400" cy="4681539"/>
            <a:chOff x="0" y="0"/>
            <a:chExt cx="9334500" cy="463867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743825" y="0"/>
              <a:ext cx="9525" cy="462915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7925" y="0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95825" y="0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81350" y="9525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47825" y="9525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95275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7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42925"/>
              <a:ext cx="9334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8669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8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3909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9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93395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645795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11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79248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12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4882" y="2736101"/>
            <a:ext cx="8603214" cy="676275"/>
            <a:chOff x="353669" y="3684468"/>
            <a:chExt cx="8603214" cy="676275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353669" y="3874967"/>
              <a:ext cx="1190625" cy="295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Science-7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1933069" y="3684468"/>
              <a:ext cx="1066800" cy="676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Living Environment Regents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305194" y="3760666"/>
              <a:ext cx="1190625" cy="523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Earth Science Regents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794166" y="3791281"/>
              <a:ext cx="1190625" cy="523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Chemistry Regents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6313403" y="3809748"/>
              <a:ext cx="1066800" cy="523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Physics Regents</a:t>
              </a: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7709498" y="3856150"/>
              <a:ext cx="1247385" cy="3619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 </a:t>
              </a: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Environmental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290957" y="454227"/>
            <a:ext cx="2638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  <a:t>Sample </a:t>
            </a:r>
            <a:r>
              <a:rPr lang="en-US" sz="3200" b="1" dirty="0" smtClean="0">
                <a:solidFill>
                  <a:prstClr val="black"/>
                </a:solidFill>
                <a:ea typeface="+mj-ea"/>
                <a:cs typeface="+mj-cs"/>
              </a:rPr>
              <a:t>Path-1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16502" y="1764861"/>
            <a:ext cx="8659974" cy="649441"/>
            <a:chOff x="265145" y="391791"/>
            <a:chExt cx="8659974" cy="649441"/>
          </a:xfrm>
        </p:grpSpPr>
        <p:grpSp>
          <p:nvGrpSpPr>
            <p:cNvPr id="26" name="Group 25"/>
            <p:cNvGrpSpPr/>
            <p:nvPr/>
          </p:nvGrpSpPr>
          <p:grpSpPr>
            <a:xfrm>
              <a:off x="265145" y="391791"/>
              <a:ext cx="1330001" cy="609600"/>
              <a:chOff x="1790700" y="4419523"/>
              <a:chExt cx="1330001" cy="609600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790701" y="4533823"/>
                <a:ext cx="13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Foundation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752600" y="391791"/>
              <a:ext cx="1295400" cy="609600"/>
              <a:chOff x="1790700" y="4419523"/>
              <a:chExt cx="1295400" cy="6096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81200" y="4533823"/>
                <a:ext cx="914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Biology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41610" y="391791"/>
              <a:ext cx="1295400" cy="649441"/>
              <a:chOff x="3296038" y="4419523"/>
              <a:chExt cx="1295400" cy="649441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3296038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448438" y="4422633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Earth Science</a:t>
                </a:r>
                <a:endParaRPr lang="en-US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689410" y="391791"/>
              <a:ext cx="1295400" cy="609600"/>
              <a:chOff x="4743838" y="4419523"/>
              <a:chExt cx="1295400" cy="6096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4743838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53557" y="4561132"/>
                <a:ext cx="12759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Chemistry</a:t>
                </a:r>
                <a:endParaRPr lang="en-US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142264" y="391791"/>
              <a:ext cx="1295400" cy="609600"/>
              <a:chOff x="6193972" y="381000"/>
              <a:chExt cx="1295400" cy="6096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193972" y="381000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384472" y="527566"/>
                <a:ext cx="914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Physics</a:t>
                </a:r>
                <a:endParaRPr lang="en-US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595118" y="391791"/>
              <a:ext cx="1330001" cy="609600"/>
              <a:chOff x="1790700" y="4419523"/>
              <a:chExt cx="1330001" cy="6096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790701" y="4533823"/>
                <a:ext cx="13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Choice</a:t>
                </a:r>
                <a:endParaRPr lang="en-US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05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066800"/>
            <a:ext cx="8915400" cy="4681539"/>
            <a:chOff x="0" y="0"/>
            <a:chExt cx="9334500" cy="463867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743825" y="0"/>
              <a:ext cx="9525" cy="462915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7925" y="0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95825" y="0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81350" y="9525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47825" y="9525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95275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7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42925"/>
              <a:ext cx="9334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8669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8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3909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9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93395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645795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11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79248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12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2169" y="2755929"/>
            <a:ext cx="8566532" cy="685800"/>
            <a:chOff x="332169" y="2755929"/>
            <a:chExt cx="8566532" cy="685800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332169" y="2895600"/>
              <a:ext cx="1190625" cy="295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Science-7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1920318" y="2755929"/>
              <a:ext cx="1066800" cy="685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Living Environment Honors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778964" y="2813848"/>
              <a:ext cx="1190625" cy="523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Chemistry Honors</a:t>
              </a:r>
            </a:p>
          </p:txBody>
        </p:sp>
        <p:sp>
          <p:nvSpPr>
            <p:cNvPr id="21" name="Text Box 308"/>
            <p:cNvSpPr txBox="1">
              <a:spLocks noChangeArrowheads="1"/>
            </p:cNvSpPr>
            <p:nvPr/>
          </p:nvSpPr>
          <p:spPr bwMode="auto">
            <a:xfrm>
              <a:off x="6265272" y="2876549"/>
              <a:ext cx="1190625" cy="333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 Physics-1</a:t>
              </a:r>
            </a:p>
          </p:txBody>
        </p:sp>
        <p:sp>
          <p:nvSpPr>
            <p:cNvPr id="22" name="Text Box 306"/>
            <p:cNvSpPr txBox="1">
              <a:spLocks noChangeArrowheads="1"/>
            </p:cNvSpPr>
            <p:nvPr/>
          </p:nvSpPr>
          <p:spPr bwMode="auto">
            <a:xfrm>
              <a:off x="7708076" y="2876549"/>
              <a:ext cx="1190625" cy="333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 Biology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342147" y="2766222"/>
              <a:ext cx="1190625" cy="619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Earth Science H /AP Environmental Science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90957" y="454227"/>
            <a:ext cx="2638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  <a:t>Sample </a:t>
            </a:r>
            <a:r>
              <a:rPr lang="en-US" sz="3200" b="1" dirty="0" smtClean="0">
                <a:solidFill>
                  <a:prstClr val="black"/>
                </a:solidFill>
                <a:ea typeface="+mj-ea"/>
                <a:cs typeface="+mj-cs"/>
              </a:rPr>
              <a:t>Path-2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16502" y="1894709"/>
            <a:ext cx="8659974" cy="649441"/>
            <a:chOff x="265145" y="391791"/>
            <a:chExt cx="8659974" cy="649441"/>
          </a:xfrm>
        </p:grpSpPr>
        <p:grpSp>
          <p:nvGrpSpPr>
            <p:cNvPr id="25" name="Group 24"/>
            <p:cNvGrpSpPr/>
            <p:nvPr/>
          </p:nvGrpSpPr>
          <p:grpSpPr>
            <a:xfrm>
              <a:off x="265145" y="391791"/>
              <a:ext cx="1330001" cy="609600"/>
              <a:chOff x="1790700" y="4419523"/>
              <a:chExt cx="1330001" cy="609600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790701" y="4533823"/>
                <a:ext cx="13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Foundation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752600" y="391791"/>
              <a:ext cx="1295400" cy="609600"/>
              <a:chOff x="1790700" y="4419523"/>
              <a:chExt cx="1295400" cy="60960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981200" y="4533823"/>
                <a:ext cx="914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Biology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241610" y="391791"/>
              <a:ext cx="1295400" cy="649441"/>
              <a:chOff x="3296038" y="4419523"/>
              <a:chExt cx="1295400" cy="649441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3296038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48438" y="4422633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Earth Science</a:t>
                </a:r>
                <a:endParaRPr lang="en-US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689410" y="391791"/>
              <a:ext cx="1295400" cy="609600"/>
              <a:chOff x="4743838" y="4419523"/>
              <a:chExt cx="1295400" cy="6096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4743838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753557" y="4561132"/>
                <a:ext cx="12759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Chemistry</a:t>
                </a:r>
                <a:endParaRPr lang="en-US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42264" y="391791"/>
              <a:ext cx="1295400" cy="609600"/>
              <a:chOff x="6193972" y="381000"/>
              <a:chExt cx="1295400" cy="6096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6193972" y="381000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84472" y="527566"/>
                <a:ext cx="914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Physics</a:t>
                </a:r>
                <a:endParaRPr lang="en-US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595118" y="391791"/>
              <a:ext cx="1330001" cy="609600"/>
              <a:chOff x="1790700" y="4419523"/>
              <a:chExt cx="1330001" cy="6096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90701" y="4533823"/>
                <a:ext cx="13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Choice</a:t>
                </a:r>
                <a:endParaRPr lang="en-US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5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Sample Path-3</a:t>
            </a:r>
            <a:endParaRPr lang="en-US" sz="32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152400" y="1066800"/>
            <a:ext cx="8915400" cy="4681539"/>
            <a:chOff x="0" y="0"/>
            <a:chExt cx="9334500" cy="4638675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7743825" y="0"/>
              <a:ext cx="9525" cy="462915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57925" y="0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695825" y="0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181350" y="9525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647825" y="9525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 Box 2"/>
            <p:cNvSpPr txBox="1">
              <a:spLocks noChangeArrowheads="1"/>
            </p:cNvSpPr>
            <p:nvPr/>
          </p:nvSpPr>
          <p:spPr bwMode="auto">
            <a:xfrm>
              <a:off x="295275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7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0" y="542925"/>
              <a:ext cx="9334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 Box 2"/>
            <p:cNvSpPr txBox="1">
              <a:spLocks noChangeArrowheads="1"/>
            </p:cNvSpPr>
            <p:nvPr/>
          </p:nvSpPr>
          <p:spPr bwMode="auto">
            <a:xfrm>
              <a:off x="18669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8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 Box 2"/>
            <p:cNvSpPr txBox="1">
              <a:spLocks noChangeArrowheads="1"/>
            </p:cNvSpPr>
            <p:nvPr/>
          </p:nvSpPr>
          <p:spPr bwMode="auto">
            <a:xfrm>
              <a:off x="33909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9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>
              <a:off x="493395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 Box 2"/>
            <p:cNvSpPr txBox="1">
              <a:spLocks noChangeArrowheads="1"/>
            </p:cNvSpPr>
            <p:nvPr/>
          </p:nvSpPr>
          <p:spPr bwMode="auto">
            <a:xfrm>
              <a:off x="645795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11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 Box 2"/>
            <p:cNvSpPr txBox="1">
              <a:spLocks noChangeArrowheads="1"/>
            </p:cNvSpPr>
            <p:nvPr/>
          </p:nvSpPr>
          <p:spPr bwMode="auto">
            <a:xfrm>
              <a:off x="79248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12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0189" y="2690314"/>
            <a:ext cx="8443622" cy="676275"/>
            <a:chOff x="344571" y="1836915"/>
            <a:chExt cx="8443622" cy="676275"/>
          </a:xfrm>
        </p:grpSpPr>
        <p:sp>
          <p:nvSpPr>
            <p:cNvPr id="90" name="Text Box 2"/>
            <p:cNvSpPr txBox="1">
              <a:spLocks noChangeArrowheads="1"/>
            </p:cNvSpPr>
            <p:nvPr/>
          </p:nvSpPr>
          <p:spPr bwMode="auto">
            <a:xfrm>
              <a:off x="344571" y="2057400"/>
              <a:ext cx="1190625" cy="295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Science-7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 Box 2"/>
            <p:cNvSpPr txBox="1">
              <a:spLocks noChangeArrowheads="1"/>
            </p:cNvSpPr>
            <p:nvPr/>
          </p:nvSpPr>
          <p:spPr bwMode="auto">
            <a:xfrm>
              <a:off x="1920318" y="1836915"/>
              <a:ext cx="1066800" cy="676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Living Environment Regents</a:t>
              </a:r>
            </a:p>
          </p:txBody>
        </p:sp>
        <p:sp>
          <p:nvSpPr>
            <p:cNvPr id="92" name="Text Box 17"/>
            <p:cNvSpPr txBox="1">
              <a:spLocks noChangeArrowheads="1"/>
            </p:cNvSpPr>
            <p:nvPr/>
          </p:nvSpPr>
          <p:spPr bwMode="auto">
            <a:xfrm>
              <a:off x="3333050" y="1943099"/>
              <a:ext cx="1190625" cy="523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Earth Science Regents</a:t>
              </a:r>
            </a:p>
          </p:txBody>
        </p:sp>
        <p:sp>
          <p:nvSpPr>
            <p:cNvPr id="93" name="Text Box 23"/>
            <p:cNvSpPr txBox="1">
              <a:spLocks noChangeArrowheads="1"/>
            </p:cNvSpPr>
            <p:nvPr/>
          </p:nvSpPr>
          <p:spPr bwMode="auto">
            <a:xfrm>
              <a:off x="4778964" y="1952358"/>
              <a:ext cx="1190625" cy="523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Applied Chemistry</a:t>
              </a:r>
            </a:p>
          </p:txBody>
        </p:sp>
        <p:sp>
          <p:nvSpPr>
            <p:cNvPr id="94" name="Text Box 27"/>
            <p:cNvSpPr txBox="1">
              <a:spLocks noChangeArrowheads="1"/>
            </p:cNvSpPr>
            <p:nvPr/>
          </p:nvSpPr>
          <p:spPr bwMode="auto">
            <a:xfrm>
              <a:off x="6296452" y="1952358"/>
              <a:ext cx="1066800" cy="523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Science Electives</a:t>
              </a:r>
            </a:p>
          </p:txBody>
        </p:sp>
        <p:sp>
          <p:nvSpPr>
            <p:cNvPr id="95" name="Text Box 27"/>
            <p:cNvSpPr txBox="1">
              <a:spLocks noChangeArrowheads="1"/>
            </p:cNvSpPr>
            <p:nvPr/>
          </p:nvSpPr>
          <p:spPr bwMode="auto">
            <a:xfrm>
              <a:off x="7721393" y="1952358"/>
              <a:ext cx="1066800" cy="523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Science Electives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6502" y="1959211"/>
            <a:ext cx="8659974" cy="649441"/>
            <a:chOff x="265145" y="391791"/>
            <a:chExt cx="8659974" cy="649441"/>
          </a:xfrm>
        </p:grpSpPr>
        <p:grpSp>
          <p:nvGrpSpPr>
            <p:cNvPr id="24" name="Group 23"/>
            <p:cNvGrpSpPr/>
            <p:nvPr/>
          </p:nvGrpSpPr>
          <p:grpSpPr>
            <a:xfrm>
              <a:off x="265145" y="391791"/>
              <a:ext cx="1330001" cy="609600"/>
              <a:chOff x="1790700" y="4419523"/>
              <a:chExt cx="1330001" cy="6096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90701" y="4533823"/>
                <a:ext cx="13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Foundation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752600" y="391791"/>
              <a:ext cx="1295400" cy="609600"/>
              <a:chOff x="1790700" y="4419523"/>
              <a:chExt cx="1295400" cy="609600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81200" y="4533823"/>
                <a:ext cx="914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Biology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241610" y="391791"/>
              <a:ext cx="1295400" cy="649441"/>
              <a:chOff x="3296038" y="4419523"/>
              <a:chExt cx="1295400" cy="649441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3296038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448438" y="4422633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Earth Science</a:t>
                </a:r>
                <a:endParaRPr lang="en-US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689410" y="391791"/>
              <a:ext cx="1295400" cy="609600"/>
              <a:chOff x="4743838" y="4419523"/>
              <a:chExt cx="1295400" cy="6096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4743838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753557" y="4561132"/>
                <a:ext cx="12759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Chemistry</a:t>
                </a:r>
                <a:endParaRPr lang="en-US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142264" y="391791"/>
              <a:ext cx="1295400" cy="609600"/>
              <a:chOff x="6193972" y="381000"/>
              <a:chExt cx="1295400" cy="6096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193972" y="381000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84472" y="527566"/>
                <a:ext cx="914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Physics</a:t>
                </a:r>
                <a:endParaRPr lang="en-US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595118" y="391791"/>
              <a:ext cx="1330001" cy="609600"/>
              <a:chOff x="1790700" y="4419523"/>
              <a:chExt cx="1330001" cy="60960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90701" y="4533823"/>
                <a:ext cx="13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Choice</a:t>
                </a:r>
                <a:endParaRPr lang="en-US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" name="Multiply 2"/>
          <p:cNvSpPr/>
          <p:nvPr/>
        </p:nvSpPr>
        <p:spPr>
          <a:xfrm>
            <a:off x="6431066" y="1800977"/>
            <a:ext cx="859621" cy="914400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066800"/>
            <a:ext cx="8915400" cy="4681539"/>
            <a:chOff x="0" y="0"/>
            <a:chExt cx="9334500" cy="463867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743825" y="0"/>
              <a:ext cx="9525" cy="462915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7925" y="0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95825" y="0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81350" y="9525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47825" y="9525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95275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7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42925"/>
              <a:ext cx="9334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8669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8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3909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9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93395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645795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11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79248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12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9423" y="2556578"/>
            <a:ext cx="8555938" cy="676275"/>
            <a:chOff x="360667" y="4642062"/>
            <a:chExt cx="8555938" cy="676275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360667" y="4832563"/>
              <a:ext cx="1190625" cy="295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Science-7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1936257" y="4642062"/>
              <a:ext cx="1066800" cy="676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Living Environment Regents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324011" y="4679039"/>
              <a:ext cx="1190625" cy="523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Earth Science </a:t>
              </a: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Honors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829000" y="4679039"/>
              <a:ext cx="1190625" cy="523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Chemistry Honors</a:t>
              </a:r>
            </a:p>
          </p:txBody>
        </p:sp>
        <p:sp>
          <p:nvSpPr>
            <p:cNvPr id="22" name="Text Box 308"/>
            <p:cNvSpPr txBox="1">
              <a:spLocks noChangeArrowheads="1"/>
            </p:cNvSpPr>
            <p:nvPr/>
          </p:nvSpPr>
          <p:spPr bwMode="auto">
            <a:xfrm>
              <a:off x="6228864" y="4774288"/>
              <a:ext cx="1190625" cy="333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 Physics-1</a:t>
              </a:r>
            </a:p>
          </p:txBody>
        </p:sp>
        <p:sp>
          <p:nvSpPr>
            <p:cNvPr id="23" name="Text Box 308"/>
            <p:cNvSpPr txBox="1">
              <a:spLocks noChangeArrowheads="1"/>
            </p:cNvSpPr>
            <p:nvPr/>
          </p:nvSpPr>
          <p:spPr bwMode="auto">
            <a:xfrm>
              <a:off x="7725980" y="4794463"/>
              <a:ext cx="1190625" cy="333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 </a:t>
              </a: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Physics-C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290957" y="454227"/>
            <a:ext cx="2638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  <a:t>Sample </a:t>
            </a:r>
            <a:r>
              <a:rPr lang="en-US" sz="3200" b="1" dirty="0" smtClean="0">
                <a:solidFill>
                  <a:prstClr val="black"/>
                </a:solidFill>
                <a:ea typeface="+mj-ea"/>
                <a:cs typeface="+mj-cs"/>
              </a:rPr>
              <a:t>Path-4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7405" y="1762668"/>
            <a:ext cx="8659974" cy="649441"/>
            <a:chOff x="265145" y="391791"/>
            <a:chExt cx="8659974" cy="649441"/>
          </a:xfrm>
        </p:grpSpPr>
        <p:grpSp>
          <p:nvGrpSpPr>
            <p:cNvPr id="26" name="Group 25"/>
            <p:cNvGrpSpPr/>
            <p:nvPr/>
          </p:nvGrpSpPr>
          <p:grpSpPr>
            <a:xfrm>
              <a:off x="265145" y="391791"/>
              <a:ext cx="1330001" cy="609600"/>
              <a:chOff x="1790700" y="4419523"/>
              <a:chExt cx="1330001" cy="609600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790701" y="4533823"/>
                <a:ext cx="13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Foundation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752600" y="391791"/>
              <a:ext cx="1295400" cy="609600"/>
              <a:chOff x="1790700" y="4419523"/>
              <a:chExt cx="1295400" cy="6096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81200" y="4533823"/>
                <a:ext cx="914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Biology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41610" y="391791"/>
              <a:ext cx="1295400" cy="649441"/>
              <a:chOff x="3296038" y="4419523"/>
              <a:chExt cx="1295400" cy="649441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3296038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448438" y="4422633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Earth Science</a:t>
                </a:r>
                <a:endParaRPr lang="en-US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689410" y="391791"/>
              <a:ext cx="1295400" cy="609600"/>
              <a:chOff x="4743838" y="4419523"/>
              <a:chExt cx="1295400" cy="6096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4743838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53557" y="4561132"/>
                <a:ext cx="12759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Chemistry</a:t>
                </a:r>
                <a:endParaRPr lang="en-US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142264" y="391791"/>
              <a:ext cx="1295400" cy="609600"/>
              <a:chOff x="6193972" y="381000"/>
              <a:chExt cx="1295400" cy="6096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193972" y="381000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384472" y="527566"/>
                <a:ext cx="914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Physics</a:t>
                </a:r>
                <a:endParaRPr lang="en-US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595118" y="391791"/>
              <a:ext cx="1330001" cy="609600"/>
              <a:chOff x="1790700" y="4419523"/>
              <a:chExt cx="1330001" cy="6096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790701" y="4533823"/>
                <a:ext cx="13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Choice</a:t>
                </a:r>
                <a:endParaRPr lang="en-US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06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066800"/>
            <a:ext cx="8915400" cy="4681539"/>
            <a:chOff x="0" y="0"/>
            <a:chExt cx="9334500" cy="463867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743825" y="0"/>
              <a:ext cx="9525" cy="462915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7925" y="0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95825" y="0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81350" y="9525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47825" y="9525"/>
              <a:ext cx="9525" cy="4629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95275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7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42925"/>
              <a:ext cx="9334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8669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8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3909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9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93395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645795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11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7924800" y="142875"/>
              <a:ext cx="1066800" cy="295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 12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2521137"/>
            <a:ext cx="8555938" cy="676275"/>
            <a:chOff x="360667" y="4642062"/>
            <a:chExt cx="8555938" cy="676275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360667" y="4832563"/>
              <a:ext cx="1190625" cy="295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Science-7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1936257" y="4642062"/>
              <a:ext cx="1066800" cy="676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Living Environment </a:t>
              </a: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Honors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324011" y="4679039"/>
              <a:ext cx="1190625" cy="523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Earth Science </a:t>
              </a: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Honors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829000" y="4679039"/>
              <a:ext cx="1190625" cy="523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Chemistry </a:t>
              </a: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Regents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308"/>
            <p:cNvSpPr txBox="1">
              <a:spLocks noChangeArrowheads="1"/>
            </p:cNvSpPr>
            <p:nvPr/>
          </p:nvSpPr>
          <p:spPr bwMode="auto">
            <a:xfrm>
              <a:off x="6228864" y="4679040"/>
              <a:ext cx="1190625" cy="523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Physics     Regents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308"/>
            <p:cNvSpPr txBox="1">
              <a:spLocks noChangeArrowheads="1"/>
            </p:cNvSpPr>
            <p:nvPr/>
          </p:nvSpPr>
          <p:spPr bwMode="auto">
            <a:xfrm>
              <a:off x="7725980" y="4794463"/>
              <a:ext cx="1190625" cy="333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Electives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290957" y="454227"/>
            <a:ext cx="2638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  <a:t>Sample </a:t>
            </a:r>
            <a:r>
              <a:rPr lang="en-US" sz="3200" b="1" dirty="0" smtClean="0">
                <a:solidFill>
                  <a:prstClr val="black"/>
                </a:solidFill>
                <a:ea typeface="+mj-ea"/>
                <a:cs typeface="+mj-cs"/>
              </a:rPr>
              <a:t>Path-5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7405" y="1724386"/>
            <a:ext cx="8659974" cy="649441"/>
            <a:chOff x="265145" y="391791"/>
            <a:chExt cx="8659974" cy="649441"/>
          </a:xfrm>
        </p:grpSpPr>
        <p:grpSp>
          <p:nvGrpSpPr>
            <p:cNvPr id="26" name="Group 25"/>
            <p:cNvGrpSpPr/>
            <p:nvPr/>
          </p:nvGrpSpPr>
          <p:grpSpPr>
            <a:xfrm>
              <a:off x="265145" y="391791"/>
              <a:ext cx="1330001" cy="609600"/>
              <a:chOff x="1790700" y="4419523"/>
              <a:chExt cx="1330001" cy="609600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790701" y="4533823"/>
                <a:ext cx="13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Foundation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752600" y="391791"/>
              <a:ext cx="1295400" cy="609600"/>
              <a:chOff x="1790700" y="4419523"/>
              <a:chExt cx="1295400" cy="6096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81200" y="4533823"/>
                <a:ext cx="914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Biology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41610" y="391791"/>
              <a:ext cx="1295400" cy="649441"/>
              <a:chOff x="3296038" y="4419523"/>
              <a:chExt cx="1295400" cy="649441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3296038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448438" y="4422633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Earth Science</a:t>
                </a:r>
                <a:endParaRPr lang="en-US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689410" y="391791"/>
              <a:ext cx="1295400" cy="609600"/>
              <a:chOff x="4743838" y="4419523"/>
              <a:chExt cx="1295400" cy="6096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4743838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53557" y="4561132"/>
                <a:ext cx="12759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Chemistry</a:t>
                </a:r>
                <a:endParaRPr lang="en-US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142264" y="391791"/>
              <a:ext cx="1295400" cy="609600"/>
              <a:chOff x="6193972" y="381000"/>
              <a:chExt cx="1295400" cy="6096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193972" y="381000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384472" y="527566"/>
                <a:ext cx="914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Physics</a:t>
                </a:r>
                <a:endParaRPr lang="en-US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595118" y="391791"/>
              <a:ext cx="1330001" cy="609600"/>
              <a:chOff x="1790700" y="4419523"/>
              <a:chExt cx="1330001" cy="6096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790700" y="4419523"/>
                <a:ext cx="1295400" cy="609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790701" y="4533823"/>
                <a:ext cx="13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Choice</a:t>
                </a:r>
                <a:endParaRPr lang="en-US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2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With the exception of the AP </a:t>
            </a:r>
            <a:r>
              <a:rPr lang="en-US" smtClean="0"/>
              <a:t>Intensive Pathway t</a:t>
            </a:r>
            <a:r>
              <a:rPr lang="en-US" smtClean="0"/>
              <a:t>here </a:t>
            </a:r>
            <a:r>
              <a:rPr lang="en-US" dirty="0" smtClean="0"/>
              <a:t>is no “accelerated” group, all students begin taking regents classes in grade-8.</a:t>
            </a:r>
          </a:p>
          <a:p>
            <a:r>
              <a:rPr lang="en-US" dirty="0" smtClean="0"/>
              <a:t>Students </a:t>
            </a:r>
            <a:r>
              <a:rPr lang="en-US" dirty="0"/>
              <a:t>can take all 4 science disciplines and still have a year left over to choose a course of interest. </a:t>
            </a:r>
          </a:p>
          <a:p>
            <a:r>
              <a:rPr lang="en-US" dirty="0" smtClean="0"/>
              <a:t>Placement in the different courses each year is based on performance the previous year.</a:t>
            </a:r>
          </a:p>
          <a:p>
            <a:r>
              <a:rPr lang="en-US" dirty="0" smtClean="0"/>
              <a:t>Every year provides flexible options for students as their needs and interests change.</a:t>
            </a:r>
          </a:p>
          <a:p>
            <a:r>
              <a:rPr lang="en-US" dirty="0" smtClean="0"/>
              <a:t>There are “safety nets” built in for students that are not successful at a certain level.</a:t>
            </a:r>
          </a:p>
        </p:txBody>
      </p:sp>
    </p:spTree>
    <p:extLst>
      <p:ext uri="{BB962C8B-B14F-4D97-AF65-F5344CB8AC3E}">
        <p14:creationId xmlns:p14="http://schemas.microsoft.com/office/powerpoint/2010/main" val="6235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295</Words>
  <Application>Microsoft Office PowerPoint</Application>
  <PresentationFormat>On-screen Show (4:3)</PresentationFormat>
  <Paragraphs>117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Science Program</vt:lpstr>
      <vt:lpstr>PowerPoint Presentation</vt:lpstr>
      <vt:lpstr>PowerPoint Presentation</vt:lpstr>
      <vt:lpstr>PowerPoint Presentation</vt:lpstr>
      <vt:lpstr>PowerPoint Presentation</vt:lpstr>
      <vt:lpstr>Sample Path-3</vt:lpstr>
      <vt:lpstr>PowerPoint Presentation</vt:lpstr>
      <vt:lpstr>PowerPoint Presentation</vt:lpstr>
      <vt:lpstr>Key Points to Remember</vt:lpstr>
      <vt:lpstr>PowerPoint Presentation</vt:lpstr>
      <vt:lpstr>PowerPoint Presentation</vt:lpstr>
    </vt:vector>
  </TitlesOfParts>
  <Company>Manhasset Union Free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Manhasset</dc:title>
  <dc:creator>Thomas Elkins</dc:creator>
  <cp:lastModifiedBy>Thomas Elkins</cp:lastModifiedBy>
  <cp:revision>34</cp:revision>
  <dcterms:created xsi:type="dcterms:W3CDTF">2015-03-11T15:22:10Z</dcterms:created>
  <dcterms:modified xsi:type="dcterms:W3CDTF">2017-03-10T14:49:24Z</dcterms:modified>
</cp:coreProperties>
</file>