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76"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horzBarState="maximized">
    <p:restoredLeft sz="17981" autoAdjust="0"/>
    <p:restoredTop sz="94660"/>
  </p:normalViewPr>
  <p:slideViewPr>
    <p:cSldViewPr snapToGrid="0">
      <p:cViewPr varScale="1">
        <p:scale>
          <a:sx n="103" d="100"/>
          <a:sy n="103" d="100"/>
        </p:scale>
        <p:origin x="150" y="312"/>
      </p:cViewPr>
      <p:guideLst/>
    </p:cSldViewPr>
  </p:slideViewPr>
  <p:notesTextViewPr>
    <p:cViewPr>
      <p:scale>
        <a:sx n="3" d="2"/>
        <a:sy n="3" d="2"/>
      </p:scale>
      <p:origin x="0" y="0"/>
    </p:cViewPr>
  </p:notesTextViewPr>
  <p:notesViewPr>
    <p:cSldViewPr snapToGrid="0">
      <p:cViewPr varScale="1">
        <p:scale>
          <a:sx n="57" d="100"/>
          <a:sy n="57" d="100"/>
        </p:scale>
        <p:origin x="2508"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C91F19-3D2F-4B4C-801A-A6FD4F3B3773}" type="datetimeFigureOut">
              <a:rPr lang="en-US" smtClean="0"/>
              <a:t>10/16/2020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9A66AA-4276-460A-963B-4657107FE1F4}" type="slidenum">
              <a:rPr lang="en-US" smtClean="0"/>
              <a:t>‹#›</a:t>
            </a:fld>
            <a:endParaRPr lang="en-US"/>
          </a:p>
        </p:txBody>
      </p:sp>
    </p:spTree>
    <p:extLst>
      <p:ext uri="{BB962C8B-B14F-4D97-AF65-F5344CB8AC3E}">
        <p14:creationId xmlns:p14="http://schemas.microsoft.com/office/powerpoint/2010/main" val="32403592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 you for giving me this opportunity to speak to you this morning. In my short time here I have been fully immersed in the planning for the reopening of schools and want to assure you that the science department has embraced this challenge. The focus is, and will continue to be, the students and providing them with the educational experience they deserve.  </a:t>
            </a:r>
            <a:endParaRPr lang="en-US" dirty="0"/>
          </a:p>
        </p:txBody>
      </p:sp>
      <p:sp>
        <p:nvSpPr>
          <p:cNvPr id="4" name="Slide Number Placeholder 3"/>
          <p:cNvSpPr>
            <a:spLocks noGrp="1"/>
          </p:cNvSpPr>
          <p:nvPr>
            <p:ph type="sldNum" sz="quarter" idx="10"/>
          </p:nvPr>
        </p:nvSpPr>
        <p:spPr/>
        <p:txBody>
          <a:bodyPr/>
          <a:lstStyle/>
          <a:p>
            <a:fld id="{EF9A66AA-4276-460A-963B-4657107FE1F4}" type="slidenum">
              <a:rPr lang="en-US" smtClean="0"/>
              <a:t>1</a:t>
            </a:fld>
            <a:endParaRPr lang="en-US"/>
          </a:p>
        </p:txBody>
      </p:sp>
    </p:spTree>
    <p:extLst>
      <p:ext uri="{BB962C8B-B14F-4D97-AF65-F5344CB8AC3E}">
        <p14:creationId xmlns:p14="http://schemas.microsoft.com/office/powerpoint/2010/main" val="13569520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Science classrooms have the advantage of being lab spaces as well. When we worked over the summer to distance the desks, we were able to utilize lab tables to ensure we could accommodate students in a way that every student would be able to see the board and so every student was at least 6 feet apart. </a:t>
            </a:r>
          </a:p>
          <a:p>
            <a:endParaRPr lang="en-US" dirty="0"/>
          </a:p>
          <a:p>
            <a:r>
              <a:rPr lang="en-US" dirty="0" smtClean="0"/>
              <a:t>Teachers are consistently enforcing the guidelines put out by NYSED and the Dept. Of Health to ensure the safety of everyone in the room. </a:t>
            </a:r>
          </a:p>
          <a:p>
            <a:endParaRPr lang="en-US" dirty="0"/>
          </a:p>
          <a:p>
            <a:r>
              <a:rPr lang="en-US" dirty="0" smtClean="0"/>
              <a:t>Our research program continues with exemplary projects but has been modified to allow students to work safely at home. This year’s proposals are being finalized and supplies being ordered for students to begin their research. In the past, we have been able to have students work in groups, this year all the projects are individual.</a:t>
            </a:r>
          </a:p>
          <a:p>
            <a:endParaRPr lang="en-US" dirty="0"/>
          </a:p>
          <a:p>
            <a:r>
              <a:rPr lang="en-US" dirty="0" smtClean="0"/>
              <a:t>Teachers are trying to incorporate as many engaging activities as possible, whenever possible the activities are hands-on with modifications for safety.</a:t>
            </a:r>
          </a:p>
          <a:p>
            <a:endParaRPr lang="en-US" dirty="0"/>
          </a:p>
          <a:p>
            <a:r>
              <a:rPr lang="en-US" dirty="0" smtClean="0"/>
              <a:t>Students have always been encouraged to collaborate, embracing 21</a:t>
            </a:r>
            <a:r>
              <a:rPr lang="en-US" baseline="30000" dirty="0" smtClean="0"/>
              <a:t>st</a:t>
            </a:r>
            <a:r>
              <a:rPr lang="en-US" dirty="0" smtClean="0"/>
              <a:t> century skills has been a focus of science instruction for years. Collaboration looks different in a COVID world but teachers are trying to incorporate it whenever possible and practical.</a:t>
            </a:r>
            <a:endParaRPr lang="en-US" dirty="0"/>
          </a:p>
        </p:txBody>
      </p:sp>
      <p:sp>
        <p:nvSpPr>
          <p:cNvPr id="4" name="Slide Number Placeholder 3"/>
          <p:cNvSpPr>
            <a:spLocks noGrp="1"/>
          </p:cNvSpPr>
          <p:nvPr>
            <p:ph type="sldNum" sz="quarter" idx="10"/>
          </p:nvPr>
        </p:nvSpPr>
        <p:spPr/>
        <p:txBody>
          <a:bodyPr/>
          <a:lstStyle/>
          <a:p>
            <a:fld id="{EF9A66AA-4276-460A-963B-4657107FE1F4}" type="slidenum">
              <a:rPr lang="en-US" smtClean="0"/>
              <a:t>2</a:t>
            </a:fld>
            <a:endParaRPr lang="en-US"/>
          </a:p>
        </p:txBody>
      </p:sp>
    </p:spTree>
    <p:extLst>
      <p:ext uri="{BB962C8B-B14F-4D97-AF65-F5344CB8AC3E}">
        <p14:creationId xmlns:p14="http://schemas.microsoft.com/office/powerpoint/2010/main" val="34828562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technology piece of the hybrid model was well-planned over the summer with input from teachers in many departments. Because of the unique setting in the science rooms, their input was invaluable. </a:t>
            </a:r>
          </a:p>
          <a:p>
            <a:endParaRPr lang="en-US" dirty="0"/>
          </a:p>
          <a:p>
            <a:r>
              <a:rPr lang="en-US" dirty="0" smtClean="0"/>
              <a:t>Teachers were able to participate in CANVAS training over the summer to build their CANVAS pages, which have become the go-to for students. Teachers update their pages frequently with lessons, classwork, and homework so even when teachers are not able to be in the classroom the students can still access what they need.</a:t>
            </a:r>
          </a:p>
          <a:p>
            <a:endParaRPr lang="en-US" dirty="0"/>
          </a:p>
          <a:p>
            <a:r>
              <a:rPr lang="en-US" dirty="0" smtClean="0"/>
              <a:t>Our science schedule has always utilized double periods for lab instruction. With the separation of students alphabetically, we repeat the days so teachers have 2 single periods in a row followed by 2 double periods in a low so no time is lost with either group. </a:t>
            </a:r>
          </a:p>
          <a:p>
            <a:endParaRPr lang="en-US" dirty="0"/>
          </a:p>
          <a:p>
            <a:r>
              <a:rPr lang="en-US" dirty="0" smtClean="0"/>
              <a:t>Students are becoming more comfortable on Zoom, rates of remote participation are increasing but there are still “camera-shy” students who teachers would love to see more on the Zoom screen. It is one of the only opportunities for teachers to see what their students look like!</a:t>
            </a:r>
            <a:endParaRPr lang="en-US" dirty="0"/>
          </a:p>
        </p:txBody>
      </p:sp>
      <p:sp>
        <p:nvSpPr>
          <p:cNvPr id="4" name="Slide Number Placeholder 3"/>
          <p:cNvSpPr>
            <a:spLocks noGrp="1"/>
          </p:cNvSpPr>
          <p:nvPr>
            <p:ph type="sldNum" sz="quarter" idx="10"/>
          </p:nvPr>
        </p:nvSpPr>
        <p:spPr/>
        <p:txBody>
          <a:bodyPr/>
          <a:lstStyle/>
          <a:p>
            <a:fld id="{EF9A66AA-4276-460A-963B-4657107FE1F4}" type="slidenum">
              <a:rPr lang="en-US" smtClean="0"/>
              <a:t>3</a:t>
            </a:fld>
            <a:endParaRPr lang="en-US"/>
          </a:p>
        </p:txBody>
      </p:sp>
    </p:spTree>
    <p:extLst>
      <p:ext uri="{BB962C8B-B14F-4D97-AF65-F5344CB8AC3E}">
        <p14:creationId xmlns:p14="http://schemas.microsoft.com/office/powerpoint/2010/main" val="39478520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Because of the challenges with Zoom, spacing, and distancing, teachers are increasing the use of visuals in their presentations and lessons to ensure understanding and appeal to visual learners. </a:t>
            </a:r>
          </a:p>
          <a:p>
            <a:endParaRPr lang="en-US" dirty="0"/>
          </a:p>
          <a:p>
            <a:r>
              <a:rPr lang="en-US" dirty="0" smtClean="0"/>
              <a:t>Teachers are encouraged to ask more questions and provide more opportunities for learning that are student-centered. With each slide in a presentation I am asking the teachers to ask themselves “What are the students doing?” and I have let them know that I hope the answer isn’t “taking notes”</a:t>
            </a:r>
          </a:p>
        </p:txBody>
      </p:sp>
      <p:sp>
        <p:nvSpPr>
          <p:cNvPr id="4" name="Slide Number Placeholder 3"/>
          <p:cNvSpPr>
            <a:spLocks noGrp="1"/>
          </p:cNvSpPr>
          <p:nvPr>
            <p:ph type="sldNum" sz="quarter" idx="10"/>
          </p:nvPr>
        </p:nvSpPr>
        <p:spPr/>
        <p:txBody>
          <a:bodyPr/>
          <a:lstStyle/>
          <a:p>
            <a:fld id="{EF9A66AA-4276-460A-963B-4657107FE1F4}" type="slidenum">
              <a:rPr lang="en-US" smtClean="0"/>
              <a:t>4</a:t>
            </a:fld>
            <a:endParaRPr lang="en-US"/>
          </a:p>
        </p:txBody>
      </p:sp>
    </p:spTree>
    <p:extLst>
      <p:ext uri="{BB962C8B-B14F-4D97-AF65-F5344CB8AC3E}">
        <p14:creationId xmlns:p14="http://schemas.microsoft.com/office/powerpoint/2010/main" val="37923586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10/16/2020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0815983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smtClean="0"/>
              <a:pPr/>
              <a:t>10/16/2020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3334139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smtClean="0"/>
              <a:pPr/>
              <a:t>10/16/2020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5645068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10/16/2020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4001392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smtClean="0"/>
              <a:pPr/>
              <a:t>10/16/2020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5046088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smtClean="0"/>
              <a:pPr/>
              <a:t>10/16/2020</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6413727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smtClean="0"/>
              <a:pPr/>
              <a:t>10/16/2020</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5758528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smtClean="0"/>
              <a:pPr/>
              <a:t>10/16/2020</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0243414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smtClean="0"/>
              <a:pPr/>
              <a:t>10/16/2020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3019871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smtClean="0"/>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smtClean="0"/>
              <a:pPr/>
              <a:t>10/16/2020</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0240968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smtClean="0"/>
              <a:pPr/>
              <a:t>10/16/2020</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93527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smtClean="0"/>
              <a:pPr/>
              <a:t>10/16/2020</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4294861"/>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Science, Technology, and Health Education	</a:t>
            </a:r>
            <a:endParaRPr lang="en-US" dirty="0"/>
          </a:p>
        </p:txBody>
      </p:sp>
      <p:sp>
        <p:nvSpPr>
          <p:cNvPr id="3" name="Subtitle 2"/>
          <p:cNvSpPr>
            <a:spLocks noGrp="1"/>
          </p:cNvSpPr>
          <p:nvPr>
            <p:ph type="subTitle" idx="1"/>
          </p:nvPr>
        </p:nvSpPr>
        <p:spPr/>
        <p:txBody>
          <a:bodyPr/>
          <a:lstStyle/>
          <a:p>
            <a:r>
              <a:rPr lang="en-US" dirty="0" smtClean="0"/>
              <a:t>Manhasset Schools</a:t>
            </a:r>
          </a:p>
          <a:p>
            <a:r>
              <a:rPr lang="en-US" dirty="0" smtClean="0"/>
              <a:t>2020-2021</a:t>
            </a:r>
            <a:endParaRPr lang="en-US" dirty="0"/>
          </a:p>
        </p:txBody>
      </p:sp>
    </p:spTree>
    <p:extLst>
      <p:ext uri="{BB962C8B-B14F-4D97-AF65-F5344CB8AC3E}">
        <p14:creationId xmlns:p14="http://schemas.microsoft.com/office/powerpoint/2010/main" val="10416213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Science in a COVID-19 World</a:t>
            </a:r>
            <a:endParaRPr lang="en-US" dirty="0"/>
          </a:p>
        </p:txBody>
      </p:sp>
      <p:sp>
        <p:nvSpPr>
          <p:cNvPr id="3" name="Content Placeholder 2"/>
          <p:cNvSpPr>
            <a:spLocks noGrp="1"/>
          </p:cNvSpPr>
          <p:nvPr>
            <p:ph idx="1"/>
          </p:nvPr>
        </p:nvSpPr>
        <p:spPr>
          <a:xfrm>
            <a:off x="3869268" y="1054359"/>
            <a:ext cx="7315200" cy="4930389"/>
          </a:xfrm>
        </p:spPr>
        <p:txBody>
          <a:bodyPr/>
          <a:lstStyle/>
          <a:p>
            <a:r>
              <a:rPr lang="en-US" dirty="0" smtClean="0"/>
              <a:t>Classrooms have reduced capacity</a:t>
            </a:r>
          </a:p>
          <a:p>
            <a:r>
              <a:rPr lang="en-US" dirty="0" smtClean="0"/>
              <a:t>Desks are spaced a minimum of 6 feet apart</a:t>
            </a:r>
          </a:p>
          <a:p>
            <a:r>
              <a:rPr lang="en-US" dirty="0" smtClean="0"/>
              <a:t>Everyone wears a mask</a:t>
            </a:r>
          </a:p>
          <a:p>
            <a:r>
              <a:rPr lang="en-US" dirty="0" smtClean="0"/>
              <a:t>Research students will be set up with materials and equipment to perform research at home </a:t>
            </a:r>
          </a:p>
          <a:p>
            <a:r>
              <a:rPr lang="en-US" dirty="0" smtClean="0"/>
              <a:t>Hands-on activities in the classroom are repeated so all students that attend school can participate. Alternate activities are provided to fully remote students.</a:t>
            </a:r>
          </a:p>
          <a:p>
            <a:r>
              <a:rPr lang="en-US" dirty="0" smtClean="0"/>
              <a:t>Virtual Partnerships and partnerships 6 feet apart</a:t>
            </a:r>
          </a:p>
          <a:p>
            <a:r>
              <a:rPr lang="en-US" dirty="0" smtClean="0"/>
              <a:t>Online resources are utilized as much as possible </a:t>
            </a:r>
          </a:p>
          <a:p>
            <a:pPr marL="0" indent="0">
              <a:buNone/>
            </a:pPr>
            <a:endParaRPr lang="en-US" dirty="0" smtClean="0"/>
          </a:p>
          <a:p>
            <a:endParaRPr lang="en-US" dirty="0" smtClean="0"/>
          </a:p>
          <a:p>
            <a:endParaRPr lang="en-US" dirty="0"/>
          </a:p>
        </p:txBody>
      </p:sp>
    </p:spTree>
    <p:extLst>
      <p:ext uri="{BB962C8B-B14F-4D97-AF65-F5344CB8AC3E}">
        <p14:creationId xmlns:p14="http://schemas.microsoft.com/office/powerpoint/2010/main" val="21988298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the hybrid model look like?</a:t>
            </a:r>
            <a:endParaRPr lang="en-US" dirty="0"/>
          </a:p>
        </p:txBody>
      </p:sp>
      <p:sp>
        <p:nvSpPr>
          <p:cNvPr id="3" name="Content Placeholder 2"/>
          <p:cNvSpPr>
            <a:spLocks noGrp="1"/>
          </p:cNvSpPr>
          <p:nvPr>
            <p:ph idx="1"/>
          </p:nvPr>
        </p:nvSpPr>
        <p:spPr/>
        <p:txBody>
          <a:bodyPr/>
          <a:lstStyle/>
          <a:p>
            <a:r>
              <a:rPr lang="en-US" dirty="0" smtClean="0"/>
              <a:t>Teachers teach while hosting a Zoom meeting for remote students using district-provided laptops and Bluetooth earpieces</a:t>
            </a:r>
          </a:p>
          <a:p>
            <a:r>
              <a:rPr lang="en-US" dirty="0" smtClean="0"/>
              <a:t>Teachers share the screen of the desktop in the classroom so students at home view the same </a:t>
            </a:r>
            <a:r>
              <a:rPr lang="en-US" dirty="0" err="1" smtClean="0"/>
              <a:t>SmartBoard</a:t>
            </a:r>
            <a:r>
              <a:rPr lang="en-US" dirty="0" smtClean="0"/>
              <a:t> presentation as students in class</a:t>
            </a:r>
          </a:p>
          <a:p>
            <a:r>
              <a:rPr lang="en-US" dirty="0" smtClean="0"/>
              <a:t>Canvas allows for easy access to lessons, Zoom links, class assignments, and homework</a:t>
            </a:r>
          </a:p>
          <a:p>
            <a:r>
              <a:rPr lang="en-US" dirty="0" smtClean="0"/>
              <a:t>Students attend school every other day according to the alphabetical split A-L, M-Z</a:t>
            </a:r>
          </a:p>
          <a:p>
            <a:r>
              <a:rPr lang="en-US" dirty="0" smtClean="0"/>
              <a:t>Students utilize the “Raise Your Hand” feature to participate in class when they are remote</a:t>
            </a:r>
          </a:p>
          <a:p>
            <a:r>
              <a:rPr lang="en-US" dirty="0" smtClean="0"/>
              <a:t>Students should have cameras on and be visible to teachers during instruction</a:t>
            </a:r>
          </a:p>
        </p:txBody>
      </p:sp>
    </p:spTree>
    <p:extLst>
      <p:ext uri="{BB962C8B-B14F-4D97-AF65-F5344CB8AC3E}">
        <p14:creationId xmlns:p14="http://schemas.microsoft.com/office/powerpoint/2010/main" val="4173651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have we changed our instruction?</a:t>
            </a:r>
            <a:endParaRPr lang="en-US" dirty="0"/>
          </a:p>
        </p:txBody>
      </p:sp>
      <p:sp>
        <p:nvSpPr>
          <p:cNvPr id="3" name="Content Placeholder 2"/>
          <p:cNvSpPr>
            <a:spLocks noGrp="1"/>
          </p:cNvSpPr>
          <p:nvPr>
            <p:ph idx="1"/>
          </p:nvPr>
        </p:nvSpPr>
        <p:spPr/>
        <p:txBody>
          <a:bodyPr/>
          <a:lstStyle/>
          <a:p>
            <a:r>
              <a:rPr lang="en-US" dirty="0" smtClean="0"/>
              <a:t>Increased use of visual representations in notes</a:t>
            </a:r>
          </a:p>
          <a:p>
            <a:r>
              <a:rPr lang="en-US" dirty="0" smtClean="0"/>
              <a:t>Increased use of student-centered activities that engage students in-person and remote equally</a:t>
            </a:r>
          </a:p>
          <a:p>
            <a:r>
              <a:rPr lang="en-US" dirty="0" smtClean="0"/>
              <a:t>Thoughtful use of websites, virtual labs, and simulations to supplement instruction</a:t>
            </a:r>
          </a:p>
          <a:p>
            <a:r>
              <a:rPr lang="en-US" dirty="0" smtClean="0"/>
              <a:t>Virtual collaboration by students instead of in-person groups, examples include Google Docs, Google Slides, and Breakout </a:t>
            </a:r>
            <a:r>
              <a:rPr lang="en-US" dirty="0"/>
              <a:t>R</a:t>
            </a:r>
            <a:r>
              <a:rPr lang="en-US" dirty="0" smtClean="0"/>
              <a:t>ooms in Zoom</a:t>
            </a:r>
          </a:p>
          <a:p>
            <a:endParaRPr lang="en-US" dirty="0"/>
          </a:p>
        </p:txBody>
      </p:sp>
    </p:spTree>
    <p:extLst>
      <p:ext uri="{BB962C8B-B14F-4D97-AF65-F5344CB8AC3E}">
        <p14:creationId xmlns:p14="http://schemas.microsoft.com/office/powerpoint/2010/main" val="8957040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are labs different?</a:t>
            </a:r>
            <a:endParaRPr lang="en-US" dirty="0"/>
          </a:p>
        </p:txBody>
      </p:sp>
      <p:sp>
        <p:nvSpPr>
          <p:cNvPr id="3" name="Content Placeholder 2"/>
          <p:cNvSpPr>
            <a:spLocks noGrp="1"/>
          </p:cNvSpPr>
          <p:nvPr>
            <p:ph idx="1"/>
          </p:nvPr>
        </p:nvSpPr>
        <p:spPr/>
        <p:txBody>
          <a:bodyPr/>
          <a:lstStyle/>
          <a:p>
            <a:r>
              <a:rPr lang="en-US" dirty="0"/>
              <a:t>Virtual Lab sites have been incorporated and are accepted by NYS as lab experiences when accompanied by the proper documentation from students </a:t>
            </a:r>
          </a:p>
          <a:p>
            <a:r>
              <a:rPr lang="en-US" dirty="0" smtClean="0"/>
              <a:t>Gloves and hand sanitizer have been provided to students so they can handle equipment and materials safely without cross contamination</a:t>
            </a:r>
          </a:p>
          <a:p>
            <a:r>
              <a:rPr lang="en-US" dirty="0" smtClean="0"/>
              <a:t>Utilizing outside spaces whenever possible</a:t>
            </a:r>
          </a:p>
          <a:p>
            <a:r>
              <a:rPr lang="en-US" dirty="0" smtClean="0"/>
              <a:t>Utilization of Gizmos labs school wide, new this year, as a virtual lab platform</a:t>
            </a:r>
          </a:p>
          <a:p>
            <a:r>
              <a:rPr lang="en-US" dirty="0" smtClean="0"/>
              <a:t>Lab Stations designed for individual investigations of concepts with proper sanitation after use</a:t>
            </a:r>
          </a:p>
          <a:p>
            <a:endParaRPr lang="en-US" dirty="0"/>
          </a:p>
        </p:txBody>
      </p:sp>
    </p:spTree>
    <p:extLst>
      <p:ext uri="{BB962C8B-B14F-4D97-AF65-F5344CB8AC3E}">
        <p14:creationId xmlns:p14="http://schemas.microsoft.com/office/powerpoint/2010/main" val="25896682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are we providing opportunities extra help?</a:t>
            </a:r>
            <a:endParaRPr lang="en-US" dirty="0"/>
          </a:p>
        </p:txBody>
      </p:sp>
      <p:sp>
        <p:nvSpPr>
          <p:cNvPr id="3" name="Content Placeholder 2"/>
          <p:cNvSpPr>
            <a:spLocks noGrp="1"/>
          </p:cNvSpPr>
          <p:nvPr>
            <p:ph idx="1"/>
          </p:nvPr>
        </p:nvSpPr>
        <p:spPr/>
        <p:txBody>
          <a:bodyPr/>
          <a:lstStyle/>
          <a:p>
            <a:r>
              <a:rPr lang="en-US" dirty="0" smtClean="0"/>
              <a:t>Extra Help is being handled by individual teachers based on their comfort level and student need:</a:t>
            </a:r>
          </a:p>
          <a:p>
            <a:pPr lvl="1"/>
            <a:r>
              <a:rPr lang="en-US" dirty="0" smtClean="0"/>
              <a:t>Emailing questions the night before to start class with review and re-teaching of concepts that are not clear</a:t>
            </a:r>
          </a:p>
          <a:p>
            <a:pPr lvl="1"/>
            <a:r>
              <a:rPr lang="en-US" dirty="0" smtClean="0"/>
              <a:t>Open Office hours via Zoom allowing students the opportunity to drop in for questions or homework help</a:t>
            </a:r>
          </a:p>
          <a:p>
            <a:pPr lvl="1"/>
            <a:r>
              <a:rPr lang="en-US" dirty="0" smtClean="0"/>
              <a:t>One-on-one by appointment, both Zoom and in-person, at teacher discretion</a:t>
            </a:r>
          </a:p>
          <a:p>
            <a:pPr lvl="1"/>
            <a:r>
              <a:rPr lang="en-US" dirty="0" smtClean="0"/>
              <a:t>Additional review incorporated into the lesson and use of “Exit Tickets” to ensure understanding daily</a:t>
            </a:r>
          </a:p>
          <a:p>
            <a:pPr lvl="1"/>
            <a:r>
              <a:rPr lang="en-US" dirty="0" smtClean="0"/>
              <a:t>Emails from students answered throughout the day, key questions shared with the class to avoid misconceptions that may exist</a:t>
            </a:r>
            <a:endParaRPr lang="en-US" dirty="0"/>
          </a:p>
        </p:txBody>
      </p:sp>
    </p:spTree>
    <p:extLst>
      <p:ext uri="{BB962C8B-B14F-4D97-AF65-F5344CB8AC3E}">
        <p14:creationId xmlns:p14="http://schemas.microsoft.com/office/powerpoint/2010/main" val="12513366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are we ensuring high standards and rigorous instruction?</a:t>
            </a:r>
            <a:endParaRPr lang="en-US" dirty="0"/>
          </a:p>
        </p:txBody>
      </p:sp>
      <p:sp>
        <p:nvSpPr>
          <p:cNvPr id="3" name="Content Placeholder 2"/>
          <p:cNvSpPr>
            <a:spLocks noGrp="1"/>
          </p:cNvSpPr>
          <p:nvPr>
            <p:ph idx="1"/>
          </p:nvPr>
        </p:nvSpPr>
        <p:spPr/>
        <p:txBody>
          <a:bodyPr/>
          <a:lstStyle/>
          <a:p>
            <a:r>
              <a:rPr lang="en-US" dirty="0" smtClean="0"/>
              <a:t>More frequent, varied methods of assessments instead of longer traditional exams that have integrity issues in our hybrid/remote environment</a:t>
            </a:r>
          </a:p>
          <a:p>
            <a:r>
              <a:rPr lang="en-US" dirty="0" smtClean="0"/>
              <a:t>More common planning between content area teachers to share ideas, best practices, and content materials.</a:t>
            </a:r>
          </a:p>
          <a:p>
            <a:r>
              <a:rPr lang="en-US" dirty="0" smtClean="0"/>
              <a:t>Extended response questions that are based on the application of concepts instead of typical recall questions </a:t>
            </a:r>
          </a:p>
          <a:p>
            <a:endParaRPr lang="en-US" dirty="0" smtClean="0"/>
          </a:p>
          <a:p>
            <a:endParaRPr lang="en-US" dirty="0"/>
          </a:p>
        </p:txBody>
      </p:sp>
    </p:spTree>
    <p:extLst>
      <p:ext uri="{BB962C8B-B14F-4D97-AF65-F5344CB8AC3E}">
        <p14:creationId xmlns:p14="http://schemas.microsoft.com/office/powerpoint/2010/main" val="11362860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 Physics Labs</a:t>
            </a:r>
            <a:endParaRPr lang="en-US" dirty="0"/>
          </a:p>
        </p:txBody>
      </p:sp>
      <p:pic>
        <p:nvPicPr>
          <p:cNvPr id="4" name="Content Placeholder 3"/>
          <p:cNvPicPr>
            <a:picLocks noGrp="1" noChangeAspect="1"/>
          </p:cNvPicPr>
          <p:nvPr>
            <p:ph idx="1"/>
          </p:nvPr>
        </p:nvPicPr>
        <p:blipFill>
          <a:blip r:embed="rId2"/>
          <a:stretch>
            <a:fillRect/>
          </a:stretch>
        </p:blipFill>
        <p:spPr>
          <a:xfrm>
            <a:off x="4077122" y="802335"/>
            <a:ext cx="3294062" cy="2470547"/>
          </a:xfrm>
          <a:prstGeom prst="rect">
            <a:avLst/>
          </a:prstGeom>
        </p:spPr>
      </p:pic>
      <p:pic>
        <p:nvPicPr>
          <p:cNvPr id="5" name="Picture 4"/>
          <p:cNvPicPr>
            <a:picLocks noChangeAspect="1"/>
          </p:cNvPicPr>
          <p:nvPr/>
        </p:nvPicPr>
        <p:blipFill>
          <a:blip r:embed="rId3"/>
          <a:stretch>
            <a:fillRect/>
          </a:stretch>
        </p:blipFill>
        <p:spPr>
          <a:xfrm>
            <a:off x="4077122" y="3424428"/>
            <a:ext cx="3294062" cy="2470547"/>
          </a:xfrm>
          <a:prstGeom prst="rect">
            <a:avLst/>
          </a:prstGeom>
        </p:spPr>
      </p:pic>
      <p:pic>
        <p:nvPicPr>
          <p:cNvPr id="6" name="Picture 5"/>
          <p:cNvPicPr>
            <a:picLocks noChangeAspect="1"/>
          </p:cNvPicPr>
          <p:nvPr/>
        </p:nvPicPr>
        <p:blipFill>
          <a:blip r:embed="rId4"/>
          <a:stretch>
            <a:fillRect/>
          </a:stretch>
        </p:blipFill>
        <p:spPr>
          <a:xfrm>
            <a:off x="7888158" y="802335"/>
            <a:ext cx="3383222" cy="5094734"/>
          </a:xfrm>
          <a:prstGeom prst="rect">
            <a:avLst/>
          </a:prstGeom>
        </p:spPr>
      </p:pic>
    </p:spTree>
    <p:extLst>
      <p:ext uri="{BB962C8B-B14F-4D97-AF65-F5344CB8AC3E}">
        <p14:creationId xmlns:p14="http://schemas.microsoft.com/office/powerpoint/2010/main" val="4068830159"/>
      </p:ext>
    </p:extLst>
  </p:cSld>
  <p:clrMapOvr>
    <a:masterClrMapping/>
  </p:clrMapOvr>
  <p:timing>
    <p:tnLst>
      <p:par>
        <p:cTn id="1" dur="indefinite" restart="never" nodeType="tmRoot"/>
      </p:par>
    </p:tnLst>
  </p:timing>
</p:sld>
</file>

<file path=ppt/theme/theme1.xml><?xml version="1.0" encoding="utf-8"?>
<a:theme xmlns:a="http://schemas.openxmlformats.org/drawingml/2006/main" name="Frame">
  <a:themeElements>
    <a:clrScheme name="Frame">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39D77354-939E-4A26-AE51-B3F9618B14B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TM03457475[[fn=Frame]]</Template>
  <TotalTime>940</TotalTime>
  <Words>1074</Words>
  <Application>Microsoft Office PowerPoint</Application>
  <PresentationFormat>Widescreen</PresentationFormat>
  <Paragraphs>66</Paragraphs>
  <Slides>8</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Calibri</vt:lpstr>
      <vt:lpstr>Corbel</vt:lpstr>
      <vt:lpstr>Wingdings 2</vt:lpstr>
      <vt:lpstr>Frame</vt:lpstr>
      <vt:lpstr>Science, Technology, and Health Education </vt:lpstr>
      <vt:lpstr>Science in a COVID-19 World</vt:lpstr>
      <vt:lpstr>What does the hybrid model look like?</vt:lpstr>
      <vt:lpstr>How have we changed our instruction?</vt:lpstr>
      <vt:lpstr>How are labs different?</vt:lpstr>
      <vt:lpstr>How are we providing opportunities extra help?</vt:lpstr>
      <vt:lpstr>How are we ensuring high standards and rigorous instruction?</vt:lpstr>
      <vt:lpstr>AP Physics Labs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Manhasset Schools</dc:title>
  <dc:creator>Teresa McGrath</dc:creator>
  <cp:lastModifiedBy>Teresa McGrath</cp:lastModifiedBy>
  <cp:revision>26</cp:revision>
  <dcterms:created xsi:type="dcterms:W3CDTF">2020-10-09T16:56:44Z</dcterms:created>
  <dcterms:modified xsi:type="dcterms:W3CDTF">2020-10-16T14:00:48Z</dcterms:modified>
</cp:coreProperties>
</file>