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7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0" r:id="rId16"/>
    <p:sldId id="271" r:id="rId17"/>
    <p:sldId id="269" r:id="rId1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6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5987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71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6cdae40f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6cdae40f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259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cdae40f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cdae40f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It</a:t>
            </a:r>
            <a:r>
              <a:rPr lang="en-US" baseline="0" dirty="0" smtClean="0"/>
              <a:t> has been released that the written portion of the test is to be given June 7-9, this is the last administration of the science test in grade 4, next year there will be no test as those students prepare for their first test in Grade 5 in June 2023.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5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6cdae40f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6cdae40f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9434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6cdae40f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6cdae40f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591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6cdae40f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cdae40f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5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6cdae40f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6cdae40f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33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6cdae40f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6cdae40f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There are opportunities every</a:t>
            </a:r>
            <a:r>
              <a:rPr lang="en-US" baseline="0" dirty="0" smtClean="0"/>
              <a:t> year</a:t>
            </a:r>
            <a:r>
              <a:rPr lang="en-US" dirty="0" smtClean="0"/>
              <a:t> to accelerate</a:t>
            </a:r>
            <a:r>
              <a:rPr lang="en-US" baseline="0" dirty="0" smtClean="0"/>
              <a:t> to Honors from the Regents level. All students that complete the Regents pathway have opportunities to take AP Classes in both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423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890201a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890201a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NYSSLS focus on three-dimensional instruction, allowing students</a:t>
            </a:r>
            <a:r>
              <a:rPr lang="en-US" baseline="0" dirty="0" smtClean="0"/>
              <a:t> to become involved in argumentation, problem-solving, and set the course for their own learning with the proper parameters set by teachers. Students will engage in much more hands-on and authentic instruction in science.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696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890201a5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890201a5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district adopted Project Lead the Way because of their foundation in three-dimensional</a:t>
            </a:r>
            <a:r>
              <a:rPr lang="en-US" baseline="0" dirty="0" smtClean="0"/>
              <a:t> instruction and the use of inquiry and problem solving in their curriculum.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60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cdae40f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cdae40f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47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cdae40f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cdae40f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sixth</a:t>
            </a:r>
            <a:r>
              <a:rPr lang="en-US" baseline="0" dirty="0" smtClean="0"/>
              <a:t> grade teachers are committed to providing quality science instruction accompanied by the integration and development of skills that students need in high school.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04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cdae40f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cdae40f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20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cdae40f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cdae40f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43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cdae40f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cdae40f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551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cdae40f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cdae40f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43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38829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60592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28054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9578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06035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1162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87807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05688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923344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25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84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29944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45788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13384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92869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54021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205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57903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2022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0711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Elementary Science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Teresa McGrath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Coordinator of Science, Technology, and Health Education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Specialists: Munsey Park/Shelter Rock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Kim Viscovich: Munsey Park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Pushing in to </a:t>
            </a:r>
            <a:r>
              <a:rPr lang="en" dirty="0" smtClean="0"/>
              <a:t>classes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Reinventing lessons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Using disposable materials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Maintaining high standards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Supporting all grade levels</a:t>
            </a:r>
            <a:endParaRPr dirty="0"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4511313" y="1131243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Michael O’Brien: Shelter Rock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Teaching remotely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Reinventing </a:t>
            </a:r>
            <a:r>
              <a:rPr lang="en" dirty="0" smtClean="0"/>
              <a:t>lessons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Incorporating hands-on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Maintaining high standards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Supporting all grade levels</a:t>
            </a:r>
            <a:endParaRPr dirty="0"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679043" y="1835850"/>
            <a:ext cx="26237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325" y="1295750"/>
            <a:ext cx="14382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York State Science Learning Standards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937" y="1017726"/>
            <a:ext cx="7464125" cy="41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Incorporation of NYSSLS Timeline	</a:t>
            </a:r>
            <a:endParaRPr dirty="0"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Grades 2 and 3 already fully aligned with the </a:t>
            </a:r>
            <a:r>
              <a:rPr lang="en" sz="1800" dirty="0" smtClean="0"/>
              <a:t>NYSSLS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1800" dirty="0"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 smtClean="0"/>
              <a:t>Grade </a:t>
            </a:r>
            <a:r>
              <a:rPr lang="en" sz="1800" dirty="0"/>
              <a:t>4 rollout of the Project Lead the Way unit “Collisions” will be the first step in fully aligning curriculum. </a:t>
            </a:r>
            <a:endParaRPr lang="en" sz="1800" dirty="0"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 smtClean="0"/>
              <a:t>Grade </a:t>
            </a:r>
            <a:r>
              <a:rPr lang="en" sz="1800" dirty="0"/>
              <a:t>5 rollout of Project Lead the Way “Robotics and Animation” is planned for 2022-2023. </a:t>
            </a:r>
            <a:endParaRPr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65" y="3821373"/>
            <a:ext cx="4284484" cy="1193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Incorporation of NYSSLS </a:t>
            </a:r>
            <a:r>
              <a:rPr lang="en" dirty="0" smtClean="0"/>
              <a:t>Timeline (continued)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US" sz="1800" dirty="0"/>
              <a:t>Grade 6 curriculum is being evaluated along with Grade 7 curriculum to better align with standards and ensure fewer overlapping topics. </a:t>
            </a:r>
            <a:r>
              <a:rPr lang="en-US" sz="1800" dirty="0" smtClean="0"/>
              <a:t>Targeted plan for curriculum writing in summer of 2022.</a:t>
            </a:r>
            <a:endParaRPr lang="en-US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US" sz="1800" dirty="0"/>
              <a:t>Grades K and 1 are also in need of a curriculum update to align with the new standards. Curriculum writing will be planned for the summer of 2023.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18" y="3732662"/>
            <a:ext cx="3932292" cy="13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Middle School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11700" y="109788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 smtClean="0"/>
              <a:t>Students </a:t>
            </a:r>
            <a:r>
              <a:rPr lang="en" sz="1800" dirty="0"/>
              <a:t>will be enrolled in Science 7. 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 smtClean="0"/>
              <a:t>Science </a:t>
            </a:r>
            <a:r>
              <a:rPr lang="en" sz="1800" dirty="0"/>
              <a:t>7 will provide a continuation of the foundational skills and concepts needed for success in high school courses. </a:t>
            </a:r>
            <a:endParaRPr lang="en" sz="1800" dirty="0" smtClean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 smtClean="0"/>
              <a:t>Students will have the opportunity to take Technology 7 as an elective course. Technology 7 is a </a:t>
            </a:r>
            <a:r>
              <a:rPr lang="en" sz="1800" dirty="0" smtClean="0"/>
              <a:t>combination of two Project Lead the Way courses: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1800" dirty="0" smtClean="0"/>
              <a:t>Automation and Robotics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1800" dirty="0" smtClean="0"/>
              <a:t>Flight and Space</a:t>
            </a:r>
            <a:endParaRPr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83" y="3304962"/>
            <a:ext cx="239077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Regents vs. </a:t>
            </a:r>
            <a:r>
              <a:rPr lang="en" dirty="0" smtClean="0"/>
              <a:t>Honors in Eighth Grade</a:t>
            </a:r>
            <a:r>
              <a:rPr lang="en" dirty="0"/>
              <a:t>	</a:t>
            </a:r>
            <a:endParaRPr dirty="0"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4419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Science 7 teachers will recommend 8th grade placement at the end of second quarter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Recommendations </a:t>
            </a:r>
            <a:r>
              <a:rPr lang="en" dirty="0"/>
              <a:t>are revisited at the end of the third quarter and adjustments are made as needed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Students with A or A+ on the report card for both first and second quarter will be recommended for Living Environment Honors at the end of the second quarter.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Students with an overall A average at the end of the third quarter will be recommended for Living Environment Honors.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Students below an A average will be recommended for Living Environment Regents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389" y="3003787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 Intensive Pathway</a:t>
            </a:r>
            <a:endParaRPr dirty="0"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66852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Students already identified as accelerated in Math will be considered for placement in Earth Science 7 </a:t>
            </a:r>
            <a:r>
              <a:rPr lang="en" dirty="0" smtClean="0"/>
              <a:t>Honors </a:t>
            </a:r>
            <a:r>
              <a:rPr lang="en-US" dirty="0" smtClean="0"/>
              <a:t>and</a:t>
            </a:r>
            <a:r>
              <a:rPr lang="en" dirty="0" smtClean="0"/>
              <a:t> the most rigorous AP Intensive Pathway.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Students that demonstrate the highest level of analytical and math skills, outstanding cognitive reasoning abilities, and an exceptional work ethic are encouraged to apply.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" dirty="0"/>
              <a:t>Applications </a:t>
            </a:r>
            <a:r>
              <a:rPr lang="en" dirty="0" smtClean="0"/>
              <a:t>consist of a record of assessments, any science related experience, and a personal statement from the student explaining why they would like to be considered for placement in the AP Intensive pathway.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" dirty="0" smtClean="0"/>
              <a:t>Applications will </a:t>
            </a:r>
            <a:r>
              <a:rPr lang="en" dirty="0"/>
              <a:t>be emailed to parents </a:t>
            </a:r>
            <a:r>
              <a:rPr lang="en" dirty="0" smtClean="0"/>
              <a:t>of Math accelerated students on </a:t>
            </a:r>
            <a:r>
              <a:rPr lang="en" dirty="0"/>
              <a:t>May 10, 2021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Applications </a:t>
            </a:r>
            <a:r>
              <a:rPr lang="en" dirty="0"/>
              <a:t>will be due to my office by June 9, 2021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A committee </a:t>
            </a:r>
            <a:r>
              <a:rPr lang="en" dirty="0"/>
              <a:t>of teachers and administrators will meet to review applications and select </a:t>
            </a:r>
            <a:r>
              <a:rPr lang="en" dirty="0" smtClean="0"/>
              <a:t>students.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Parents </a:t>
            </a:r>
            <a:r>
              <a:rPr lang="en" dirty="0"/>
              <a:t>and students will be notified of the decision in early July, 2021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59" y="4021159"/>
            <a:ext cx="1095432" cy="1095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in Science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025" y="1017725"/>
            <a:ext cx="5675572" cy="37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NYSSLS and Project Lead the Way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73" y="1316625"/>
            <a:ext cx="3055150" cy="29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9574" y="1262162"/>
            <a:ext cx="4262726" cy="31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Lead the Way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 smtClean="0"/>
              <a:t>“Launch”, </a:t>
            </a:r>
            <a:r>
              <a:rPr lang="en" sz="1800" dirty="0"/>
              <a:t>K-5 curriculum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Modules connected to the NGSS (national version of NYSSLS)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Modules incorporate best practices in science education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b="1" dirty="0"/>
              <a:t>Combine three-dimensional learning</a:t>
            </a:r>
            <a:endParaRPr sz="1800" b="1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800" b="1" dirty="0"/>
              <a:t>Activity based</a:t>
            </a:r>
            <a:endParaRPr sz="1800" b="1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800" b="1" dirty="0"/>
              <a:t>Project based</a:t>
            </a:r>
            <a:endParaRPr sz="1800" b="1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800" b="1" dirty="0"/>
              <a:t>Problem based</a:t>
            </a:r>
            <a:endParaRPr sz="1800" b="1"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en" sz="1800" dirty="0"/>
              <a:t>Grade 2: Properties of Matter</a:t>
            </a:r>
            <a:endParaRPr sz="1800" dirty="0"/>
          </a:p>
          <a:p>
            <a:pPr marL="285750" indent="-285750">
              <a:spcBef>
                <a:spcPts val="1200"/>
              </a:spcBef>
            </a:pPr>
            <a:r>
              <a:rPr lang="en" sz="1800" dirty="0"/>
              <a:t>Grade 3: Forces and Interactions</a:t>
            </a:r>
            <a:endParaRPr sz="1800" dirty="0"/>
          </a:p>
          <a:p>
            <a:pPr marL="285750" indent="-285750">
              <a:spcBef>
                <a:spcPts val="1200"/>
              </a:spcBef>
            </a:pPr>
            <a:r>
              <a:rPr lang="en" sz="1800" dirty="0"/>
              <a:t>Grade 4 </a:t>
            </a:r>
            <a:r>
              <a:rPr lang="en" sz="1800" dirty="0" smtClean="0"/>
              <a:t>rollout </a:t>
            </a:r>
            <a:r>
              <a:rPr lang="en" sz="1800" dirty="0"/>
              <a:t>planned for </a:t>
            </a:r>
            <a:r>
              <a:rPr lang="en" sz="1800" dirty="0" smtClean="0"/>
              <a:t>2021-2022: </a:t>
            </a:r>
            <a:r>
              <a:rPr lang="en" sz="1800" dirty="0"/>
              <a:t>Collisions</a:t>
            </a:r>
            <a:endParaRPr sz="18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en" sz="1800" dirty="0"/>
              <a:t>Grade 5 </a:t>
            </a:r>
            <a:r>
              <a:rPr lang="en" sz="1800" dirty="0" smtClean="0"/>
              <a:t>roll-out </a:t>
            </a:r>
            <a:r>
              <a:rPr lang="en" sz="1800" dirty="0"/>
              <a:t>planned for 2022-2023: Robotics and Animation</a:t>
            </a:r>
            <a:endParaRPr sz="1800" dirty="0"/>
          </a:p>
        </p:txBody>
      </p:sp>
      <p:pic>
        <p:nvPicPr>
          <p:cNvPr id="1026" name="Picture 2" descr="https://www.etsdnj.us/cms/lib/NJ02207382/Centricity/Domain/23/Lau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07" y="3976844"/>
            <a:ext cx="2920100" cy="7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Science Topics K-5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1468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Kindergarten: The Five Senses, Birds, Seeds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First Grade: The Solar System, Matter, Plants, Vertebrates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Second Grade:  Earth Science, Properties of Matter, Interdependence in Ecosystems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Third Grade:  Weather, Forces and Interactions, Ecology and Ecosystems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Fourth Grade:  Glaciers, Ecosystems, The Water Cycle, Energy and Electricity 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/>
              <a:t>Fifth Grade:  Classification, Plants, Predator-prey, Recycling, Simple Machines</a:t>
            </a:r>
            <a:endParaRPr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21" y="611054"/>
            <a:ext cx="1422140" cy="948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355" y="1603284"/>
            <a:ext cx="1224034" cy="1224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354" y="3329205"/>
            <a:ext cx="2219183" cy="1051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737" y="4000932"/>
            <a:ext cx="1603157" cy="1001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482" y="4000932"/>
            <a:ext cx="940518" cy="1015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development of skills in 6th Grade	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846053"/>
            <a:ext cx="3999900" cy="2722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Making qualitative and quantitative observations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Developing inference skills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Analyzing data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Writing lab reports, TDEC’d (Topic sentence, Detail, Explain the Detail, Conclusion)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/>
              <a:t>Using the scientific method</a:t>
            </a:r>
            <a:endParaRPr sz="1800"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4311600" y="1869694"/>
            <a:ext cx="3999900" cy="2658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Using scientific evidence in debates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Researching a scientific topic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Using the engineering process to solve problems/create products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/>
              <a:t>Development of microscope skills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/>
              <a:t>Organization and study skills</a:t>
            </a:r>
            <a:endParaRPr sz="1800" dirty="0"/>
          </a:p>
        </p:txBody>
      </p:sp>
      <p:sp>
        <p:nvSpPr>
          <p:cNvPr id="87" name="Google Shape;87;p17"/>
          <p:cNvSpPr txBox="1"/>
          <p:nvPr/>
        </p:nvSpPr>
        <p:spPr>
          <a:xfrm>
            <a:off x="458925" y="1168975"/>
            <a:ext cx="72651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Biggest change from previous years is the Hybrid learning and increase in Teacher-led demonstrations as opposed to student hands-on experimentation.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428" y="3736418"/>
            <a:ext cx="1334227" cy="1334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highlights from this year!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00" y="1090441"/>
            <a:ext cx="2286000" cy="304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853025" y="24765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5150" y="1128550"/>
            <a:ext cx="21907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5888" y="2058275"/>
            <a:ext cx="2276475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Science Demos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75" y="1017725"/>
            <a:ext cx="2071107" cy="23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598" y="2656148"/>
            <a:ext cx="1847320" cy="23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750" y="1061025"/>
            <a:ext cx="3053650" cy="23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0825" y="2801500"/>
            <a:ext cx="2274820" cy="23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4677" y="1705750"/>
            <a:ext cx="2632375" cy="21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Machines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52475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375" y="1152475"/>
            <a:ext cx="234343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4500" y="407000"/>
            <a:ext cx="2433600" cy="464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Grade Ooblek Celebration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38" y="1017725"/>
            <a:ext cx="2162175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0925" y="2647950"/>
            <a:ext cx="21336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9788" y="901413"/>
            <a:ext cx="2238375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7800" y="2133600"/>
            <a:ext cx="2190750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5963" y="901425"/>
            <a:ext cx="2238375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446</TotalTime>
  <Words>938</Words>
  <Application>Microsoft Office PowerPoint</Application>
  <PresentationFormat>On-screen Show (16:9)</PresentationFormat>
  <Paragraphs>89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Century Gothic</vt:lpstr>
      <vt:lpstr>Arial</vt:lpstr>
      <vt:lpstr>Wingdings 3</vt:lpstr>
      <vt:lpstr>Proxima Nova</vt:lpstr>
      <vt:lpstr>Ion</vt:lpstr>
      <vt:lpstr>Elementary Science</vt:lpstr>
      <vt:lpstr>NYSSLS and Project Lead the Way</vt:lpstr>
      <vt:lpstr>Project Lead the Way</vt:lpstr>
      <vt:lpstr>Overview of Science Topics K-5</vt:lpstr>
      <vt:lpstr>A development of skills in 6th Grade </vt:lpstr>
      <vt:lpstr>Some highlights from this year!</vt:lpstr>
      <vt:lpstr>Virtual Science Demos</vt:lpstr>
      <vt:lpstr>Simple Machines</vt:lpstr>
      <vt:lpstr>First Grade Ooblek Celebration</vt:lpstr>
      <vt:lpstr>Specialists: Munsey Park/Shelter Rock</vt:lpstr>
      <vt:lpstr>New York State Science Learning Standards</vt:lpstr>
      <vt:lpstr>Incorporation of NYSSLS Timeline </vt:lpstr>
      <vt:lpstr>Incorporation of NYSSLS Timeline (continued)</vt:lpstr>
      <vt:lpstr>Transition to Middle School</vt:lpstr>
      <vt:lpstr>Regents vs. Honors in Eighth Grade </vt:lpstr>
      <vt:lpstr>AP Intensive Pathway</vt:lpstr>
      <vt:lpstr>Pathways in Science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Science</dc:title>
  <dc:creator>Teresa McGrath</dc:creator>
  <cp:lastModifiedBy>Teresa McGrath</cp:lastModifiedBy>
  <cp:revision>23</cp:revision>
  <dcterms:modified xsi:type="dcterms:W3CDTF">2021-03-17T21:02:05Z</dcterms:modified>
</cp:coreProperties>
</file>