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62" r:id="rId2"/>
    <p:sldId id="265" r:id="rId3"/>
    <p:sldId id="258" r:id="rId4"/>
    <p:sldId id="263" r:id="rId5"/>
    <p:sldId id="281" r:id="rId6"/>
    <p:sldId id="282" r:id="rId7"/>
    <p:sldId id="319" r:id="rId8"/>
    <p:sldId id="314" r:id="rId9"/>
    <p:sldId id="320" r:id="rId10"/>
    <p:sldId id="287" r:id="rId11"/>
    <p:sldId id="321" r:id="rId12"/>
    <p:sldId id="323" r:id="rId13"/>
    <p:sldId id="306" r:id="rId14"/>
    <p:sldId id="322" r:id="rId15"/>
    <p:sldId id="315" r:id="rId16"/>
    <p:sldId id="317" r:id="rId17"/>
    <p:sldId id="324" r:id="rId18"/>
    <p:sldId id="325" r:id="rId19"/>
    <p:sldId id="318" r:id="rId20"/>
    <p:sldId id="268" r:id="rId21"/>
    <p:sldId id="272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h, Eric" userId="7d1af326-05d0-4d04-b9e1-d6f5d2871dff" providerId="ADAL" clId="{1A3BE46C-4677-46B8-983F-E349DC366C18}"/>
    <pc:docChg chg="undo custSel addSld delSld modSld">
      <pc:chgData name="Bush, Eric" userId="7d1af326-05d0-4d04-b9e1-d6f5d2871dff" providerId="ADAL" clId="{1A3BE46C-4677-46B8-983F-E349DC366C18}" dt="2023-02-17T17:49:21.776" v="333" actId="20577"/>
      <pc:docMkLst>
        <pc:docMk/>
      </pc:docMkLst>
      <pc:sldChg chg="modSp mod">
        <pc:chgData name="Bush, Eric" userId="7d1af326-05d0-4d04-b9e1-d6f5d2871dff" providerId="ADAL" clId="{1A3BE46C-4677-46B8-983F-E349DC366C18}" dt="2023-02-10T15:20:26.733" v="23" actId="20577"/>
        <pc:sldMkLst>
          <pc:docMk/>
          <pc:sldMk cId="390009446" sldId="262"/>
        </pc:sldMkLst>
        <pc:spChg chg="mod">
          <ac:chgData name="Bush, Eric" userId="7d1af326-05d0-4d04-b9e1-d6f5d2871dff" providerId="ADAL" clId="{1A3BE46C-4677-46B8-983F-E349DC366C18}" dt="2023-02-10T15:20:15.877" v="15" actId="20577"/>
          <ac:spMkLst>
            <pc:docMk/>
            <pc:sldMk cId="390009446" sldId="262"/>
            <ac:spMk id="5" creationId="{99982389-2625-4ABF-8AF6-FA4D5A16091A}"/>
          </ac:spMkLst>
        </pc:spChg>
        <pc:spChg chg="mod">
          <ac:chgData name="Bush, Eric" userId="7d1af326-05d0-4d04-b9e1-d6f5d2871dff" providerId="ADAL" clId="{1A3BE46C-4677-46B8-983F-E349DC366C18}" dt="2023-02-10T15:20:26.733" v="23" actId="20577"/>
          <ac:spMkLst>
            <pc:docMk/>
            <pc:sldMk cId="390009446" sldId="262"/>
            <ac:spMk id="9" creationId="{2FAC44B8-E111-4BBD-B763-794D6866DCEC}"/>
          </ac:spMkLst>
        </pc:spChg>
      </pc:sldChg>
      <pc:sldChg chg="modSp mod">
        <pc:chgData name="Bush, Eric" userId="7d1af326-05d0-4d04-b9e1-d6f5d2871dff" providerId="ADAL" clId="{1A3BE46C-4677-46B8-983F-E349DC366C18}" dt="2023-02-10T15:20:42.326" v="45" actId="20577"/>
        <pc:sldMkLst>
          <pc:docMk/>
          <pc:sldMk cId="763209112" sldId="281"/>
        </pc:sldMkLst>
        <pc:spChg chg="mod">
          <ac:chgData name="Bush, Eric" userId="7d1af326-05d0-4d04-b9e1-d6f5d2871dff" providerId="ADAL" clId="{1A3BE46C-4677-46B8-983F-E349DC366C18}" dt="2023-02-10T15:20:42.326" v="45" actId="20577"/>
          <ac:spMkLst>
            <pc:docMk/>
            <pc:sldMk cId="763209112" sldId="281"/>
            <ac:spMk id="2" creationId="{27EBB5C1-F42A-4D49-90E7-3621B65473CC}"/>
          </ac:spMkLst>
        </pc:spChg>
      </pc:sldChg>
      <pc:sldChg chg="addSp delSp modSp mod">
        <pc:chgData name="Bush, Eric" userId="7d1af326-05d0-4d04-b9e1-d6f5d2871dff" providerId="ADAL" clId="{1A3BE46C-4677-46B8-983F-E349DC366C18}" dt="2023-02-17T17:49:21.776" v="333" actId="20577"/>
        <pc:sldMkLst>
          <pc:docMk/>
          <pc:sldMk cId="1599097217" sldId="282"/>
        </pc:sldMkLst>
        <pc:spChg chg="mod">
          <ac:chgData name="Bush, Eric" userId="7d1af326-05d0-4d04-b9e1-d6f5d2871dff" providerId="ADAL" clId="{1A3BE46C-4677-46B8-983F-E349DC366C18}" dt="2023-02-10T15:20:56.949" v="67" actId="20577"/>
          <ac:spMkLst>
            <pc:docMk/>
            <pc:sldMk cId="1599097217" sldId="282"/>
            <ac:spMk id="5" creationId="{557EB905-BD87-4549-AB52-A8716A614C8A}"/>
          </ac:spMkLst>
        </pc:spChg>
        <pc:graphicFrameChg chg="del">
          <ac:chgData name="Bush, Eric" userId="7d1af326-05d0-4d04-b9e1-d6f5d2871dff" providerId="ADAL" clId="{1A3BE46C-4677-46B8-983F-E349DC366C18}" dt="2023-02-16T16:58:22.745" v="93" actId="478"/>
          <ac:graphicFrameMkLst>
            <pc:docMk/>
            <pc:sldMk cId="1599097217" sldId="282"/>
            <ac:graphicFrameMk id="3" creationId="{E8896960-9CC4-FAEC-34C7-04C702343678}"/>
          </ac:graphicFrameMkLst>
        </pc:graphicFrameChg>
        <pc:graphicFrameChg chg="add del mod">
          <ac:chgData name="Bush, Eric" userId="7d1af326-05d0-4d04-b9e1-d6f5d2871dff" providerId="ADAL" clId="{1A3BE46C-4677-46B8-983F-E349DC366C18}" dt="2023-02-16T16:58:32.017" v="95"/>
          <ac:graphicFrameMkLst>
            <pc:docMk/>
            <pc:sldMk cId="1599097217" sldId="282"/>
            <ac:graphicFrameMk id="6" creationId="{A3982CED-7FCC-2280-30CD-FE280CC76858}"/>
          </ac:graphicFrameMkLst>
        </pc:graphicFrameChg>
        <pc:graphicFrameChg chg="add mod">
          <ac:chgData name="Bush, Eric" userId="7d1af326-05d0-4d04-b9e1-d6f5d2871dff" providerId="ADAL" clId="{1A3BE46C-4677-46B8-983F-E349DC366C18}" dt="2023-02-16T16:59:14.255" v="107"/>
          <ac:graphicFrameMkLst>
            <pc:docMk/>
            <pc:sldMk cId="1599097217" sldId="282"/>
            <ac:graphicFrameMk id="8" creationId="{07C3A1DB-5694-5BA5-F3EA-C0E76A4E74C7}"/>
          </ac:graphicFrameMkLst>
        </pc:graphicFrameChg>
        <pc:graphicFrameChg chg="add del mod">
          <ac:chgData name="Bush, Eric" userId="7d1af326-05d0-4d04-b9e1-d6f5d2871dff" providerId="ADAL" clId="{1A3BE46C-4677-46B8-983F-E349DC366C18}" dt="2023-02-16T16:59:26.388" v="111" actId="478"/>
          <ac:graphicFrameMkLst>
            <pc:docMk/>
            <pc:sldMk cId="1599097217" sldId="282"/>
            <ac:graphicFrameMk id="10" creationId="{07C3A1DB-5694-5BA5-F3EA-C0E76A4E74C7}"/>
          </ac:graphicFrameMkLst>
        </pc:graphicFrameChg>
        <pc:graphicFrameChg chg="add del mod modGraphic">
          <ac:chgData name="Bush, Eric" userId="7d1af326-05d0-4d04-b9e1-d6f5d2871dff" providerId="ADAL" clId="{1A3BE46C-4677-46B8-983F-E349DC366C18}" dt="2023-02-17T17:49:21.776" v="333" actId="20577"/>
          <ac:graphicFrameMkLst>
            <pc:docMk/>
            <pc:sldMk cId="1599097217" sldId="282"/>
            <ac:graphicFrameMk id="11" creationId="{CDE3ECFB-B721-79AD-315A-1AEAE038EF79}"/>
          </ac:graphicFrameMkLst>
        </pc:graphicFrameChg>
        <pc:graphicFrameChg chg="add del mod modGraphic">
          <ac:chgData name="Bush, Eric" userId="7d1af326-05d0-4d04-b9e1-d6f5d2871dff" providerId="ADAL" clId="{1A3BE46C-4677-46B8-983F-E349DC366C18}" dt="2023-02-16T17:01:29.736" v="132"/>
          <ac:graphicFrameMkLst>
            <pc:docMk/>
            <pc:sldMk cId="1599097217" sldId="282"/>
            <ac:graphicFrameMk id="14" creationId="{F2A5C5C5-58A0-4EB0-867C-2EE6604C77D7}"/>
          </ac:graphicFrameMkLst>
        </pc:graphicFrameChg>
        <pc:picChg chg="add mod">
          <ac:chgData name="Bush, Eric" userId="7d1af326-05d0-4d04-b9e1-d6f5d2871dff" providerId="ADAL" clId="{1A3BE46C-4677-46B8-983F-E349DC366C18}" dt="2023-02-16T16:58:43.753" v="99" actId="14100"/>
          <ac:picMkLst>
            <pc:docMk/>
            <pc:sldMk cId="1599097217" sldId="282"/>
            <ac:picMk id="7" creationId="{6B8D6F78-C522-0A92-426D-D7F75C8DEB4A}"/>
          </ac:picMkLst>
        </pc:picChg>
        <pc:picChg chg="del">
          <ac:chgData name="Bush, Eric" userId="7d1af326-05d0-4d04-b9e1-d6f5d2871dff" providerId="ADAL" clId="{1A3BE46C-4677-46B8-983F-E349DC366C18}" dt="2023-02-16T16:58:49.909" v="100" actId="478"/>
          <ac:picMkLst>
            <pc:docMk/>
            <pc:sldMk cId="1599097217" sldId="282"/>
            <ac:picMk id="9" creationId="{AA860BCA-CA44-E86B-C43B-707C6348B581}"/>
          </ac:picMkLst>
        </pc:picChg>
        <pc:picChg chg="add mod">
          <ac:chgData name="Bush, Eric" userId="7d1af326-05d0-4d04-b9e1-d6f5d2871dff" providerId="ADAL" clId="{1A3BE46C-4677-46B8-983F-E349DC366C18}" dt="2023-02-16T17:01:32.273" v="135" actId="14100"/>
          <ac:picMkLst>
            <pc:docMk/>
            <pc:sldMk cId="1599097217" sldId="282"/>
            <ac:picMk id="12" creationId="{2938234E-FA07-819D-82D8-80B13CE8C85A}"/>
          </ac:picMkLst>
        </pc:picChg>
        <pc:picChg chg="add del mod">
          <ac:chgData name="Bush, Eric" userId="7d1af326-05d0-4d04-b9e1-d6f5d2871dff" providerId="ADAL" clId="{1A3BE46C-4677-46B8-983F-E349DC366C18}" dt="2023-02-16T17:01:36.223" v="140"/>
          <ac:picMkLst>
            <pc:docMk/>
            <pc:sldMk cId="1599097217" sldId="282"/>
            <ac:picMk id="13" creationId="{1B6D9540-273C-1FC9-C1F7-682FDDEF1F1B}"/>
          </ac:picMkLst>
        </pc:picChg>
      </pc:sldChg>
      <pc:sldChg chg="modSp mod">
        <pc:chgData name="Bush, Eric" userId="7d1af326-05d0-4d04-b9e1-d6f5d2871dff" providerId="ADAL" clId="{1A3BE46C-4677-46B8-983F-E349DC366C18}" dt="2023-02-10T15:21:26.745" v="89"/>
        <pc:sldMkLst>
          <pc:docMk/>
          <pc:sldMk cId="1274986107" sldId="287"/>
        </pc:sldMkLst>
        <pc:spChg chg="mod">
          <ac:chgData name="Bush, Eric" userId="7d1af326-05d0-4d04-b9e1-d6f5d2871dff" providerId="ADAL" clId="{1A3BE46C-4677-46B8-983F-E349DC366C18}" dt="2023-02-10T15:21:26.745" v="89"/>
          <ac:spMkLst>
            <pc:docMk/>
            <pc:sldMk cId="1274986107" sldId="287"/>
            <ac:spMk id="2" creationId="{27EBB5C1-F42A-4D49-90E7-3621B65473CC}"/>
          </ac:spMkLst>
        </pc:spChg>
      </pc:sldChg>
      <pc:sldChg chg="addSp delSp modSp mod">
        <pc:chgData name="Bush, Eric" userId="7d1af326-05d0-4d04-b9e1-d6f5d2871dff" providerId="ADAL" clId="{1A3BE46C-4677-46B8-983F-E349DC366C18}" dt="2023-02-16T17:07:29.232" v="274" actId="14100"/>
        <pc:sldMkLst>
          <pc:docMk/>
          <pc:sldMk cId="371935019" sldId="306"/>
        </pc:sldMkLst>
        <pc:graphicFrameChg chg="del">
          <ac:chgData name="Bush, Eric" userId="7d1af326-05d0-4d04-b9e1-d6f5d2871dff" providerId="ADAL" clId="{1A3BE46C-4677-46B8-983F-E349DC366C18}" dt="2023-02-16T17:07:14.032" v="269" actId="478"/>
          <ac:graphicFrameMkLst>
            <pc:docMk/>
            <pc:sldMk cId="371935019" sldId="306"/>
            <ac:graphicFrameMk id="3" creationId="{8B65AB9F-CDCB-7592-D6D3-92A04139D3CD}"/>
          </ac:graphicFrameMkLst>
        </pc:graphicFrameChg>
        <pc:picChg chg="add mod">
          <ac:chgData name="Bush, Eric" userId="7d1af326-05d0-4d04-b9e1-d6f5d2871dff" providerId="ADAL" clId="{1A3BE46C-4677-46B8-983F-E349DC366C18}" dt="2023-02-16T17:07:29.232" v="274" actId="14100"/>
          <ac:picMkLst>
            <pc:docMk/>
            <pc:sldMk cId="371935019" sldId="306"/>
            <ac:picMk id="4" creationId="{F9247B10-04C4-181B-1287-98D7E2EC52F7}"/>
          </ac:picMkLst>
        </pc:picChg>
      </pc:sldChg>
      <pc:sldChg chg="addSp delSp modSp mod">
        <pc:chgData name="Bush, Eric" userId="7d1af326-05d0-4d04-b9e1-d6f5d2871dff" providerId="ADAL" clId="{1A3BE46C-4677-46B8-983F-E349DC366C18}" dt="2023-02-16T17:03:50.284" v="238" actId="14100"/>
        <pc:sldMkLst>
          <pc:docMk/>
          <pc:sldMk cId="966107189" sldId="314"/>
        </pc:sldMkLst>
        <pc:graphicFrameChg chg="del">
          <ac:chgData name="Bush, Eric" userId="7d1af326-05d0-4d04-b9e1-d6f5d2871dff" providerId="ADAL" clId="{1A3BE46C-4677-46B8-983F-E349DC366C18}" dt="2023-02-16T17:03:39.229" v="235" actId="478"/>
          <ac:graphicFrameMkLst>
            <pc:docMk/>
            <pc:sldMk cId="966107189" sldId="314"/>
            <ac:graphicFrameMk id="7" creationId="{8145FD93-750F-CF6D-54E0-93AB70AFEC46}"/>
          </ac:graphicFrameMkLst>
        </pc:graphicFrameChg>
        <pc:picChg chg="add mod">
          <ac:chgData name="Bush, Eric" userId="7d1af326-05d0-4d04-b9e1-d6f5d2871dff" providerId="ADAL" clId="{1A3BE46C-4677-46B8-983F-E349DC366C18}" dt="2023-02-16T17:03:50.284" v="238" actId="14100"/>
          <ac:picMkLst>
            <pc:docMk/>
            <pc:sldMk cId="966107189" sldId="314"/>
            <ac:picMk id="3" creationId="{EC46DA7C-BBF7-6D48-8D0F-F551652D749A}"/>
          </ac:picMkLst>
        </pc:picChg>
      </pc:sldChg>
      <pc:sldChg chg="addSp delSp modSp mod">
        <pc:chgData name="Bush, Eric" userId="7d1af326-05d0-4d04-b9e1-d6f5d2871dff" providerId="ADAL" clId="{1A3BE46C-4677-46B8-983F-E349DC366C18}" dt="2023-02-16T17:16:12.290" v="299" actId="1076"/>
        <pc:sldMkLst>
          <pc:docMk/>
          <pc:sldMk cId="2057212513" sldId="317"/>
        </pc:sldMkLst>
        <pc:graphicFrameChg chg="del">
          <ac:chgData name="Bush, Eric" userId="7d1af326-05d0-4d04-b9e1-d6f5d2871dff" providerId="ADAL" clId="{1A3BE46C-4677-46B8-983F-E349DC366C18}" dt="2023-02-16T17:10:10.448" v="287" actId="478"/>
          <ac:graphicFrameMkLst>
            <pc:docMk/>
            <pc:sldMk cId="2057212513" sldId="317"/>
            <ac:graphicFrameMk id="6" creationId="{9AA87C19-9397-364A-C90B-109EA729E257}"/>
          </ac:graphicFrameMkLst>
        </pc:graphicFrameChg>
        <pc:picChg chg="add mod">
          <ac:chgData name="Bush, Eric" userId="7d1af326-05d0-4d04-b9e1-d6f5d2871dff" providerId="ADAL" clId="{1A3BE46C-4677-46B8-983F-E349DC366C18}" dt="2023-02-16T17:16:12.290" v="299" actId="1076"/>
          <ac:picMkLst>
            <pc:docMk/>
            <pc:sldMk cId="2057212513" sldId="317"/>
            <ac:picMk id="3" creationId="{655AC051-87A8-632A-2951-CE90CA364C79}"/>
          </ac:picMkLst>
        </pc:picChg>
      </pc:sldChg>
      <pc:sldChg chg="addSp delSp modSp mod">
        <pc:chgData name="Bush, Eric" userId="7d1af326-05d0-4d04-b9e1-d6f5d2871dff" providerId="ADAL" clId="{1A3BE46C-4677-46B8-983F-E349DC366C18}" dt="2023-02-17T14:01:29.087" v="311" actId="1076"/>
        <pc:sldMkLst>
          <pc:docMk/>
          <pc:sldMk cId="1455513466" sldId="318"/>
        </pc:sldMkLst>
        <pc:graphicFrameChg chg="del">
          <ac:chgData name="Bush, Eric" userId="7d1af326-05d0-4d04-b9e1-d6f5d2871dff" providerId="ADAL" clId="{1A3BE46C-4677-46B8-983F-E349DC366C18}" dt="2023-02-17T14:01:10.248" v="307" actId="478"/>
          <ac:graphicFrameMkLst>
            <pc:docMk/>
            <pc:sldMk cId="1455513466" sldId="318"/>
            <ac:graphicFrameMk id="7" creationId="{6CFE6D2F-66B1-5A3B-28C5-9B96AFB79C22}"/>
          </ac:graphicFrameMkLst>
        </pc:graphicFrameChg>
        <pc:picChg chg="add mod">
          <ac:chgData name="Bush, Eric" userId="7d1af326-05d0-4d04-b9e1-d6f5d2871dff" providerId="ADAL" clId="{1A3BE46C-4677-46B8-983F-E349DC366C18}" dt="2023-02-17T14:01:29.087" v="311" actId="1076"/>
          <ac:picMkLst>
            <pc:docMk/>
            <pc:sldMk cId="1455513466" sldId="318"/>
            <ac:picMk id="3" creationId="{78281C97-C760-85CC-9DEE-419A51A1EC3E}"/>
          </ac:picMkLst>
        </pc:picChg>
      </pc:sldChg>
      <pc:sldChg chg="addSp delSp modSp mod">
        <pc:chgData name="Bush, Eric" userId="7d1af326-05d0-4d04-b9e1-d6f5d2871dff" providerId="ADAL" clId="{1A3BE46C-4677-46B8-983F-E349DC366C18}" dt="2023-02-16T17:03:20.836" v="234" actId="1076"/>
        <pc:sldMkLst>
          <pc:docMk/>
          <pc:sldMk cId="3139329681" sldId="319"/>
        </pc:sldMkLst>
        <pc:spChg chg="mod">
          <ac:chgData name="Bush, Eric" userId="7d1af326-05d0-4d04-b9e1-d6f5d2871dff" providerId="ADAL" clId="{1A3BE46C-4677-46B8-983F-E349DC366C18}" dt="2023-02-10T15:21:11.670" v="88" actId="20577"/>
          <ac:spMkLst>
            <pc:docMk/>
            <pc:sldMk cId="3139329681" sldId="319"/>
            <ac:spMk id="5" creationId="{557EB905-BD87-4549-AB52-A8716A614C8A}"/>
          </ac:spMkLst>
        </pc:spChg>
        <pc:graphicFrameChg chg="del">
          <ac:chgData name="Bush, Eric" userId="7d1af326-05d0-4d04-b9e1-d6f5d2871dff" providerId="ADAL" clId="{1A3BE46C-4677-46B8-983F-E349DC366C18}" dt="2023-02-16T17:02:55.058" v="227" actId="478"/>
          <ac:graphicFrameMkLst>
            <pc:docMk/>
            <pc:sldMk cId="3139329681" sldId="319"/>
            <ac:graphicFrameMk id="7" creationId="{CC7A31E2-E6E7-1DB1-57FD-D473E29563E2}"/>
          </ac:graphicFrameMkLst>
        </pc:graphicFrameChg>
        <pc:picChg chg="add mod">
          <ac:chgData name="Bush, Eric" userId="7d1af326-05d0-4d04-b9e1-d6f5d2871dff" providerId="ADAL" clId="{1A3BE46C-4677-46B8-983F-E349DC366C18}" dt="2023-02-16T17:03:20.836" v="234" actId="1076"/>
          <ac:picMkLst>
            <pc:docMk/>
            <pc:sldMk cId="3139329681" sldId="319"/>
            <ac:picMk id="3" creationId="{42BDF94A-25F2-F005-7816-7B0D311B641F}"/>
          </ac:picMkLst>
        </pc:picChg>
      </pc:sldChg>
      <pc:sldChg chg="addSp delSp modSp mod">
        <pc:chgData name="Bush, Eric" userId="7d1af326-05d0-4d04-b9e1-d6f5d2871dff" providerId="ADAL" clId="{1A3BE46C-4677-46B8-983F-E349DC366C18}" dt="2023-02-16T17:04:35.388" v="250" actId="1076"/>
        <pc:sldMkLst>
          <pc:docMk/>
          <pc:sldMk cId="3660489357" sldId="320"/>
        </pc:sldMkLst>
        <pc:spChg chg="mod ord">
          <ac:chgData name="Bush, Eric" userId="7d1af326-05d0-4d04-b9e1-d6f5d2871dff" providerId="ADAL" clId="{1A3BE46C-4677-46B8-983F-E349DC366C18}" dt="2023-02-16T17:04:35.388" v="250" actId="1076"/>
          <ac:spMkLst>
            <pc:docMk/>
            <pc:sldMk cId="3660489357" sldId="320"/>
            <ac:spMk id="9" creationId="{B1CCE6CB-BE2A-4727-985E-B5BD9C38465D}"/>
          </ac:spMkLst>
        </pc:spChg>
        <pc:graphicFrameChg chg="del">
          <ac:chgData name="Bush, Eric" userId="7d1af326-05d0-4d04-b9e1-d6f5d2871dff" providerId="ADAL" clId="{1A3BE46C-4677-46B8-983F-E349DC366C18}" dt="2023-02-16T17:03:57.568" v="239" actId="478"/>
          <ac:graphicFrameMkLst>
            <pc:docMk/>
            <pc:sldMk cId="3660489357" sldId="320"/>
            <ac:graphicFrameMk id="3" creationId="{16C0D88A-E921-9C64-320F-3FD72F3FF570}"/>
          </ac:graphicFrameMkLst>
        </pc:graphicFrameChg>
        <pc:picChg chg="add mod">
          <ac:chgData name="Bush, Eric" userId="7d1af326-05d0-4d04-b9e1-d6f5d2871dff" providerId="ADAL" clId="{1A3BE46C-4677-46B8-983F-E349DC366C18}" dt="2023-02-16T17:04:13.545" v="244" actId="14100"/>
          <ac:picMkLst>
            <pc:docMk/>
            <pc:sldMk cId="3660489357" sldId="320"/>
            <ac:picMk id="4" creationId="{AD65E7D8-757A-17B8-5A53-F8D894CF0308}"/>
          </ac:picMkLst>
        </pc:picChg>
      </pc:sldChg>
      <pc:sldChg chg="addSp delSp modSp mod">
        <pc:chgData name="Bush, Eric" userId="7d1af326-05d0-4d04-b9e1-d6f5d2871dff" providerId="ADAL" clId="{1A3BE46C-4677-46B8-983F-E349DC366C18}" dt="2023-02-16T17:05:34.114" v="258" actId="14100"/>
        <pc:sldMkLst>
          <pc:docMk/>
          <pc:sldMk cId="1386298443" sldId="321"/>
        </pc:sldMkLst>
        <pc:spChg chg="mod">
          <ac:chgData name="Bush, Eric" userId="7d1af326-05d0-4d04-b9e1-d6f5d2871dff" providerId="ADAL" clId="{1A3BE46C-4677-46B8-983F-E349DC366C18}" dt="2023-02-10T15:21:41.900" v="90"/>
          <ac:spMkLst>
            <pc:docMk/>
            <pc:sldMk cId="1386298443" sldId="321"/>
            <ac:spMk id="5" creationId="{557EB905-BD87-4549-AB52-A8716A614C8A}"/>
          </ac:spMkLst>
        </pc:spChg>
        <pc:graphicFrameChg chg="del">
          <ac:chgData name="Bush, Eric" userId="7d1af326-05d0-4d04-b9e1-d6f5d2871dff" providerId="ADAL" clId="{1A3BE46C-4677-46B8-983F-E349DC366C18}" dt="2023-02-16T17:04:59.381" v="251" actId="478"/>
          <ac:graphicFrameMkLst>
            <pc:docMk/>
            <pc:sldMk cId="1386298443" sldId="321"/>
            <ac:graphicFrameMk id="3" creationId="{F4525820-84DA-01AB-7B84-AFE266E1E567}"/>
          </ac:graphicFrameMkLst>
        </pc:graphicFrameChg>
        <pc:picChg chg="add mod">
          <ac:chgData name="Bush, Eric" userId="7d1af326-05d0-4d04-b9e1-d6f5d2871dff" providerId="ADAL" clId="{1A3BE46C-4677-46B8-983F-E349DC366C18}" dt="2023-02-16T17:05:34.114" v="258" actId="14100"/>
          <ac:picMkLst>
            <pc:docMk/>
            <pc:sldMk cId="1386298443" sldId="321"/>
            <ac:picMk id="6" creationId="{C41EC948-3132-6BB0-82AC-FF0B7837DF13}"/>
          </ac:picMkLst>
        </pc:picChg>
      </pc:sldChg>
      <pc:sldChg chg="addSp delSp modSp mod">
        <pc:chgData name="Bush, Eric" userId="7d1af326-05d0-4d04-b9e1-d6f5d2871dff" providerId="ADAL" clId="{1A3BE46C-4677-46B8-983F-E349DC366C18}" dt="2023-02-16T17:10:00.853" v="286" actId="1076"/>
        <pc:sldMkLst>
          <pc:docMk/>
          <pc:sldMk cId="2621548240" sldId="322"/>
        </pc:sldMkLst>
        <pc:spChg chg="mod">
          <ac:chgData name="Bush, Eric" userId="7d1af326-05d0-4d04-b9e1-d6f5d2871dff" providerId="ADAL" clId="{1A3BE46C-4677-46B8-983F-E349DC366C18}" dt="2023-02-10T15:22:02.437" v="92"/>
          <ac:spMkLst>
            <pc:docMk/>
            <pc:sldMk cId="2621548240" sldId="322"/>
            <ac:spMk id="5" creationId="{557EB905-BD87-4549-AB52-A8716A614C8A}"/>
          </ac:spMkLst>
        </pc:spChg>
        <pc:graphicFrameChg chg="del mod">
          <ac:chgData name="Bush, Eric" userId="7d1af326-05d0-4d04-b9e1-d6f5d2871dff" providerId="ADAL" clId="{1A3BE46C-4677-46B8-983F-E349DC366C18}" dt="2023-02-16T17:09:22.293" v="277" actId="478"/>
          <ac:graphicFrameMkLst>
            <pc:docMk/>
            <pc:sldMk cId="2621548240" sldId="322"/>
            <ac:graphicFrameMk id="3" creationId="{063C255E-1847-0807-E65E-9F6122122179}"/>
          </ac:graphicFrameMkLst>
        </pc:graphicFrameChg>
        <pc:picChg chg="add mod">
          <ac:chgData name="Bush, Eric" userId="7d1af326-05d0-4d04-b9e1-d6f5d2871dff" providerId="ADAL" clId="{1A3BE46C-4677-46B8-983F-E349DC366C18}" dt="2023-02-16T17:10:00.853" v="286" actId="1076"/>
          <ac:picMkLst>
            <pc:docMk/>
            <pc:sldMk cId="2621548240" sldId="322"/>
            <ac:picMk id="6" creationId="{83B63AAA-6A27-0A13-1483-74C0EC9EB2BA}"/>
          </ac:picMkLst>
        </pc:picChg>
      </pc:sldChg>
      <pc:sldChg chg="addSp delSp modSp add del mod">
        <pc:chgData name="Bush, Eric" userId="7d1af326-05d0-4d04-b9e1-d6f5d2871dff" providerId="ADAL" clId="{1A3BE46C-4677-46B8-983F-E349DC366C18}" dt="2023-02-16T17:06:57.238" v="268" actId="1076"/>
        <pc:sldMkLst>
          <pc:docMk/>
          <pc:sldMk cId="3234027280" sldId="323"/>
        </pc:sldMkLst>
        <pc:spChg chg="mod">
          <ac:chgData name="Bush, Eric" userId="7d1af326-05d0-4d04-b9e1-d6f5d2871dff" providerId="ADAL" clId="{1A3BE46C-4677-46B8-983F-E349DC366C18}" dt="2023-02-10T15:21:45.356" v="91"/>
          <ac:spMkLst>
            <pc:docMk/>
            <pc:sldMk cId="3234027280" sldId="323"/>
            <ac:spMk id="5" creationId="{557EB905-BD87-4549-AB52-A8716A614C8A}"/>
          </ac:spMkLst>
        </pc:spChg>
        <pc:graphicFrameChg chg="del">
          <ac:chgData name="Bush, Eric" userId="7d1af326-05d0-4d04-b9e1-d6f5d2871dff" providerId="ADAL" clId="{1A3BE46C-4677-46B8-983F-E349DC366C18}" dt="2023-02-16T17:06:11.716" v="261" actId="478"/>
          <ac:graphicFrameMkLst>
            <pc:docMk/>
            <pc:sldMk cId="3234027280" sldId="323"/>
            <ac:graphicFrameMk id="6" creationId="{80089636-DAB3-B1A2-7373-75008E8AF50A}"/>
          </ac:graphicFrameMkLst>
        </pc:graphicFrameChg>
        <pc:picChg chg="add mod">
          <ac:chgData name="Bush, Eric" userId="7d1af326-05d0-4d04-b9e1-d6f5d2871dff" providerId="ADAL" clId="{1A3BE46C-4677-46B8-983F-E349DC366C18}" dt="2023-02-16T17:06:57.238" v="268" actId="1076"/>
          <ac:picMkLst>
            <pc:docMk/>
            <pc:sldMk cId="3234027280" sldId="323"/>
            <ac:picMk id="3" creationId="{BA70E1A5-5598-9EB8-D102-C4AA4C2F0073}"/>
          </ac:picMkLst>
        </pc:picChg>
      </pc:sldChg>
      <pc:sldChg chg="addSp delSp modSp mod">
        <pc:chgData name="Bush, Eric" userId="7d1af326-05d0-4d04-b9e1-d6f5d2871dff" providerId="ADAL" clId="{1A3BE46C-4677-46B8-983F-E349DC366C18}" dt="2023-02-17T14:01:06.939" v="306" actId="1076"/>
        <pc:sldMkLst>
          <pc:docMk/>
          <pc:sldMk cId="3916832236" sldId="325"/>
        </pc:sldMkLst>
        <pc:graphicFrameChg chg="del">
          <ac:chgData name="Bush, Eric" userId="7d1af326-05d0-4d04-b9e1-d6f5d2871dff" providerId="ADAL" clId="{1A3BE46C-4677-46B8-983F-E349DC366C18}" dt="2023-02-17T14:00:43.808" v="300" actId="478"/>
          <ac:graphicFrameMkLst>
            <pc:docMk/>
            <pc:sldMk cId="3916832236" sldId="325"/>
            <ac:graphicFrameMk id="6" creationId="{754F604E-7E73-FCFF-E0AF-C454D4187623}"/>
          </ac:graphicFrameMkLst>
        </pc:graphicFrameChg>
        <pc:picChg chg="add mod">
          <ac:chgData name="Bush, Eric" userId="7d1af326-05d0-4d04-b9e1-d6f5d2871dff" providerId="ADAL" clId="{1A3BE46C-4677-46B8-983F-E349DC366C18}" dt="2023-02-17T14:01:06.939" v="306" actId="1076"/>
          <ac:picMkLst>
            <pc:docMk/>
            <pc:sldMk cId="3916832236" sldId="325"/>
            <ac:picMk id="3" creationId="{5A2D2DE3-AFA5-3D56-A2EF-CD2C9507FADF}"/>
          </ac:picMkLst>
        </pc:picChg>
      </pc:sldChg>
    </pc:docChg>
  </pc:docChgLst>
  <pc:docChgLst>
    <pc:chgData name="Bush, Eric" userId="7d1af326-05d0-4d04-b9e1-d6f5d2871dff" providerId="ADAL" clId="{9DDBB8E5-507D-4E4B-9D1D-7DAE41F46BDB}"/>
    <pc:docChg chg="custSel modSld">
      <pc:chgData name="Bush, Eric" userId="7d1af326-05d0-4d04-b9e1-d6f5d2871dff" providerId="ADAL" clId="{9DDBB8E5-507D-4E4B-9D1D-7DAE41F46BDB}" dt="2023-01-30T22:55:18.720" v="12" actId="14100"/>
      <pc:docMkLst>
        <pc:docMk/>
      </pc:docMkLst>
      <pc:sldChg chg="addSp delSp modSp mod">
        <pc:chgData name="Bush, Eric" userId="7d1af326-05d0-4d04-b9e1-d6f5d2871dff" providerId="ADAL" clId="{9DDBB8E5-507D-4E4B-9D1D-7DAE41F46BDB}" dt="2023-01-30T22:55:18.720" v="12" actId="14100"/>
        <pc:sldMkLst>
          <pc:docMk/>
          <pc:sldMk cId="2057212513" sldId="317"/>
        </pc:sldMkLst>
        <pc:graphicFrameChg chg="del">
          <ac:chgData name="Bush, Eric" userId="7d1af326-05d0-4d04-b9e1-d6f5d2871dff" providerId="ADAL" clId="{9DDBB8E5-507D-4E4B-9D1D-7DAE41F46BDB}" dt="2023-01-30T22:54:59.311" v="5" actId="478"/>
          <ac:graphicFrameMkLst>
            <pc:docMk/>
            <pc:sldMk cId="2057212513" sldId="317"/>
            <ac:graphicFrameMk id="3" creationId="{BD6EA273-4042-5456-B2E6-580258A83274}"/>
          </ac:graphicFrameMkLst>
        </pc:graphicFrameChg>
        <pc:graphicFrameChg chg="add mod">
          <ac:chgData name="Bush, Eric" userId="7d1af326-05d0-4d04-b9e1-d6f5d2871dff" providerId="ADAL" clId="{9DDBB8E5-507D-4E4B-9D1D-7DAE41F46BDB}" dt="2023-01-30T22:55:18.720" v="12" actId="14100"/>
          <ac:graphicFrameMkLst>
            <pc:docMk/>
            <pc:sldMk cId="2057212513" sldId="317"/>
            <ac:graphicFrameMk id="6" creationId="{9AA87C19-9397-364A-C90B-109EA729E257}"/>
          </ac:graphicFrameMkLst>
        </pc:graphicFrameChg>
      </pc:sldChg>
      <pc:sldChg chg="addSp delSp modSp mod">
        <pc:chgData name="Bush, Eric" userId="7d1af326-05d0-4d04-b9e1-d6f5d2871dff" providerId="ADAL" clId="{9DDBB8E5-507D-4E4B-9D1D-7DAE41F46BDB}" dt="2023-01-30T21:45:12.102" v="4" actId="14100"/>
        <pc:sldMkLst>
          <pc:docMk/>
          <pc:sldMk cId="1386298443" sldId="321"/>
        </pc:sldMkLst>
        <pc:graphicFrameChg chg="add mod">
          <ac:chgData name="Bush, Eric" userId="7d1af326-05d0-4d04-b9e1-d6f5d2871dff" providerId="ADAL" clId="{9DDBB8E5-507D-4E4B-9D1D-7DAE41F46BDB}" dt="2023-01-30T21:45:12.102" v="4" actId="14100"/>
          <ac:graphicFrameMkLst>
            <pc:docMk/>
            <pc:sldMk cId="1386298443" sldId="321"/>
            <ac:graphicFrameMk id="3" creationId="{F4525820-84DA-01AB-7B84-AFE266E1E567}"/>
          </ac:graphicFrameMkLst>
        </pc:graphicFrameChg>
        <pc:graphicFrameChg chg="del">
          <ac:chgData name="Bush, Eric" userId="7d1af326-05d0-4d04-b9e1-d6f5d2871dff" providerId="ADAL" clId="{9DDBB8E5-507D-4E4B-9D1D-7DAE41F46BDB}" dt="2023-01-30T21:44:56.439" v="0" actId="478"/>
          <ac:graphicFrameMkLst>
            <pc:docMk/>
            <pc:sldMk cId="1386298443" sldId="321"/>
            <ac:graphicFrameMk id="6" creationId="{ED00E5A4-548E-2EE4-4E6B-804853DB0516}"/>
          </ac:graphicFrameMkLst>
        </pc:graphicFrameChg>
      </pc:sldChg>
    </pc:docChg>
  </pc:docChgLst>
  <pc:docChgLst>
    <pc:chgData name="Bush, Eric" userId="7d1af326-05d0-4d04-b9e1-d6f5d2871dff" providerId="ADAL" clId="{D740BDFC-3298-4452-BB5B-ED34ED68492F}"/>
    <pc:docChg chg="undo custSel addSld delSld modSld">
      <pc:chgData name="Bush, Eric" userId="7d1af326-05d0-4d04-b9e1-d6f5d2871dff" providerId="ADAL" clId="{D740BDFC-3298-4452-BB5B-ED34ED68492F}" dt="2023-03-30T15:27:59.382" v="82" actId="14100"/>
      <pc:docMkLst>
        <pc:docMk/>
      </pc:docMkLst>
      <pc:sldChg chg="addSp delSp modSp mod">
        <pc:chgData name="Bush, Eric" userId="7d1af326-05d0-4d04-b9e1-d6f5d2871dff" providerId="ADAL" clId="{D740BDFC-3298-4452-BB5B-ED34ED68492F}" dt="2023-03-30T15:27:04.441" v="71" actId="20577"/>
        <pc:sldMkLst>
          <pc:docMk/>
          <pc:sldMk cId="1599097217" sldId="282"/>
        </pc:sldMkLst>
        <pc:graphicFrameChg chg="mod modGraphic">
          <ac:chgData name="Bush, Eric" userId="7d1af326-05d0-4d04-b9e1-d6f5d2871dff" providerId="ADAL" clId="{D740BDFC-3298-4452-BB5B-ED34ED68492F}" dt="2023-03-30T15:27:04.441" v="71" actId="20577"/>
          <ac:graphicFrameMkLst>
            <pc:docMk/>
            <pc:sldMk cId="1599097217" sldId="282"/>
            <ac:graphicFrameMk id="11" creationId="{CDE3ECFB-B721-79AD-315A-1AEAE038EF79}"/>
          </ac:graphicFrameMkLst>
        </pc:graphicFrameChg>
        <pc:picChg chg="add mod">
          <ac:chgData name="Bush, Eric" userId="7d1af326-05d0-4d04-b9e1-d6f5d2871dff" providerId="ADAL" clId="{D740BDFC-3298-4452-BB5B-ED34ED68492F}" dt="2023-03-30T13:07:36.156" v="9" actId="14100"/>
          <ac:picMkLst>
            <pc:docMk/>
            <pc:sldMk cId="1599097217" sldId="282"/>
            <ac:picMk id="3" creationId="{0552465B-5707-0F5C-136D-A44E7E9F3DAB}"/>
          </ac:picMkLst>
        </pc:picChg>
        <pc:picChg chg="del">
          <ac:chgData name="Bush, Eric" userId="7d1af326-05d0-4d04-b9e1-d6f5d2871dff" providerId="ADAL" clId="{D740BDFC-3298-4452-BB5B-ED34ED68492F}" dt="2023-03-30T13:07:01.898" v="0" actId="478"/>
          <ac:picMkLst>
            <pc:docMk/>
            <pc:sldMk cId="1599097217" sldId="282"/>
            <ac:picMk id="6" creationId="{B800F6ED-BA74-5CE9-79DA-52B39D86018B}"/>
          </ac:picMkLst>
        </pc:picChg>
      </pc:sldChg>
      <pc:sldChg chg="addSp delSp modSp mod">
        <pc:chgData name="Bush, Eric" userId="7d1af326-05d0-4d04-b9e1-d6f5d2871dff" providerId="ADAL" clId="{D740BDFC-3298-4452-BB5B-ED34ED68492F}" dt="2023-03-30T15:27:59.382" v="82" actId="14100"/>
        <pc:sldMkLst>
          <pc:docMk/>
          <pc:sldMk cId="966107189" sldId="314"/>
        </pc:sldMkLst>
        <pc:picChg chg="add mod">
          <ac:chgData name="Bush, Eric" userId="7d1af326-05d0-4d04-b9e1-d6f5d2871dff" providerId="ADAL" clId="{D740BDFC-3298-4452-BB5B-ED34ED68492F}" dt="2023-03-30T15:27:59.382" v="82" actId="14100"/>
          <ac:picMkLst>
            <pc:docMk/>
            <pc:sldMk cId="966107189" sldId="314"/>
            <ac:picMk id="3" creationId="{2FBA8C0C-9653-8823-669D-8541B36EC01D}"/>
          </ac:picMkLst>
        </pc:picChg>
        <pc:picChg chg="del">
          <ac:chgData name="Bush, Eric" userId="7d1af326-05d0-4d04-b9e1-d6f5d2871dff" providerId="ADAL" clId="{D740BDFC-3298-4452-BB5B-ED34ED68492F}" dt="2023-03-30T15:27:40.188" v="77" actId="478"/>
          <ac:picMkLst>
            <pc:docMk/>
            <pc:sldMk cId="966107189" sldId="314"/>
            <ac:picMk id="4" creationId="{F4078CB7-8CF7-B3D3-B5BE-7D0EBB269CFE}"/>
          </ac:picMkLst>
        </pc:picChg>
      </pc:sldChg>
      <pc:sldChg chg="modSp mod">
        <pc:chgData name="Bush, Eric" userId="7d1af326-05d0-4d04-b9e1-d6f5d2871dff" providerId="ADAL" clId="{D740BDFC-3298-4452-BB5B-ED34ED68492F}" dt="2023-03-30T13:12:39.850" v="39" actId="14100"/>
        <pc:sldMkLst>
          <pc:docMk/>
          <pc:sldMk cId="1455513466" sldId="318"/>
        </pc:sldMkLst>
        <pc:picChg chg="mod">
          <ac:chgData name="Bush, Eric" userId="7d1af326-05d0-4d04-b9e1-d6f5d2871dff" providerId="ADAL" clId="{D740BDFC-3298-4452-BB5B-ED34ED68492F}" dt="2023-03-30T13:12:39.850" v="39" actId="14100"/>
          <ac:picMkLst>
            <pc:docMk/>
            <pc:sldMk cId="1455513466" sldId="318"/>
            <ac:picMk id="6" creationId="{E86B12FE-8268-1EB4-9AF0-FDFC46E2CF4F}"/>
          </ac:picMkLst>
        </pc:picChg>
      </pc:sldChg>
      <pc:sldChg chg="addSp delSp modSp mod">
        <pc:chgData name="Bush, Eric" userId="7d1af326-05d0-4d04-b9e1-d6f5d2871dff" providerId="ADAL" clId="{D740BDFC-3298-4452-BB5B-ED34ED68492F}" dt="2023-03-30T15:27:33.788" v="76" actId="14100"/>
        <pc:sldMkLst>
          <pc:docMk/>
          <pc:sldMk cId="3139329681" sldId="319"/>
        </pc:sldMkLst>
        <pc:picChg chg="add mod">
          <ac:chgData name="Bush, Eric" userId="7d1af326-05d0-4d04-b9e1-d6f5d2871dff" providerId="ADAL" clId="{D740BDFC-3298-4452-BB5B-ED34ED68492F}" dt="2023-03-30T15:27:33.788" v="76" actId="14100"/>
          <ac:picMkLst>
            <pc:docMk/>
            <pc:sldMk cId="3139329681" sldId="319"/>
            <ac:picMk id="3" creationId="{C8FE062C-3D64-E464-26FA-2AB8EF7868A0}"/>
          </ac:picMkLst>
        </pc:picChg>
        <pc:picChg chg="del">
          <ac:chgData name="Bush, Eric" userId="7d1af326-05d0-4d04-b9e1-d6f5d2871dff" providerId="ADAL" clId="{D740BDFC-3298-4452-BB5B-ED34ED68492F}" dt="2023-03-30T15:27:19.788" v="72" actId="478"/>
          <ac:picMkLst>
            <pc:docMk/>
            <pc:sldMk cId="3139329681" sldId="319"/>
            <ac:picMk id="6" creationId="{4F8693FC-E373-E42F-0849-4C7173F747EA}"/>
          </ac:picMkLst>
        </pc:picChg>
      </pc:sldChg>
      <pc:sldChg chg="addSp delSp modSp add del mod">
        <pc:chgData name="Bush, Eric" userId="7d1af326-05d0-4d04-b9e1-d6f5d2871dff" providerId="ADAL" clId="{D740BDFC-3298-4452-BB5B-ED34ED68492F}" dt="2023-03-30T15:25:44.032" v="52" actId="14100"/>
        <pc:sldMkLst>
          <pc:docMk/>
          <pc:sldMk cId="1386298443" sldId="321"/>
        </pc:sldMkLst>
        <pc:picChg chg="del">
          <ac:chgData name="Bush, Eric" userId="7d1af326-05d0-4d04-b9e1-d6f5d2871dff" providerId="ADAL" clId="{D740BDFC-3298-4452-BB5B-ED34ED68492F}" dt="2023-03-30T13:09:33.355" v="18" actId="478"/>
          <ac:picMkLst>
            <pc:docMk/>
            <pc:sldMk cId="1386298443" sldId="321"/>
            <ac:picMk id="3" creationId="{F0EFCE6C-77CA-F8E1-D773-8677C8ACDECF}"/>
          </ac:picMkLst>
        </pc:picChg>
        <pc:picChg chg="add del mod">
          <ac:chgData name="Bush, Eric" userId="7d1af326-05d0-4d04-b9e1-d6f5d2871dff" providerId="ADAL" clId="{D740BDFC-3298-4452-BB5B-ED34ED68492F}" dt="2023-03-30T15:25:26.959" v="47" actId="478"/>
          <ac:picMkLst>
            <pc:docMk/>
            <pc:sldMk cId="1386298443" sldId="321"/>
            <ac:picMk id="3" creationId="{F4393FDC-A9E8-DBFC-3DD6-C8D0ADDC881A}"/>
          </ac:picMkLst>
        </pc:picChg>
        <pc:picChg chg="add del mod">
          <ac:chgData name="Bush, Eric" userId="7d1af326-05d0-4d04-b9e1-d6f5d2871dff" providerId="ADAL" clId="{D740BDFC-3298-4452-BB5B-ED34ED68492F}" dt="2023-03-30T15:05:46.533" v="40" actId="478"/>
          <ac:picMkLst>
            <pc:docMk/>
            <pc:sldMk cId="1386298443" sldId="321"/>
            <ac:picMk id="6" creationId="{8683A7C6-7768-EA5D-9C40-32E93512A471}"/>
          </ac:picMkLst>
        </pc:picChg>
        <pc:picChg chg="add mod">
          <ac:chgData name="Bush, Eric" userId="7d1af326-05d0-4d04-b9e1-d6f5d2871dff" providerId="ADAL" clId="{D740BDFC-3298-4452-BB5B-ED34ED68492F}" dt="2023-03-30T15:25:44.032" v="52" actId="14100"/>
          <ac:picMkLst>
            <pc:docMk/>
            <pc:sldMk cId="1386298443" sldId="321"/>
            <ac:picMk id="7" creationId="{334135EC-9799-9FCD-72FA-B2BFE89C84E5}"/>
          </ac:picMkLst>
        </pc:picChg>
      </pc:sldChg>
      <pc:sldChg chg="addSp delSp modSp mod">
        <pc:chgData name="Bush, Eric" userId="7d1af326-05d0-4d04-b9e1-d6f5d2871dff" providerId="ADAL" clId="{D740BDFC-3298-4452-BB5B-ED34ED68492F}" dt="2023-03-30T15:26:20.510" v="60" actId="14100"/>
        <pc:sldMkLst>
          <pc:docMk/>
          <pc:sldMk cId="2621548240" sldId="322"/>
        </pc:sldMkLst>
        <pc:picChg chg="del">
          <ac:chgData name="Bush, Eric" userId="7d1af326-05d0-4d04-b9e1-d6f5d2871dff" providerId="ADAL" clId="{D740BDFC-3298-4452-BB5B-ED34ED68492F}" dt="2023-03-30T15:26:00.910" v="53" actId="478"/>
          <ac:picMkLst>
            <pc:docMk/>
            <pc:sldMk cId="2621548240" sldId="322"/>
            <ac:picMk id="3" creationId="{FFB38046-E4A2-B8B8-4838-E9F48985CE9C}"/>
          </ac:picMkLst>
        </pc:picChg>
        <pc:picChg chg="add mod">
          <ac:chgData name="Bush, Eric" userId="7d1af326-05d0-4d04-b9e1-d6f5d2871dff" providerId="ADAL" clId="{D740BDFC-3298-4452-BB5B-ED34ED68492F}" dt="2023-03-30T15:26:20.510" v="60" actId="14100"/>
          <ac:picMkLst>
            <pc:docMk/>
            <pc:sldMk cId="2621548240" sldId="322"/>
            <ac:picMk id="6" creationId="{C6452E87-DDFC-05F7-CB1A-4F023342F048}"/>
          </ac:picMkLst>
        </pc:picChg>
      </pc:sldChg>
      <pc:sldChg chg="addSp delSp modSp mod">
        <pc:chgData name="Bush, Eric" userId="7d1af326-05d0-4d04-b9e1-d6f5d2871dff" providerId="ADAL" clId="{D740BDFC-3298-4452-BB5B-ED34ED68492F}" dt="2023-03-30T13:10:25.948" v="32" actId="14100"/>
        <pc:sldMkLst>
          <pc:docMk/>
          <pc:sldMk cId="3234027280" sldId="323"/>
        </pc:sldMkLst>
        <pc:picChg chg="add mod">
          <ac:chgData name="Bush, Eric" userId="7d1af326-05d0-4d04-b9e1-d6f5d2871dff" providerId="ADAL" clId="{D740BDFC-3298-4452-BB5B-ED34ED68492F}" dt="2023-03-30T13:10:25.948" v="32" actId="14100"/>
          <ac:picMkLst>
            <pc:docMk/>
            <pc:sldMk cId="3234027280" sldId="323"/>
            <ac:picMk id="3" creationId="{E2F1342E-71F2-C5CB-B4BD-4A9B41C23D55}"/>
          </ac:picMkLst>
        </pc:picChg>
        <pc:picChg chg="del">
          <ac:chgData name="Bush, Eric" userId="7d1af326-05d0-4d04-b9e1-d6f5d2871dff" providerId="ADAL" clId="{D740BDFC-3298-4452-BB5B-ED34ED68492F}" dt="2023-03-30T13:10:11.979" v="26" actId="478"/>
          <ac:picMkLst>
            <pc:docMk/>
            <pc:sldMk cId="3234027280" sldId="323"/>
            <ac:picMk id="6" creationId="{4D567BBE-015F-3E8A-446B-3BAD44AC367B}"/>
          </ac:picMkLst>
        </pc:picChg>
      </pc:sldChg>
      <pc:sldChg chg="addSp delSp modSp mod">
        <pc:chgData name="Bush, Eric" userId="7d1af326-05d0-4d04-b9e1-d6f5d2871dff" providerId="ADAL" clId="{D740BDFC-3298-4452-BB5B-ED34ED68492F}" dt="2023-03-30T13:12:24.123" v="38" actId="14100"/>
        <pc:sldMkLst>
          <pc:docMk/>
          <pc:sldMk cId="3916832236" sldId="325"/>
        </pc:sldMkLst>
        <pc:picChg chg="add mod">
          <ac:chgData name="Bush, Eric" userId="7d1af326-05d0-4d04-b9e1-d6f5d2871dff" providerId="ADAL" clId="{D740BDFC-3298-4452-BB5B-ED34ED68492F}" dt="2023-03-30T13:12:24.123" v="38" actId="14100"/>
          <ac:picMkLst>
            <pc:docMk/>
            <pc:sldMk cId="3916832236" sldId="325"/>
            <ac:picMk id="3" creationId="{E26E91AD-8986-6462-5AD4-0FA9EF7955A6}"/>
          </ac:picMkLst>
        </pc:picChg>
        <pc:picChg chg="del">
          <ac:chgData name="Bush, Eric" userId="7d1af326-05d0-4d04-b9e1-d6f5d2871dff" providerId="ADAL" clId="{D740BDFC-3298-4452-BB5B-ED34ED68492F}" dt="2023-03-30T13:12:10.892" v="33" actId="478"/>
          <ac:picMkLst>
            <pc:docMk/>
            <pc:sldMk cId="3916832236" sldId="325"/>
            <ac:picMk id="6" creationId="{F9E22325-44E0-362B-65BC-E235A8CCE793}"/>
          </ac:picMkLst>
        </pc:picChg>
      </pc:sldChg>
    </pc:docChg>
  </pc:docChgLst>
  <pc:docChgLst>
    <pc:chgData name="Bush, Eric" userId="7d1af326-05d0-4d04-b9e1-d6f5d2871dff" providerId="ADAL" clId="{1893D109-1BCB-48B4-A4B0-90A083ED261E}"/>
    <pc:docChg chg="undo custSel addSld delSld modSld">
      <pc:chgData name="Bush, Eric" userId="7d1af326-05d0-4d04-b9e1-d6f5d2871dff" providerId="ADAL" clId="{1893D109-1BCB-48B4-A4B0-90A083ED261E}" dt="2023-03-28T02:38:33.449" v="258" actId="1076"/>
      <pc:docMkLst>
        <pc:docMk/>
      </pc:docMkLst>
      <pc:sldChg chg="modSp mod">
        <pc:chgData name="Bush, Eric" userId="7d1af326-05d0-4d04-b9e1-d6f5d2871dff" providerId="ADAL" clId="{1893D109-1BCB-48B4-A4B0-90A083ED261E}" dt="2023-03-28T01:28:29.912" v="10" actId="20577"/>
        <pc:sldMkLst>
          <pc:docMk/>
          <pc:sldMk cId="390009446" sldId="262"/>
        </pc:sldMkLst>
        <pc:spChg chg="mod">
          <ac:chgData name="Bush, Eric" userId="7d1af326-05d0-4d04-b9e1-d6f5d2871dff" providerId="ADAL" clId="{1893D109-1BCB-48B4-A4B0-90A083ED261E}" dt="2023-03-28T01:28:29.912" v="10" actId="20577"/>
          <ac:spMkLst>
            <pc:docMk/>
            <pc:sldMk cId="390009446" sldId="262"/>
            <ac:spMk id="5" creationId="{99982389-2625-4ABF-8AF6-FA4D5A16091A}"/>
          </ac:spMkLst>
        </pc:spChg>
      </pc:sldChg>
      <pc:sldChg chg="modSp mod">
        <pc:chgData name="Bush, Eric" userId="7d1af326-05d0-4d04-b9e1-d6f5d2871dff" providerId="ADAL" clId="{1893D109-1BCB-48B4-A4B0-90A083ED261E}" dt="2023-03-28T01:28:43.857" v="26" actId="20577"/>
        <pc:sldMkLst>
          <pc:docMk/>
          <pc:sldMk cId="763209112" sldId="281"/>
        </pc:sldMkLst>
        <pc:spChg chg="mod">
          <ac:chgData name="Bush, Eric" userId="7d1af326-05d0-4d04-b9e1-d6f5d2871dff" providerId="ADAL" clId="{1893D109-1BCB-48B4-A4B0-90A083ED261E}" dt="2023-03-28T01:28:43.857" v="26" actId="20577"/>
          <ac:spMkLst>
            <pc:docMk/>
            <pc:sldMk cId="763209112" sldId="281"/>
            <ac:spMk id="2" creationId="{27EBB5C1-F42A-4D49-90E7-3621B65473CC}"/>
          </ac:spMkLst>
        </pc:spChg>
      </pc:sldChg>
      <pc:sldChg chg="addSp delSp modSp mod">
        <pc:chgData name="Bush, Eric" userId="7d1af326-05d0-4d04-b9e1-d6f5d2871dff" providerId="ADAL" clId="{1893D109-1BCB-48B4-A4B0-90A083ED261E}" dt="2023-03-28T01:33:09.317" v="172" actId="14100"/>
        <pc:sldMkLst>
          <pc:docMk/>
          <pc:sldMk cId="1599097217" sldId="282"/>
        </pc:sldMkLst>
        <pc:spChg chg="mod">
          <ac:chgData name="Bush, Eric" userId="7d1af326-05d0-4d04-b9e1-d6f5d2871dff" providerId="ADAL" clId="{1893D109-1BCB-48B4-A4B0-90A083ED261E}" dt="2023-03-28T01:28:52.309" v="37" actId="20577"/>
          <ac:spMkLst>
            <pc:docMk/>
            <pc:sldMk cId="1599097217" sldId="282"/>
            <ac:spMk id="5" creationId="{557EB905-BD87-4549-AB52-A8716A614C8A}"/>
          </ac:spMkLst>
        </pc:spChg>
        <pc:graphicFrameChg chg="add del mod modGraphic">
          <ac:chgData name="Bush, Eric" userId="7d1af326-05d0-4d04-b9e1-d6f5d2871dff" providerId="ADAL" clId="{1893D109-1BCB-48B4-A4B0-90A083ED261E}" dt="2023-03-28T01:31:42.308" v="122"/>
          <ac:graphicFrameMkLst>
            <pc:docMk/>
            <pc:sldMk cId="1599097217" sldId="282"/>
            <ac:graphicFrameMk id="3" creationId="{A5F37098-9087-06AC-D8F7-3DB2C7FC6770}"/>
          </ac:graphicFrameMkLst>
        </pc:graphicFrameChg>
        <pc:graphicFrameChg chg="modGraphic">
          <ac:chgData name="Bush, Eric" userId="7d1af326-05d0-4d04-b9e1-d6f5d2871dff" providerId="ADAL" clId="{1893D109-1BCB-48B4-A4B0-90A083ED261E}" dt="2023-03-28T01:32:33.005" v="166" actId="20577"/>
          <ac:graphicFrameMkLst>
            <pc:docMk/>
            <pc:sldMk cId="1599097217" sldId="282"/>
            <ac:graphicFrameMk id="11" creationId="{CDE3ECFB-B721-79AD-315A-1AEAE038EF79}"/>
          </ac:graphicFrameMkLst>
        </pc:graphicFrameChg>
        <pc:picChg chg="add mod">
          <ac:chgData name="Bush, Eric" userId="7d1af326-05d0-4d04-b9e1-d6f5d2871dff" providerId="ADAL" clId="{1893D109-1BCB-48B4-A4B0-90A083ED261E}" dt="2023-03-28T01:31:58.323" v="129" actId="14100"/>
          <ac:picMkLst>
            <pc:docMk/>
            <pc:sldMk cId="1599097217" sldId="282"/>
            <ac:picMk id="6" creationId="{B800F6ED-BA74-5CE9-79DA-52B39D86018B}"/>
          </ac:picMkLst>
        </pc:picChg>
        <pc:picChg chg="add del">
          <ac:chgData name="Bush, Eric" userId="7d1af326-05d0-4d04-b9e1-d6f5d2871dff" providerId="ADAL" clId="{1893D109-1BCB-48B4-A4B0-90A083ED261E}" dt="2023-03-28T01:31:29.597" v="116" actId="478"/>
          <ac:picMkLst>
            <pc:docMk/>
            <pc:sldMk cId="1599097217" sldId="282"/>
            <ac:picMk id="7" creationId="{6B8D6F78-C522-0A92-426D-D7F75C8DEB4A}"/>
          </ac:picMkLst>
        </pc:picChg>
        <pc:picChg chg="add mod">
          <ac:chgData name="Bush, Eric" userId="7d1af326-05d0-4d04-b9e1-d6f5d2871dff" providerId="ADAL" clId="{1893D109-1BCB-48B4-A4B0-90A083ED261E}" dt="2023-03-28T01:33:09.317" v="172" actId="14100"/>
          <ac:picMkLst>
            <pc:docMk/>
            <pc:sldMk cId="1599097217" sldId="282"/>
            <ac:picMk id="8" creationId="{2ECE2AB5-64DB-EE8C-739E-E6E7E4B3A88D}"/>
          </ac:picMkLst>
        </pc:picChg>
        <pc:picChg chg="del">
          <ac:chgData name="Bush, Eric" userId="7d1af326-05d0-4d04-b9e1-d6f5d2871dff" providerId="ADAL" clId="{1893D109-1BCB-48B4-A4B0-90A083ED261E}" dt="2023-03-28T01:32:46.882" v="167" actId="478"/>
          <ac:picMkLst>
            <pc:docMk/>
            <pc:sldMk cId="1599097217" sldId="282"/>
            <ac:picMk id="12" creationId="{2938234E-FA07-819D-82D8-80B13CE8C85A}"/>
          </ac:picMkLst>
        </pc:picChg>
      </pc:sldChg>
      <pc:sldChg chg="modSp mod">
        <pc:chgData name="Bush, Eric" userId="7d1af326-05d0-4d04-b9e1-d6f5d2871dff" providerId="ADAL" clId="{1893D109-1BCB-48B4-A4B0-90A083ED261E}" dt="2023-03-28T01:29:22.037" v="69" actId="20577"/>
        <pc:sldMkLst>
          <pc:docMk/>
          <pc:sldMk cId="1274986107" sldId="287"/>
        </pc:sldMkLst>
        <pc:spChg chg="mod">
          <ac:chgData name="Bush, Eric" userId="7d1af326-05d0-4d04-b9e1-d6f5d2871dff" providerId="ADAL" clId="{1893D109-1BCB-48B4-A4B0-90A083ED261E}" dt="2023-03-28T01:29:22.037" v="69" actId="20577"/>
          <ac:spMkLst>
            <pc:docMk/>
            <pc:sldMk cId="1274986107" sldId="287"/>
            <ac:spMk id="2" creationId="{27EBB5C1-F42A-4D49-90E7-3621B65473CC}"/>
          </ac:spMkLst>
        </pc:spChg>
      </pc:sldChg>
      <pc:sldChg chg="addSp delSp modSp mod">
        <pc:chgData name="Bush, Eric" userId="7d1af326-05d0-4d04-b9e1-d6f5d2871dff" providerId="ADAL" clId="{1893D109-1BCB-48B4-A4B0-90A083ED261E}" dt="2023-03-28T01:48:29.241" v="236" actId="14100"/>
        <pc:sldMkLst>
          <pc:docMk/>
          <pc:sldMk cId="371935019" sldId="306"/>
        </pc:sldMkLst>
        <pc:picChg chg="add del mod">
          <ac:chgData name="Bush, Eric" userId="7d1af326-05d0-4d04-b9e1-d6f5d2871dff" providerId="ADAL" clId="{1893D109-1BCB-48B4-A4B0-90A083ED261E}" dt="2023-03-28T01:47:53.948" v="229" actId="478"/>
          <ac:picMkLst>
            <pc:docMk/>
            <pc:sldMk cId="371935019" sldId="306"/>
            <ac:picMk id="3" creationId="{0BB74B1F-889C-ED88-293D-26FBC3D9C371}"/>
          </ac:picMkLst>
        </pc:picChg>
        <pc:picChg chg="del">
          <ac:chgData name="Bush, Eric" userId="7d1af326-05d0-4d04-b9e1-d6f5d2871dff" providerId="ADAL" clId="{1893D109-1BCB-48B4-A4B0-90A083ED261E}" dt="2023-03-28T01:47:27.589" v="224" actId="478"/>
          <ac:picMkLst>
            <pc:docMk/>
            <pc:sldMk cId="371935019" sldId="306"/>
            <ac:picMk id="4" creationId="{F9247B10-04C4-181B-1287-98D7E2EC52F7}"/>
          </ac:picMkLst>
        </pc:picChg>
        <pc:picChg chg="add mod">
          <ac:chgData name="Bush, Eric" userId="7d1af326-05d0-4d04-b9e1-d6f5d2871dff" providerId="ADAL" clId="{1893D109-1BCB-48B4-A4B0-90A083ED261E}" dt="2023-03-28T01:48:29.241" v="236" actId="14100"/>
          <ac:picMkLst>
            <pc:docMk/>
            <pc:sldMk cId="371935019" sldId="306"/>
            <ac:picMk id="5" creationId="{9B0AAC98-79DD-553A-B710-8BBD82AC8F99}"/>
          </ac:picMkLst>
        </pc:picChg>
      </pc:sldChg>
      <pc:sldChg chg="addSp delSp modSp mod">
        <pc:chgData name="Bush, Eric" userId="7d1af326-05d0-4d04-b9e1-d6f5d2871dff" providerId="ADAL" clId="{1893D109-1BCB-48B4-A4B0-90A083ED261E}" dt="2023-03-28T01:34:16.306" v="190" actId="1076"/>
        <pc:sldMkLst>
          <pc:docMk/>
          <pc:sldMk cId="966107189" sldId="314"/>
        </pc:sldMkLst>
        <pc:picChg chg="del">
          <ac:chgData name="Bush, Eric" userId="7d1af326-05d0-4d04-b9e1-d6f5d2871dff" providerId="ADAL" clId="{1893D109-1BCB-48B4-A4B0-90A083ED261E}" dt="2023-03-28T01:33:54.226" v="181" actId="478"/>
          <ac:picMkLst>
            <pc:docMk/>
            <pc:sldMk cId="966107189" sldId="314"/>
            <ac:picMk id="3" creationId="{EC46DA7C-BBF7-6D48-8D0F-F551652D749A}"/>
          </ac:picMkLst>
        </pc:picChg>
        <pc:picChg chg="add mod">
          <ac:chgData name="Bush, Eric" userId="7d1af326-05d0-4d04-b9e1-d6f5d2871dff" providerId="ADAL" clId="{1893D109-1BCB-48B4-A4B0-90A083ED261E}" dt="2023-03-28T01:34:16.306" v="190" actId="1076"/>
          <ac:picMkLst>
            <pc:docMk/>
            <pc:sldMk cId="966107189" sldId="314"/>
            <ac:picMk id="4" creationId="{F4078CB7-8CF7-B3D3-B5BE-7D0EBB269CFE}"/>
          </ac:picMkLst>
        </pc:picChg>
      </pc:sldChg>
      <pc:sldChg chg="addSp delSp modSp mod">
        <pc:chgData name="Bush, Eric" userId="7d1af326-05d0-4d04-b9e1-d6f5d2871dff" providerId="ADAL" clId="{1893D109-1BCB-48B4-A4B0-90A083ED261E}" dt="2023-03-28T01:53:19.297" v="249" actId="14100"/>
        <pc:sldMkLst>
          <pc:docMk/>
          <pc:sldMk cId="2057212513" sldId="317"/>
        </pc:sldMkLst>
        <pc:picChg chg="del">
          <ac:chgData name="Bush, Eric" userId="7d1af326-05d0-4d04-b9e1-d6f5d2871dff" providerId="ADAL" clId="{1893D109-1BCB-48B4-A4B0-90A083ED261E}" dt="2023-03-28T01:53:02.197" v="244" actId="478"/>
          <ac:picMkLst>
            <pc:docMk/>
            <pc:sldMk cId="2057212513" sldId="317"/>
            <ac:picMk id="3" creationId="{655AC051-87A8-632A-2951-CE90CA364C79}"/>
          </ac:picMkLst>
        </pc:picChg>
        <pc:picChg chg="add mod">
          <ac:chgData name="Bush, Eric" userId="7d1af326-05d0-4d04-b9e1-d6f5d2871dff" providerId="ADAL" clId="{1893D109-1BCB-48B4-A4B0-90A083ED261E}" dt="2023-03-28T01:53:19.297" v="249" actId="14100"/>
          <ac:picMkLst>
            <pc:docMk/>
            <pc:sldMk cId="2057212513" sldId="317"/>
            <ac:picMk id="6" creationId="{988830FF-DB8E-008D-0639-D534D9045AC5}"/>
          </ac:picMkLst>
        </pc:picChg>
      </pc:sldChg>
      <pc:sldChg chg="addSp delSp modSp mod">
        <pc:chgData name="Bush, Eric" userId="7d1af326-05d0-4d04-b9e1-d6f5d2871dff" providerId="ADAL" clId="{1893D109-1BCB-48B4-A4B0-90A083ED261E}" dt="2023-03-28T02:38:33.449" v="258" actId="1076"/>
        <pc:sldMkLst>
          <pc:docMk/>
          <pc:sldMk cId="1455513466" sldId="318"/>
        </pc:sldMkLst>
        <pc:picChg chg="del">
          <ac:chgData name="Bush, Eric" userId="7d1af326-05d0-4d04-b9e1-d6f5d2871dff" providerId="ADAL" clId="{1893D109-1BCB-48B4-A4B0-90A083ED261E}" dt="2023-03-28T02:38:25.101" v="256" actId="478"/>
          <ac:picMkLst>
            <pc:docMk/>
            <pc:sldMk cId="1455513466" sldId="318"/>
            <ac:picMk id="3" creationId="{78281C97-C760-85CC-9DEE-419A51A1EC3E}"/>
          </ac:picMkLst>
        </pc:picChg>
        <pc:picChg chg="add mod">
          <ac:chgData name="Bush, Eric" userId="7d1af326-05d0-4d04-b9e1-d6f5d2871dff" providerId="ADAL" clId="{1893D109-1BCB-48B4-A4B0-90A083ED261E}" dt="2023-03-28T02:38:33.449" v="258" actId="1076"/>
          <ac:picMkLst>
            <pc:docMk/>
            <pc:sldMk cId="1455513466" sldId="318"/>
            <ac:picMk id="6" creationId="{E86B12FE-8268-1EB4-9AF0-FDFC46E2CF4F}"/>
          </ac:picMkLst>
        </pc:picChg>
      </pc:sldChg>
      <pc:sldChg chg="addSp delSp modSp mod">
        <pc:chgData name="Bush, Eric" userId="7d1af326-05d0-4d04-b9e1-d6f5d2871dff" providerId="ADAL" clId="{1893D109-1BCB-48B4-A4B0-90A083ED261E}" dt="2023-03-28T01:33:45.834" v="180" actId="14100"/>
        <pc:sldMkLst>
          <pc:docMk/>
          <pc:sldMk cId="3139329681" sldId="319"/>
        </pc:sldMkLst>
        <pc:spChg chg="mod">
          <ac:chgData name="Bush, Eric" userId="7d1af326-05d0-4d04-b9e1-d6f5d2871dff" providerId="ADAL" clId="{1893D109-1BCB-48B4-A4B0-90A083ED261E}" dt="2023-03-28T01:29:06.211" v="53" actId="20577"/>
          <ac:spMkLst>
            <pc:docMk/>
            <pc:sldMk cId="3139329681" sldId="319"/>
            <ac:spMk id="5" creationId="{557EB905-BD87-4549-AB52-A8716A614C8A}"/>
          </ac:spMkLst>
        </pc:spChg>
        <pc:picChg chg="del">
          <ac:chgData name="Bush, Eric" userId="7d1af326-05d0-4d04-b9e1-d6f5d2871dff" providerId="ADAL" clId="{1893D109-1BCB-48B4-A4B0-90A083ED261E}" dt="2023-03-28T01:33:24.291" v="173" actId="478"/>
          <ac:picMkLst>
            <pc:docMk/>
            <pc:sldMk cId="3139329681" sldId="319"/>
            <ac:picMk id="3" creationId="{42BDF94A-25F2-F005-7816-7B0D311B641F}"/>
          </ac:picMkLst>
        </pc:picChg>
        <pc:picChg chg="add mod">
          <ac:chgData name="Bush, Eric" userId="7d1af326-05d0-4d04-b9e1-d6f5d2871dff" providerId="ADAL" clId="{1893D109-1BCB-48B4-A4B0-90A083ED261E}" dt="2023-03-28T01:33:45.834" v="180" actId="14100"/>
          <ac:picMkLst>
            <pc:docMk/>
            <pc:sldMk cId="3139329681" sldId="319"/>
            <ac:picMk id="6" creationId="{4F8693FC-E373-E42F-0849-4C7173F747EA}"/>
          </ac:picMkLst>
        </pc:picChg>
      </pc:sldChg>
      <pc:sldChg chg="addSp delSp modSp mod">
        <pc:chgData name="Bush, Eric" userId="7d1af326-05d0-4d04-b9e1-d6f5d2871dff" providerId="ADAL" clId="{1893D109-1BCB-48B4-A4B0-90A083ED261E}" dt="2023-03-28T01:35:45.968" v="206" actId="14100"/>
        <pc:sldMkLst>
          <pc:docMk/>
          <pc:sldMk cId="3660489357" sldId="320"/>
        </pc:sldMkLst>
        <pc:spChg chg="mod ord">
          <ac:chgData name="Bush, Eric" userId="7d1af326-05d0-4d04-b9e1-d6f5d2871dff" providerId="ADAL" clId="{1893D109-1BCB-48B4-A4B0-90A083ED261E}" dt="2023-03-28T01:35:37.187" v="203" actId="1076"/>
          <ac:spMkLst>
            <pc:docMk/>
            <pc:sldMk cId="3660489357" sldId="320"/>
            <ac:spMk id="9" creationId="{B1CCE6CB-BE2A-4727-985E-B5BD9C38465D}"/>
          </ac:spMkLst>
        </pc:spChg>
        <pc:picChg chg="add mod ord">
          <ac:chgData name="Bush, Eric" userId="7d1af326-05d0-4d04-b9e1-d6f5d2871dff" providerId="ADAL" clId="{1893D109-1BCB-48B4-A4B0-90A083ED261E}" dt="2023-03-28T01:35:45.968" v="206" actId="14100"/>
          <ac:picMkLst>
            <pc:docMk/>
            <pc:sldMk cId="3660489357" sldId="320"/>
            <ac:picMk id="3" creationId="{5E5516A0-97E0-443E-C67D-11E4FC2DCA82}"/>
          </ac:picMkLst>
        </pc:picChg>
        <pc:picChg chg="del">
          <ac:chgData name="Bush, Eric" userId="7d1af326-05d0-4d04-b9e1-d6f5d2871dff" providerId="ADAL" clId="{1893D109-1BCB-48B4-A4B0-90A083ED261E}" dt="2023-03-28T01:34:26.371" v="191" actId="478"/>
          <ac:picMkLst>
            <pc:docMk/>
            <pc:sldMk cId="3660489357" sldId="320"/>
            <ac:picMk id="4" creationId="{AD65E7D8-757A-17B8-5A53-F8D894CF0308}"/>
          </ac:picMkLst>
        </pc:picChg>
      </pc:sldChg>
      <pc:sldChg chg="addSp delSp modSp mod">
        <pc:chgData name="Bush, Eric" userId="7d1af326-05d0-4d04-b9e1-d6f5d2871dff" providerId="ADAL" clId="{1893D109-1BCB-48B4-A4B0-90A083ED261E}" dt="2023-03-28T01:37:48.181" v="217" actId="14100"/>
        <pc:sldMkLst>
          <pc:docMk/>
          <pc:sldMk cId="1386298443" sldId="321"/>
        </pc:sldMkLst>
        <pc:spChg chg="mod">
          <ac:chgData name="Bush, Eric" userId="7d1af326-05d0-4d04-b9e1-d6f5d2871dff" providerId="ADAL" clId="{1893D109-1BCB-48B4-A4B0-90A083ED261E}" dt="2023-03-28T01:29:30.680" v="80" actId="20577"/>
          <ac:spMkLst>
            <pc:docMk/>
            <pc:sldMk cId="1386298443" sldId="321"/>
            <ac:spMk id="5" creationId="{557EB905-BD87-4549-AB52-A8716A614C8A}"/>
          </ac:spMkLst>
        </pc:spChg>
        <pc:picChg chg="add mod">
          <ac:chgData name="Bush, Eric" userId="7d1af326-05d0-4d04-b9e1-d6f5d2871dff" providerId="ADAL" clId="{1893D109-1BCB-48B4-A4B0-90A083ED261E}" dt="2023-03-28T01:37:48.181" v="217" actId="14100"/>
          <ac:picMkLst>
            <pc:docMk/>
            <pc:sldMk cId="1386298443" sldId="321"/>
            <ac:picMk id="3" creationId="{F0EFCE6C-77CA-F8E1-D773-8677C8ACDECF}"/>
          </ac:picMkLst>
        </pc:picChg>
        <pc:picChg chg="del">
          <ac:chgData name="Bush, Eric" userId="7d1af326-05d0-4d04-b9e1-d6f5d2871dff" providerId="ADAL" clId="{1893D109-1BCB-48B4-A4B0-90A083ED261E}" dt="2023-03-28T01:37:11.634" v="207" actId="478"/>
          <ac:picMkLst>
            <pc:docMk/>
            <pc:sldMk cId="1386298443" sldId="321"/>
            <ac:picMk id="6" creationId="{C41EC948-3132-6BB0-82AC-FF0B7837DF13}"/>
          </ac:picMkLst>
        </pc:picChg>
      </pc:sldChg>
      <pc:sldChg chg="addSp delSp modSp add del mod">
        <pc:chgData name="Bush, Eric" userId="7d1af326-05d0-4d04-b9e1-d6f5d2871dff" providerId="ADAL" clId="{1893D109-1BCB-48B4-A4B0-90A083ED261E}" dt="2023-03-28T01:48:57.072" v="243" actId="14100"/>
        <pc:sldMkLst>
          <pc:docMk/>
          <pc:sldMk cId="2621548240" sldId="322"/>
        </pc:sldMkLst>
        <pc:spChg chg="mod">
          <ac:chgData name="Bush, Eric" userId="7d1af326-05d0-4d04-b9e1-d6f5d2871dff" providerId="ADAL" clId="{1893D109-1BCB-48B4-A4B0-90A083ED261E}" dt="2023-03-28T01:30:10.444" v="113" actId="20577"/>
          <ac:spMkLst>
            <pc:docMk/>
            <pc:sldMk cId="2621548240" sldId="322"/>
            <ac:spMk id="5" creationId="{557EB905-BD87-4549-AB52-A8716A614C8A}"/>
          </ac:spMkLst>
        </pc:spChg>
        <pc:picChg chg="add mod">
          <ac:chgData name="Bush, Eric" userId="7d1af326-05d0-4d04-b9e1-d6f5d2871dff" providerId="ADAL" clId="{1893D109-1BCB-48B4-A4B0-90A083ED261E}" dt="2023-03-28T01:48:57.072" v="243" actId="14100"/>
          <ac:picMkLst>
            <pc:docMk/>
            <pc:sldMk cId="2621548240" sldId="322"/>
            <ac:picMk id="3" creationId="{FFB38046-E4A2-B8B8-4838-E9F48985CE9C}"/>
          </ac:picMkLst>
        </pc:picChg>
        <pc:picChg chg="del">
          <ac:chgData name="Bush, Eric" userId="7d1af326-05d0-4d04-b9e1-d6f5d2871dff" providerId="ADAL" clId="{1893D109-1BCB-48B4-A4B0-90A083ED261E}" dt="2023-03-28T01:48:46.324" v="239" actId="478"/>
          <ac:picMkLst>
            <pc:docMk/>
            <pc:sldMk cId="2621548240" sldId="322"/>
            <ac:picMk id="6" creationId="{83B63AAA-6A27-0A13-1483-74C0EC9EB2BA}"/>
          </ac:picMkLst>
        </pc:picChg>
      </pc:sldChg>
      <pc:sldChg chg="addSp delSp modSp mod">
        <pc:chgData name="Bush, Eric" userId="7d1af326-05d0-4d04-b9e1-d6f5d2871dff" providerId="ADAL" clId="{1893D109-1BCB-48B4-A4B0-90A083ED261E}" dt="2023-03-28T01:47:12.857" v="223" actId="1076"/>
        <pc:sldMkLst>
          <pc:docMk/>
          <pc:sldMk cId="3234027280" sldId="323"/>
        </pc:sldMkLst>
        <pc:spChg chg="mod">
          <ac:chgData name="Bush, Eric" userId="7d1af326-05d0-4d04-b9e1-d6f5d2871dff" providerId="ADAL" clId="{1893D109-1BCB-48B4-A4B0-90A083ED261E}" dt="2023-03-28T01:29:52.863" v="97" actId="20577"/>
          <ac:spMkLst>
            <pc:docMk/>
            <pc:sldMk cId="3234027280" sldId="323"/>
            <ac:spMk id="5" creationId="{557EB905-BD87-4549-AB52-A8716A614C8A}"/>
          </ac:spMkLst>
        </pc:spChg>
        <pc:picChg chg="del">
          <ac:chgData name="Bush, Eric" userId="7d1af326-05d0-4d04-b9e1-d6f5d2871dff" providerId="ADAL" clId="{1893D109-1BCB-48B4-A4B0-90A083ED261E}" dt="2023-03-28T01:46:56.623" v="218" actId="478"/>
          <ac:picMkLst>
            <pc:docMk/>
            <pc:sldMk cId="3234027280" sldId="323"/>
            <ac:picMk id="3" creationId="{BA70E1A5-5598-9EB8-D102-C4AA4C2F0073}"/>
          </ac:picMkLst>
        </pc:picChg>
        <pc:picChg chg="add mod">
          <ac:chgData name="Bush, Eric" userId="7d1af326-05d0-4d04-b9e1-d6f5d2871dff" providerId="ADAL" clId="{1893D109-1BCB-48B4-A4B0-90A083ED261E}" dt="2023-03-28T01:47:12.857" v="223" actId="1076"/>
          <ac:picMkLst>
            <pc:docMk/>
            <pc:sldMk cId="3234027280" sldId="323"/>
            <ac:picMk id="6" creationId="{4D567BBE-015F-3E8A-446B-3BAD44AC367B}"/>
          </ac:picMkLst>
        </pc:picChg>
      </pc:sldChg>
      <pc:sldChg chg="addSp delSp modSp mod">
        <pc:chgData name="Bush, Eric" userId="7d1af326-05d0-4d04-b9e1-d6f5d2871dff" providerId="ADAL" clId="{1893D109-1BCB-48B4-A4B0-90A083ED261E}" dt="2023-03-28T02:38:13.770" v="255" actId="14100"/>
        <pc:sldMkLst>
          <pc:docMk/>
          <pc:sldMk cId="3916832236" sldId="325"/>
        </pc:sldMkLst>
        <pc:picChg chg="del">
          <ac:chgData name="Bush, Eric" userId="7d1af326-05d0-4d04-b9e1-d6f5d2871dff" providerId="ADAL" clId="{1893D109-1BCB-48B4-A4B0-90A083ED261E}" dt="2023-03-28T02:37:57.143" v="250" actId="478"/>
          <ac:picMkLst>
            <pc:docMk/>
            <pc:sldMk cId="3916832236" sldId="325"/>
            <ac:picMk id="3" creationId="{5A2D2DE3-AFA5-3D56-A2EF-CD2C9507FADF}"/>
          </ac:picMkLst>
        </pc:picChg>
        <pc:picChg chg="add mod">
          <ac:chgData name="Bush, Eric" userId="7d1af326-05d0-4d04-b9e1-d6f5d2871dff" providerId="ADAL" clId="{1893D109-1BCB-48B4-A4B0-90A083ED261E}" dt="2023-03-28T02:38:13.770" v="255" actId="14100"/>
          <ac:picMkLst>
            <pc:docMk/>
            <pc:sldMk cId="3916832236" sldId="325"/>
            <ac:picMk id="6" creationId="{F9E22325-44E0-362B-65BC-E235A8CCE793}"/>
          </ac:picMkLst>
        </pc:picChg>
      </pc:sldChg>
    </pc:docChg>
  </pc:docChgLst>
  <pc:docChgLst>
    <pc:chgData name="Tims, Carol" userId="574847a0-18d3-4669-a014-5c5ec510a0b2" providerId="ADAL" clId="{F5EFF510-D3B2-4BA1-906A-A331EF252E69}"/>
    <pc:docChg chg="modSld">
      <pc:chgData name="Tims, Carol" userId="574847a0-18d3-4669-a014-5c5ec510a0b2" providerId="ADAL" clId="{F5EFF510-D3B2-4BA1-906A-A331EF252E69}" dt="2023-04-05T14:09:33.309" v="7" actId="20577"/>
      <pc:docMkLst>
        <pc:docMk/>
      </pc:docMkLst>
      <pc:sldChg chg="modSp mod">
        <pc:chgData name="Tims, Carol" userId="574847a0-18d3-4669-a014-5c5ec510a0b2" providerId="ADAL" clId="{F5EFF510-D3B2-4BA1-906A-A331EF252E69}" dt="2023-04-05T14:09:33.309" v="7" actId="20577"/>
        <pc:sldMkLst>
          <pc:docMk/>
          <pc:sldMk cId="390009446" sldId="262"/>
        </pc:sldMkLst>
        <pc:spChg chg="mod">
          <ac:chgData name="Tims, Carol" userId="574847a0-18d3-4669-a014-5c5ec510a0b2" providerId="ADAL" clId="{F5EFF510-D3B2-4BA1-906A-A331EF252E69}" dt="2023-04-05T14:09:33.309" v="7" actId="20577"/>
          <ac:spMkLst>
            <pc:docMk/>
            <pc:sldMk cId="390009446" sldId="262"/>
            <ac:spMk id="9" creationId="{2FAC44B8-E111-4BBD-B763-794D6866DC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9B57-4F06-46A0-8EDA-683870BC813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DF0F2-AF5A-4124-B23A-585E89C19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FCFF22-851E-4D48-8EE9-0EED24D75887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6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48C6-6A0B-4B60-A4B9-088A788EC5FD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1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83-B4B5-4FE4-B875-39FC524D30C6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9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C6D9-164D-4B54-95BC-1361B39725E9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5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70C2-3104-40B8-BAD4-49EA6F246C59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4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5CD-1377-4823-998B-2D6D498AEEDB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5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FEB3-5501-493C-B0F9-13D16D933513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5D5E-FB00-4675-9577-7C03A7A534DF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6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96E-363A-4167-9856-251666CC74E2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9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9C6F-CF54-45EE-AFF6-3DFC180C99F8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19B-DA2E-4BBE-B3B4-03D0004EA97B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940-C855-4F43-BAC3-493265B14BAC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88D5-2D12-4BFE-9805-914D1D51DFD8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69F-9F9C-45BE-A82F-B8649AE5D1B3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1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500-C6F5-4CD7-8F6F-E170CF36E173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70E9-7C74-47F2-97B0-35C496116E68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5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573-487B-4792-9C80-D411F5C90189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962EEE-5D52-4D13-B92E-04E6D5FB697C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2AD9DEC6-B3CA-4C4F-9C22-0D644D9C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84" y="-1841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F923D-D964-47FF-B103-1B78A9B101D8}"/>
              </a:ext>
            </a:extLst>
          </p:cNvPr>
          <p:cNvSpPr txBox="1"/>
          <p:nvPr/>
        </p:nvSpPr>
        <p:spPr>
          <a:xfrm>
            <a:off x="75501" y="5766133"/>
            <a:ext cx="758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Sharon Roberts, CPA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Chief Financial Officer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82389-2625-4ABF-8AF6-FA4D5A16091A}"/>
              </a:ext>
            </a:extLst>
          </p:cNvPr>
          <p:cNvSpPr txBox="1"/>
          <p:nvPr/>
        </p:nvSpPr>
        <p:spPr>
          <a:xfrm>
            <a:off x="785995" y="768602"/>
            <a:ext cx="10620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28, 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A1B8DC-CE16-4098-920A-BF94DA555DB4}"/>
              </a:ext>
            </a:extLst>
          </p:cNvPr>
          <p:cNvCxnSpPr/>
          <p:nvPr/>
        </p:nvCxnSpPr>
        <p:spPr>
          <a:xfrm>
            <a:off x="1981199" y="3192731"/>
            <a:ext cx="8229600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3E691B-FE91-4416-A06B-FA002FBAD498}"/>
              </a:ext>
            </a:extLst>
          </p:cNvPr>
          <p:cNvSpPr txBox="1"/>
          <p:nvPr/>
        </p:nvSpPr>
        <p:spPr>
          <a:xfrm>
            <a:off x="2067033" y="3209464"/>
            <a:ext cx="823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BIBB COUNTY 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7BECB-643A-478D-817F-A3C459F63784}"/>
              </a:ext>
            </a:extLst>
          </p:cNvPr>
          <p:cNvSpPr txBox="1"/>
          <p:nvPr/>
        </p:nvSpPr>
        <p:spPr>
          <a:xfrm>
            <a:off x="3196050" y="3763662"/>
            <a:ext cx="597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Leadership. Scholarship. Citizenship.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C44B8-E111-4BBD-B763-794D6866DCEC}"/>
              </a:ext>
            </a:extLst>
          </p:cNvPr>
          <p:cNvSpPr txBox="1"/>
          <p:nvPr/>
        </p:nvSpPr>
        <p:spPr>
          <a:xfrm>
            <a:off x="75501" y="6470256"/>
            <a:ext cx="59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April 20,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BE22B-65D7-4848-9ABA-1DAECC02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28132" y="2231472"/>
            <a:ext cx="89929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the Eight Months Ending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February 28, 2023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61A45-1AB3-4C2F-A927-A20F536B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993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February 28,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062" y="6468832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135EC-9799-9FCD-72FA-B2BFE89C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7" y="1272269"/>
            <a:ext cx="10763394" cy="52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and Investments on Hand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February 28,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183" y="6396839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1342E-71F2-C5CB-B4BD-4A9B41C23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2" y="1265132"/>
            <a:ext cx="10477728" cy="52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2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13E33-248C-42B7-9273-58CBD9C3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303" y="6018505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AAC98-79DD-553A-B710-8BBD82AC8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04" y="560095"/>
            <a:ext cx="11050622" cy="57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147320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– Eight Months Ending February 28,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024" y="6237448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52E87-DDFC-05F7-CB1A-4F023342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6" y="1162984"/>
            <a:ext cx="10846963" cy="50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12501" y="2762918"/>
            <a:ext cx="8992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Update on ESSER Funds –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CARES and ARP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Remaining Balances to Spend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7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25231" y="225820"/>
            <a:ext cx="1089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ESSER Balances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482" y="6342825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830FF-DB8E-008D-0639-D534D9045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40" y="1183735"/>
            <a:ext cx="10682995" cy="54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35947" y="2254918"/>
            <a:ext cx="89929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Update on 2021 ESPLOST, 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2016 ESPLOST,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Bonds of 2020,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Debt Service Trust Account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25231" y="225820"/>
            <a:ext cx="10894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2016 ESPLOST and 2021 ESPLOST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E91AD-8986-6462-5AD4-0FA9EF79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4" y="1303038"/>
            <a:ext cx="10086975" cy="43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359508" y="225820"/>
            <a:ext cx="1115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Bonds of 2020 Technology 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Account for Payoff on Bonds of 2020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5664" y="6309860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B12FE-8268-1EB4-9AF0-FDFC46E2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6" y="1276609"/>
            <a:ext cx="10346014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1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79FAF955-3CF5-484E-9208-F921FBC1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2A059B-293F-454E-A4ED-E7CDD286A8AF}"/>
              </a:ext>
            </a:extLst>
          </p:cNvPr>
          <p:cNvSpPr/>
          <p:nvPr/>
        </p:nvSpPr>
        <p:spPr>
          <a:xfrm>
            <a:off x="772000" y="2217776"/>
            <a:ext cx="3350029" cy="427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B688D-CAA3-4F97-8E31-23DB7448AAAE}"/>
              </a:ext>
            </a:extLst>
          </p:cNvPr>
          <p:cNvSpPr/>
          <p:nvPr/>
        </p:nvSpPr>
        <p:spPr>
          <a:xfrm>
            <a:off x="4622547" y="2217776"/>
            <a:ext cx="3350029" cy="42727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C3AFF-E166-4CAA-A6E7-6EEB472B5239}"/>
              </a:ext>
            </a:extLst>
          </p:cNvPr>
          <p:cNvSpPr/>
          <p:nvPr/>
        </p:nvSpPr>
        <p:spPr>
          <a:xfrm>
            <a:off x="8473094" y="2217776"/>
            <a:ext cx="3350029" cy="4272741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CD1EF-28F9-4677-8727-E88D6EDB89A4}"/>
              </a:ext>
            </a:extLst>
          </p:cNvPr>
          <p:cNvSpPr/>
          <p:nvPr/>
        </p:nvSpPr>
        <p:spPr>
          <a:xfrm>
            <a:off x="942410" y="2569042"/>
            <a:ext cx="30092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VISION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Each student will demonstrate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strength of character and will be college or career ready.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CEC64-E108-4763-BF7F-BB4B2A72A754}"/>
              </a:ext>
            </a:extLst>
          </p:cNvPr>
          <p:cNvSpPr txBox="1"/>
          <p:nvPr/>
        </p:nvSpPr>
        <p:spPr>
          <a:xfrm>
            <a:off x="4894029" y="2569042"/>
            <a:ext cx="28906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MISSION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Bibb County School District develops a highly trained staff and an engaged community dedicated to educating each student for a 21</a:t>
            </a:r>
            <a:r>
              <a:rPr lang="en-US" altLang="en-US" sz="2200" baseline="300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century global society.</a:t>
            </a:r>
            <a:endParaRPr lang="en-US" sz="2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0FF93-5CCC-4123-9BF6-C1A907D20193}"/>
              </a:ext>
            </a:extLst>
          </p:cNvPr>
          <p:cNvSpPr txBox="1"/>
          <p:nvPr/>
        </p:nvSpPr>
        <p:spPr>
          <a:xfrm>
            <a:off x="8702767" y="2470640"/>
            <a:ext cx="28906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VALUES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Open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Defined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Honor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DEA5B-5526-45EB-877D-D18DB29A2268}"/>
              </a:ext>
            </a:extLst>
          </p:cNvPr>
          <p:cNvSpPr txBox="1"/>
          <p:nvPr/>
        </p:nvSpPr>
        <p:spPr>
          <a:xfrm>
            <a:off x="660033" y="367434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WE BELIEVE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D0A43-DFB6-481E-BA9D-D317043BD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429" y="1300594"/>
            <a:ext cx="851172" cy="851172"/>
          </a:xfrm>
          <a:prstGeom prst="rect">
            <a:avLst/>
          </a:prstGeom>
        </p:spPr>
      </p:pic>
      <p:pic>
        <p:nvPicPr>
          <p:cNvPr id="15" name="Picture 6" descr="Image result for bullseye icon">
            <a:extLst>
              <a:ext uri="{FF2B5EF4-FFF2-40B4-BE49-F238E27FC236}">
                <a16:creationId xmlns:a16="http://schemas.microsoft.com/office/drawing/2014/main" id="{C4DAD4BE-769A-485A-A078-9E9B43BC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75" y="1286267"/>
            <a:ext cx="851172" cy="8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lated image">
            <a:extLst>
              <a:ext uri="{FF2B5EF4-FFF2-40B4-BE49-F238E27FC236}">
                <a16:creationId xmlns:a16="http://schemas.microsoft.com/office/drawing/2014/main" id="{A2DCBC38-C422-4415-A736-3908EE6B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21" y="1286267"/>
            <a:ext cx="851172" cy="8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4B800A-D34F-4C86-81AF-3B2DA1E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0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6BA65C0-73C4-4822-907C-FF8D62D9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31488-1F3C-4C75-9486-AD6809B0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4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E39EFD-2BE9-46BE-9A29-FCFF82EC3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B50F5-8367-4A98-842A-74ACB2CCD7B2}"/>
              </a:ext>
            </a:extLst>
          </p:cNvPr>
          <p:cNvSpPr txBox="1"/>
          <p:nvPr/>
        </p:nvSpPr>
        <p:spPr>
          <a:xfrm>
            <a:off x="1495348" y="5899789"/>
            <a:ext cx="920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Leadership. Scholarship. Citizenship.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87225-BA86-4300-BECB-69903C64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7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7108370D-628D-4257-9652-428424F83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838B4-3C1E-4C35-8896-51836238440A}"/>
              </a:ext>
            </a:extLst>
          </p:cNvPr>
          <p:cNvSpPr txBox="1"/>
          <p:nvPr/>
        </p:nvSpPr>
        <p:spPr>
          <a:xfrm>
            <a:off x="498194" y="326402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WE MAINTAIN ACCOUNTABILITY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C24B3-FC44-47AF-8C8D-F057FDC3E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2" t="2901"/>
          <a:stretch/>
        </p:blipFill>
        <p:spPr>
          <a:xfrm>
            <a:off x="1209491" y="3571527"/>
            <a:ext cx="2726265" cy="2680187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D4E55D8-03CB-4CFA-A20C-9AC32F095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60" y="1500747"/>
            <a:ext cx="2136972" cy="2136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A9AB16-29FF-43EC-B978-435366E62359}"/>
              </a:ext>
            </a:extLst>
          </p:cNvPr>
          <p:cNvSpPr txBox="1"/>
          <p:nvPr/>
        </p:nvSpPr>
        <p:spPr>
          <a:xfrm>
            <a:off x="8349211" y="3637719"/>
            <a:ext cx="348946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TIER 1 STRONG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Ensuring all students perform on or above grade-level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Teaching and reinforcing positive academic and social behaviors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Consistently implementing evidence-based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Continually collaborating to improve student outcomes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All departments and employees play a part in us being Tier 1 Strong!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74258-F18C-4B0E-9EC6-43244AB5422F}"/>
              </a:ext>
            </a:extLst>
          </p:cNvPr>
          <p:cNvSpPr txBox="1"/>
          <p:nvPr/>
        </p:nvSpPr>
        <p:spPr>
          <a:xfrm>
            <a:off x="788747" y="1642699"/>
            <a:ext cx="29632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NON-NEGOTIABLES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MTSS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(RtI &amp; PBIS)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Personalized Learning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Leader in 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9AA3C-C8D3-43FE-B91F-FF0056CAB2D9}"/>
              </a:ext>
            </a:extLst>
          </p:cNvPr>
          <p:cNvCxnSpPr>
            <a:cxnSpLocks/>
          </p:cNvCxnSpPr>
          <p:nvPr/>
        </p:nvCxnSpPr>
        <p:spPr>
          <a:xfrm>
            <a:off x="1209491" y="3129181"/>
            <a:ext cx="23685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E229A8A-E2E2-4966-803C-5EAD120FE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801" y="1697365"/>
            <a:ext cx="3251634" cy="46984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C2118-B662-4F55-ACA1-4FEDCFA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8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55">
            <a:extLst>
              <a:ext uri="{FF2B5EF4-FFF2-40B4-BE49-F238E27FC236}">
                <a16:creationId xmlns:a16="http://schemas.microsoft.com/office/drawing/2014/main" id="{09D1A0DD-33C4-4071-BA12-54EF5253432B}"/>
              </a:ext>
            </a:extLst>
          </p:cNvPr>
          <p:cNvGrpSpPr>
            <a:grpSpLocks/>
          </p:cNvGrpSpPr>
          <p:nvPr/>
        </p:nvGrpSpPr>
        <p:grpSpPr bwMode="auto">
          <a:xfrm>
            <a:off x="818185" y="1187223"/>
            <a:ext cx="9140103" cy="4950153"/>
            <a:chOff x="576" y="626"/>
            <a:chExt cx="6553" cy="3423"/>
          </a:xfrm>
        </p:grpSpPr>
        <p:sp>
          <p:nvSpPr>
            <p:cNvPr id="5" name="Rectangle 48">
              <a:extLst>
                <a:ext uri="{FF2B5EF4-FFF2-40B4-BE49-F238E27FC236}">
                  <a16:creationId xmlns:a16="http://schemas.microsoft.com/office/drawing/2014/main" id="{A863A1C1-CD1F-4869-93E9-F86C7A6C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49"/>
              <a:ext cx="6268" cy="1504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34F0222B-009F-41D9-9EBA-7439EDCBB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3534"/>
              <a:ext cx="6154" cy="515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" name="Text Box 54">
              <a:extLst>
                <a:ext uri="{FF2B5EF4-FFF2-40B4-BE49-F238E27FC236}">
                  <a16:creationId xmlns:a16="http://schemas.microsoft.com/office/drawing/2014/main" id="{1BD6F637-7F31-412F-9074-79E37F60E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" y="3546"/>
              <a:ext cx="15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LEARNING AND GROWTH</a:t>
              </a:r>
            </a:p>
          </p:txBody>
        </p:sp>
        <p:sp>
          <p:nvSpPr>
            <p:cNvPr id="8" name="AutoShape 55">
              <a:extLst>
                <a:ext uri="{FF2B5EF4-FFF2-40B4-BE49-F238E27FC236}">
                  <a16:creationId xmlns:a16="http://schemas.microsoft.com/office/drawing/2014/main" id="{41D65BCF-00B7-4C3B-912E-6FB6E8464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3752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AutoShape 59">
              <a:extLst>
                <a:ext uri="{FF2B5EF4-FFF2-40B4-BE49-F238E27FC236}">
                  <a16:creationId xmlns:a16="http://schemas.microsoft.com/office/drawing/2014/main" id="{8510F4C2-358E-4F6D-A0C1-944E98C32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3751"/>
              <a:ext cx="159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86DC1C1A-1F26-495F-AA93-2CD0168A0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3751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D5E1C09A-3206-4DCC-8406-D08954492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736"/>
              <a:ext cx="1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Recruit and Retain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 Right People</a:t>
              </a:r>
            </a:p>
          </p:txBody>
        </p:sp>
        <p:sp>
          <p:nvSpPr>
            <p:cNvPr id="12" name="AutoShape 53">
              <a:extLst>
                <a:ext uri="{FF2B5EF4-FFF2-40B4-BE49-F238E27FC236}">
                  <a16:creationId xmlns:a16="http://schemas.microsoft.com/office/drawing/2014/main" id="{94E43A95-9B4D-422D-B670-94956AE97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803"/>
              <a:ext cx="6154" cy="523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" name="Text Box 54">
              <a:extLst>
                <a:ext uri="{FF2B5EF4-FFF2-40B4-BE49-F238E27FC236}">
                  <a16:creationId xmlns:a16="http://schemas.microsoft.com/office/drawing/2014/main" id="{BFD8F20B-9046-4C6E-A57B-F0E8686EA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" y="2806"/>
              <a:ext cx="23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RELIABLE  ORGANIZATION</a:t>
              </a:r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6470D96A-D271-4ECD-8BC9-FDE946E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3736"/>
              <a:ext cx="153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Respect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BCSD Values and Culture</a:t>
              </a:r>
            </a:p>
          </p:txBody>
        </p: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id="{B3946FD9-60BF-40BC-B1DF-FB94E4B34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035"/>
              <a:ext cx="6154" cy="529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" name="AutoShape 53">
              <a:extLst>
                <a:ext uri="{FF2B5EF4-FFF2-40B4-BE49-F238E27FC236}">
                  <a16:creationId xmlns:a16="http://schemas.microsoft.com/office/drawing/2014/main" id="{AEA83AFD-58D3-446A-964B-E06B66D0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1348"/>
              <a:ext cx="6154" cy="536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id="{BDD1F3E9-0170-43D0-B51B-C1B996E4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626"/>
              <a:ext cx="6154" cy="576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" name="Text Box 54">
              <a:extLst>
                <a:ext uri="{FF2B5EF4-FFF2-40B4-BE49-F238E27FC236}">
                  <a16:creationId xmlns:a16="http://schemas.microsoft.com/office/drawing/2014/main" id="{015B000F-C6E1-4D17-85FC-497D9B91B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647"/>
              <a:ext cx="14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STUDENT ACHIEVEMENT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AF737762-4AEF-4916-A3F0-91C4F56E7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834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ED7B7138-0720-4424-B2FF-4F521124B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817"/>
              <a:ext cx="1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Content Mastery</a:t>
              </a:r>
            </a:p>
          </p:txBody>
        </p:sp>
        <p:sp>
          <p:nvSpPr>
            <p:cNvPr id="21" name="AutoShape 59">
              <a:extLst>
                <a:ext uri="{FF2B5EF4-FFF2-40B4-BE49-F238E27FC236}">
                  <a16:creationId xmlns:a16="http://schemas.microsoft.com/office/drawing/2014/main" id="{489B8427-10BB-47DC-A192-94C7ABE91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839"/>
              <a:ext cx="158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Text Box 60">
              <a:extLst>
                <a:ext uri="{FF2B5EF4-FFF2-40B4-BE49-F238E27FC236}">
                  <a16:creationId xmlns:a16="http://schemas.microsoft.com/office/drawing/2014/main" id="{10FC2428-D453-4254-B6C3-A356BE175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" y="829"/>
              <a:ext cx="13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Grad Rate and Post Secondary Options</a:t>
              </a:r>
            </a:p>
          </p:txBody>
        </p:sp>
        <p:sp>
          <p:nvSpPr>
            <p:cNvPr id="23" name="AutoShape 64">
              <a:extLst>
                <a:ext uri="{FF2B5EF4-FFF2-40B4-BE49-F238E27FC236}">
                  <a16:creationId xmlns:a16="http://schemas.microsoft.com/office/drawing/2014/main" id="{E579C369-FFD2-42C1-BED9-EBACB40DD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839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3DBA4AF-57FC-4DDC-9845-12B540719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829"/>
              <a:ext cx="1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Post School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Readiness</a:t>
              </a:r>
            </a:p>
          </p:txBody>
        </p:sp>
        <p:sp>
          <p:nvSpPr>
            <p:cNvPr id="25" name="Text Box 54">
              <a:extLst>
                <a:ext uri="{FF2B5EF4-FFF2-40B4-BE49-F238E27FC236}">
                  <a16:creationId xmlns:a16="http://schemas.microsoft.com/office/drawing/2014/main" id="{97A77BEE-327C-4B9B-8160-F36A3F9A9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049"/>
              <a:ext cx="278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LEADER AND TEACHER  EFFECTIVENESS</a:t>
              </a:r>
            </a:p>
          </p:txBody>
        </p:sp>
        <p:sp>
          <p:nvSpPr>
            <p:cNvPr id="26" name="AutoShape 55">
              <a:extLst>
                <a:ext uri="{FF2B5EF4-FFF2-40B4-BE49-F238E27FC236}">
                  <a16:creationId xmlns:a16="http://schemas.microsoft.com/office/drawing/2014/main" id="{3AB9FA23-D77B-4B98-BD47-3FB8D4941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249"/>
              <a:ext cx="193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Text Box 60">
              <a:extLst>
                <a:ext uri="{FF2B5EF4-FFF2-40B4-BE49-F238E27FC236}">
                  <a16:creationId xmlns:a16="http://schemas.microsoft.com/office/drawing/2014/main" id="{A5A48346-ABF2-4DC3-9E67-26F73687A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" y="3736"/>
              <a:ext cx="14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Grow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From Evaluations</a:t>
              </a:r>
            </a:p>
          </p:txBody>
        </p:sp>
        <p:sp>
          <p:nvSpPr>
            <p:cNvPr id="28" name="AutoShape 64">
              <a:extLst>
                <a:ext uri="{FF2B5EF4-FFF2-40B4-BE49-F238E27FC236}">
                  <a16:creationId xmlns:a16="http://schemas.microsoft.com/office/drawing/2014/main" id="{71F8B602-8AAC-497F-96C7-246481827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2249"/>
              <a:ext cx="158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D4783D93-7E62-45C1-B73F-7C5763FDC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" y="2228"/>
              <a:ext cx="158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Standards-Based Classrooms</a:t>
              </a:r>
            </a:p>
          </p:txBody>
        </p:sp>
        <p:sp>
          <p:nvSpPr>
            <p:cNvPr id="30" name="Text Box 54">
              <a:extLst>
                <a:ext uri="{FF2B5EF4-FFF2-40B4-BE49-F238E27FC236}">
                  <a16:creationId xmlns:a16="http://schemas.microsoft.com/office/drawing/2014/main" id="{4CFDA78F-C5CC-403F-BB7D-A9453D279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" y="1348"/>
              <a:ext cx="33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STUDENT AND STAKEHOLDER ENGAGEMENT</a:t>
              </a:r>
            </a:p>
          </p:txBody>
        </p:sp>
        <p:sp>
          <p:nvSpPr>
            <p:cNvPr id="31" name="AutoShape 59">
              <a:extLst>
                <a:ext uri="{FF2B5EF4-FFF2-40B4-BE49-F238E27FC236}">
                  <a16:creationId xmlns:a16="http://schemas.microsoft.com/office/drawing/2014/main" id="{F47227FA-A5A3-488C-8DED-85AD68F8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2249"/>
              <a:ext cx="153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Text Box 56">
              <a:extLst>
                <a:ext uri="{FF2B5EF4-FFF2-40B4-BE49-F238E27FC236}">
                  <a16:creationId xmlns:a16="http://schemas.microsoft.com/office/drawing/2014/main" id="{5D9806ED-B5E6-40C2-8A0E-A2005BAE5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228"/>
              <a:ext cx="10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 PLC</a:t>
              </a:r>
            </a:p>
          </p:txBody>
        </p:sp>
        <p:sp>
          <p:nvSpPr>
            <p:cNvPr id="33" name="AutoShape 55">
              <a:extLst>
                <a:ext uri="{FF2B5EF4-FFF2-40B4-BE49-F238E27FC236}">
                  <a16:creationId xmlns:a16="http://schemas.microsoft.com/office/drawing/2014/main" id="{9A6F0CB6-801A-494F-A92B-693D517338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2833"/>
              <a:ext cx="228" cy="918"/>
            </a:xfrm>
            <a:prstGeom prst="curvedLeftArrow">
              <a:avLst>
                <a:gd name="adj1" fmla="val 44383"/>
                <a:gd name="adj2" fmla="val 278207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4" name="AutoShape 56">
              <a:extLst>
                <a:ext uri="{FF2B5EF4-FFF2-40B4-BE49-F238E27FC236}">
                  <a16:creationId xmlns:a16="http://schemas.microsoft.com/office/drawing/2014/main" id="{390AEB5A-439D-441F-B3F1-7650ADA0B6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01" y="2764"/>
              <a:ext cx="228" cy="987"/>
            </a:xfrm>
            <a:prstGeom prst="curvedLeftArrow">
              <a:avLst>
                <a:gd name="adj1" fmla="val 44372"/>
                <a:gd name="adj2" fmla="val 278135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AutoShape 57">
              <a:extLst>
                <a:ext uri="{FF2B5EF4-FFF2-40B4-BE49-F238E27FC236}">
                  <a16:creationId xmlns:a16="http://schemas.microsoft.com/office/drawing/2014/main" id="{F6659DF8-131D-4629-A1CC-5DFA07A3FD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1477"/>
              <a:ext cx="228" cy="844"/>
            </a:xfrm>
            <a:prstGeom prst="curvedLeftArrow">
              <a:avLst>
                <a:gd name="adj1" fmla="val 44353"/>
                <a:gd name="adj2" fmla="val 278146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6" name="AutoShape 58">
              <a:extLst>
                <a:ext uri="{FF2B5EF4-FFF2-40B4-BE49-F238E27FC236}">
                  <a16:creationId xmlns:a16="http://schemas.microsoft.com/office/drawing/2014/main" id="{C00CE6C3-B85C-4EF3-ADF2-A2BE446C86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58" y="1477"/>
              <a:ext cx="171" cy="844"/>
            </a:xfrm>
            <a:prstGeom prst="curvedLeftArrow">
              <a:avLst>
                <a:gd name="adj1" fmla="val 44353"/>
                <a:gd name="adj2" fmla="val 278157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Text Box 48">
              <a:extLst>
                <a:ext uri="{FF2B5EF4-FFF2-40B4-BE49-F238E27FC236}">
                  <a16:creationId xmlns:a16="http://schemas.microsoft.com/office/drawing/2014/main" id="{B343F2A1-6388-4177-89D2-502ADAE8A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" y="2563"/>
              <a:ext cx="626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INTERNAL PROCESSES</a:t>
              </a:r>
            </a:p>
          </p:txBody>
        </p:sp>
        <p:sp>
          <p:nvSpPr>
            <p:cNvPr id="38" name="AutoShape 57">
              <a:extLst>
                <a:ext uri="{FF2B5EF4-FFF2-40B4-BE49-F238E27FC236}">
                  <a16:creationId xmlns:a16="http://schemas.microsoft.com/office/drawing/2014/main" id="{EEC7EDE2-B4E3-40BC-9814-A8C34EB218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748"/>
              <a:ext cx="228" cy="729"/>
            </a:xfrm>
            <a:prstGeom prst="curvedLeftArrow">
              <a:avLst>
                <a:gd name="adj1" fmla="val 23551"/>
                <a:gd name="adj2" fmla="val 147656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9" name="AutoShape 57">
              <a:extLst>
                <a:ext uri="{FF2B5EF4-FFF2-40B4-BE49-F238E27FC236}">
                  <a16:creationId xmlns:a16="http://schemas.microsoft.com/office/drawing/2014/main" id="{FE3182D6-1801-4F51-B35D-10E5193B23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01" y="726"/>
              <a:ext cx="228" cy="730"/>
            </a:xfrm>
            <a:prstGeom prst="curvedLeftArrow">
              <a:avLst>
                <a:gd name="adj1" fmla="val 23583"/>
                <a:gd name="adj2" fmla="val 147859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" name="Text Box 56">
              <a:extLst>
                <a:ext uri="{FF2B5EF4-FFF2-40B4-BE49-F238E27FC236}">
                  <a16:creationId xmlns:a16="http://schemas.microsoft.com/office/drawing/2014/main" id="{B07CD075-8CB6-4B0A-9DDA-2F0687637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" y="2228"/>
              <a:ext cx="19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Know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id="{590319DF-29EA-453C-AADC-4A09B46D2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1540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838BD2C0-FE0E-4BCA-B564-B102C7EE7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1525"/>
              <a:ext cx="1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Students</a:t>
              </a:r>
            </a:p>
          </p:txBody>
        </p:sp>
        <p:sp>
          <p:nvSpPr>
            <p:cNvPr id="43" name="AutoShape 59">
              <a:extLst>
                <a:ext uri="{FF2B5EF4-FFF2-40B4-BE49-F238E27FC236}">
                  <a16:creationId xmlns:a16="http://schemas.microsoft.com/office/drawing/2014/main" id="{64EFCEB9-4D34-4E35-8805-EE58A5D7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1540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Text Box 60">
              <a:extLst>
                <a:ext uri="{FF2B5EF4-FFF2-40B4-BE49-F238E27FC236}">
                  <a16:creationId xmlns:a16="http://schemas.microsoft.com/office/drawing/2014/main" id="{3DC2DF29-CD90-48ED-AB11-6753F13A4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525"/>
              <a:ext cx="14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Parents</a:t>
              </a:r>
            </a:p>
          </p:txBody>
        </p:sp>
        <p:sp>
          <p:nvSpPr>
            <p:cNvPr id="45" name="AutoShape 64">
              <a:extLst>
                <a:ext uri="{FF2B5EF4-FFF2-40B4-BE49-F238E27FC236}">
                  <a16:creationId xmlns:a16="http://schemas.microsoft.com/office/drawing/2014/main" id="{80D68AA0-3112-4B8F-8C8F-C75405F32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1540"/>
              <a:ext cx="158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8E0B9DF9-906A-400F-ACDE-13F87D233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1525"/>
              <a:ext cx="125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the Community</a:t>
              </a:r>
            </a:p>
          </p:txBody>
        </p:sp>
        <p:sp>
          <p:nvSpPr>
            <p:cNvPr id="47" name="AutoShape 55">
              <a:extLst>
                <a:ext uri="{FF2B5EF4-FFF2-40B4-BE49-F238E27FC236}">
                  <a16:creationId xmlns:a16="http://schemas.microsoft.com/office/drawing/2014/main" id="{CD0904D1-3A19-48DA-B3F6-882D7BAF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2994"/>
              <a:ext cx="1481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AutoShape 55">
              <a:extLst>
                <a:ext uri="{FF2B5EF4-FFF2-40B4-BE49-F238E27FC236}">
                  <a16:creationId xmlns:a16="http://schemas.microsoft.com/office/drawing/2014/main" id="{A0021905-978C-4292-8A19-27C3EA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994"/>
              <a:ext cx="1326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AutoShape 55">
              <a:extLst>
                <a:ext uri="{FF2B5EF4-FFF2-40B4-BE49-F238E27FC236}">
                  <a16:creationId xmlns:a16="http://schemas.microsoft.com/office/drawing/2014/main" id="{1DEB9918-0785-440E-B825-76421B91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994"/>
              <a:ext cx="1317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AutoShape 55">
              <a:extLst>
                <a:ext uri="{FF2B5EF4-FFF2-40B4-BE49-F238E27FC236}">
                  <a16:creationId xmlns:a16="http://schemas.microsoft.com/office/drawing/2014/main" id="{037E0D98-5930-4644-A5C9-6006825C7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994"/>
              <a:ext cx="1275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6FACE5F0-3422-4F33-A46D-3F3F6D942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977"/>
              <a:ext cx="1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Finances and Personnel</a:t>
              </a:r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6299B671-4C7F-4006-80DA-576209C0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977"/>
              <a:ext cx="1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Perceptions</a:t>
              </a:r>
            </a:p>
          </p:txBody>
        </p:sp>
        <p:sp>
          <p:nvSpPr>
            <p:cNvPr id="53" name="Text Box 60">
              <a:extLst>
                <a:ext uri="{FF2B5EF4-FFF2-40B4-BE49-F238E27FC236}">
                  <a16:creationId xmlns:a16="http://schemas.microsoft.com/office/drawing/2014/main" id="{8DC2B1F7-A339-4CDD-A203-3528ABE1A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2" y="2977"/>
              <a:ext cx="126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Maintain a Safe Learning Environment</a:t>
              </a:r>
            </a:p>
          </p:txBody>
        </p:sp>
        <p:sp>
          <p:nvSpPr>
            <p:cNvPr id="54" name="Text Box 65">
              <a:extLst>
                <a:ext uri="{FF2B5EF4-FFF2-40B4-BE49-F238E27FC236}">
                  <a16:creationId xmlns:a16="http://schemas.microsoft.com/office/drawing/2014/main" id="{CAFFCEA5-412D-4DD0-BCF8-0C8A3A21C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2977"/>
              <a:ext cx="1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Processes and Projects</a:t>
              </a:r>
            </a:p>
          </p:txBody>
        </p:sp>
      </p:grpSp>
      <p:sp>
        <p:nvSpPr>
          <p:cNvPr id="56" name="TextBox 1">
            <a:extLst>
              <a:ext uri="{FF2B5EF4-FFF2-40B4-BE49-F238E27FC236}">
                <a16:creationId xmlns:a16="http://schemas.microsoft.com/office/drawing/2014/main" id="{F40475C9-1E48-43F3-8B99-E93F0280E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407" y="862806"/>
            <a:ext cx="180975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/>
              <a:t>STRATEGIC PRIORITIES</a:t>
            </a:r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1250" b="1" dirty="0"/>
              <a:t>Priority 1: </a:t>
            </a:r>
            <a:r>
              <a:rPr lang="en-US" altLang="en-US" sz="1250" dirty="0"/>
              <a:t>Get students reading on grade level.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2: </a:t>
            </a:r>
            <a:r>
              <a:rPr lang="en-US" altLang="en-US" sz="1250" dirty="0"/>
              <a:t>Be successful on the Georgia Milestones.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3: </a:t>
            </a:r>
            <a:r>
              <a:rPr lang="en-US" altLang="en-US" sz="1250" dirty="0"/>
              <a:t>Increase the number of students in school every day.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4: </a:t>
            </a:r>
            <a:r>
              <a:rPr lang="en-US" altLang="en-US" sz="1250" dirty="0"/>
              <a:t>Close the knowing-doing gap.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5: </a:t>
            </a:r>
            <a:r>
              <a:rPr lang="en-US" altLang="en-US" sz="1250" dirty="0"/>
              <a:t>Work hard to support schools.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6: </a:t>
            </a:r>
            <a:r>
              <a:rPr lang="en-US" altLang="en-US" sz="1250" dirty="0"/>
              <a:t>Establish   a culture of accountability for everyone.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146E8A6F-32D3-4FD0-8366-2A2241B60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322" y="779286"/>
            <a:ext cx="454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Arial Narrow" panose="020B0606020202030204" pitchFamily="34" charset="0"/>
              </a:rPr>
              <a:t>Overriding Objective = CCRPI &gt; 70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33F430-FC65-4BF7-977B-36BCD90CEFCF}"/>
              </a:ext>
            </a:extLst>
          </p:cNvPr>
          <p:cNvSpPr txBox="1"/>
          <p:nvPr/>
        </p:nvSpPr>
        <p:spPr>
          <a:xfrm>
            <a:off x="705036" y="46288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VICTORY IN OUR SCHOOLS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089B63A3-4651-4D63-9174-185FBE7C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04686" y="2426857"/>
            <a:ext cx="89929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the Eight Months Ending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February 28, 2023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0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7" y="116629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as of February 28,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E3ECFB-B721-79AD-315A-1AEAE038E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59133"/>
              </p:ext>
            </p:extLst>
          </p:nvPr>
        </p:nvGraphicFramePr>
        <p:xfrm>
          <a:off x="7032510" y="4454500"/>
          <a:ext cx="4486972" cy="2357778"/>
        </p:xfrm>
        <a:graphic>
          <a:graphicData uri="http://schemas.openxmlformats.org/drawingml/2006/table">
            <a:tbl>
              <a:tblPr/>
              <a:tblGrid>
                <a:gridCol w="2024295">
                  <a:extLst>
                    <a:ext uri="{9D8B030D-6E8A-4147-A177-3AD203B41FA5}">
                      <a16:colId xmlns:a16="http://schemas.microsoft.com/office/drawing/2014/main" val="786724444"/>
                    </a:ext>
                  </a:extLst>
                </a:gridCol>
                <a:gridCol w="103148">
                  <a:extLst>
                    <a:ext uri="{9D8B030D-6E8A-4147-A177-3AD203B41FA5}">
                      <a16:colId xmlns:a16="http://schemas.microsoft.com/office/drawing/2014/main" val="1398054858"/>
                    </a:ext>
                  </a:extLst>
                </a:gridCol>
                <a:gridCol w="1115297">
                  <a:extLst>
                    <a:ext uri="{9D8B030D-6E8A-4147-A177-3AD203B41FA5}">
                      <a16:colId xmlns:a16="http://schemas.microsoft.com/office/drawing/2014/main" val="654041557"/>
                    </a:ext>
                  </a:extLst>
                </a:gridCol>
                <a:gridCol w="1244232">
                  <a:extLst>
                    <a:ext uri="{9D8B030D-6E8A-4147-A177-3AD203B41FA5}">
                      <a16:colId xmlns:a16="http://schemas.microsoft.com/office/drawing/2014/main" val="3724726881"/>
                    </a:ext>
                  </a:extLst>
                </a:gridCol>
              </a:tblGrid>
              <a:tr h="258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Current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83732"/>
                  </a:ext>
                </a:extLst>
              </a:tr>
              <a:tr h="699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Expenditures and Encumbrances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153,843,812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221,906,200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016693"/>
                  </a:ext>
                </a:extLst>
              </a:tr>
              <a:tr h="699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91,146,080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56,810,417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54742"/>
                  </a:ext>
                </a:extLst>
              </a:tr>
              <a:tr h="699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of Fund Balance to Commitments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93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ECE2AB5-64DB-EE8C-739E-E6E7E4B3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508" y="1258090"/>
            <a:ext cx="4486972" cy="3196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2465B-5707-0F5C-136D-A44E7E9F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63" y="1255390"/>
            <a:ext cx="6469443" cy="56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9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– Eight Months Ending February 28,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431280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E062C-3D64-E464-26FA-2AB8EF78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8" y="1173535"/>
            <a:ext cx="10846963" cy="55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DCF1-511E-4FA7-87AE-D300F2D1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1029446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A8C0C-9653-8823-669D-8541B36E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8" y="595618"/>
            <a:ext cx="11023133" cy="56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DCF1-511E-4FA7-87AE-D300F2D1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516A0-97E0-443E-C67D-11E4FC2DC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" y="560691"/>
            <a:ext cx="11099259" cy="56877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CE6CB-BE2A-4727-985E-B5BD9C38465D}"/>
              </a:ext>
            </a:extLst>
          </p:cNvPr>
          <p:cNvSpPr txBox="1"/>
          <p:nvPr/>
        </p:nvSpPr>
        <p:spPr>
          <a:xfrm>
            <a:off x="8527596" y="1846368"/>
            <a:ext cx="2704124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 + Pupil Services + Improvement of Instructional Services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68%</a:t>
            </a:r>
          </a:p>
        </p:txBody>
      </p:sp>
    </p:spTree>
    <p:extLst>
      <p:ext uri="{BB962C8B-B14F-4D97-AF65-F5344CB8AC3E}">
        <p14:creationId xmlns:p14="http://schemas.microsoft.com/office/powerpoint/2010/main" val="3660489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28981</TotalTime>
  <Words>514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Franklin Gothic Book</vt:lpstr>
      <vt:lpstr>Franklin Gothic Medium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Mcgee, Terese</dc:creator>
  <cp:lastModifiedBy>Tims, Carol</cp:lastModifiedBy>
  <cp:revision>23</cp:revision>
  <cp:lastPrinted>2023-01-27T19:50:33Z</cp:lastPrinted>
  <dcterms:created xsi:type="dcterms:W3CDTF">2021-04-23T13:19:56Z</dcterms:created>
  <dcterms:modified xsi:type="dcterms:W3CDTF">2023-04-05T14:09:42Z</dcterms:modified>
</cp:coreProperties>
</file>