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45.xml"/>
  <Override ContentType="application/vnd.openxmlformats-officedocument.presentationml.notesSlide+xml" PartName="/ppt/notesSlides/notesSlide3.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Lst>
  <p:sldSz cy="6858000" cx="9144000"/>
  <p:notesSz cx="70104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2" y="0"/>
            <a:ext cx="3037735" cy="464503"/>
          </a:xfrm>
          <a:prstGeom prst="rect">
            <a:avLst/>
          </a:prstGeom>
          <a:noFill/>
          <a:ln>
            <a:noFill/>
          </a:ln>
        </p:spPr>
        <p:txBody>
          <a:bodyPr anchorCtr="0" anchor="t" bIns="46200" lIns="92425" spcFirstLastPara="1" rIns="92425" wrap="square" tIns="46200">
            <a:noAutofit/>
          </a:bodyPr>
          <a:lstStyle>
            <a:lvl1pPr lvl="0"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lvl="1" marR="0" rtl="0" algn="ctr">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2pPr>
            <a:lvl3pPr lvl="2" marR="0" rtl="0" algn="ctr">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3pPr>
            <a:lvl4pPr lvl="3" marR="0" rtl="0" algn="ctr">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4pPr>
            <a:lvl5pPr lvl="4" marR="0" rtl="0" algn="ctr">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9pPr>
          </a:lstStyle>
          <a:p/>
        </p:txBody>
      </p:sp>
      <p:sp>
        <p:nvSpPr>
          <p:cNvPr id="4" name="Google Shape;4;n"/>
          <p:cNvSpPr txBox="1"/>
          <p:nvPr>
            <p:ph idx="10" type="dt"/>
          </p:nvPr>
        </p:nvSpPr>
        <p:spPr>
          <a:xfrm>
            <a:off x="3971083" y="0"/>
            <a:ext cx="3037735" cy="464503"/>
          </a:xfrm>
          <a:prstGeom prst="rect">
            <a:avLst/>
          </a:prstGeom>
          <a:noFill/>
          <a:ln>
            <a:noFill/>
          </a:ln>
        </p:spPr>
        <p:txBody>
          <a:bodyPr anchorCtr="0" anchor="t" bIns="46200" lIns="92425" spcFirstLastPara="1" rIns="92425" wrap="square" tIns="46200">
            <a:noAutofit/>
          </a:bodyPr>
          <a:lstStyle>
            <a:lvl1pPr lvl="0" marR="0" rtl="0" algn="r">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lvl="1" marR="0" rtl="0" algn="ctr">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2pPr>
            <a:lvl3pPr lvl="2" marR="0" rtl="0" algn="ctr">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3pPr>
            <a:lvl4pPr lvl="3" marR="0" rtl="0" algn="ctr">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4pPr>
            <a:lvl5pPr lvl="4" marR="0" rtl="0" algn="ctr">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9pPr>
          </a:lstStyle>
          <a:p/>
        </p:txBody>
      </p:sp>
      <p:sp>
        <p:nvSpPr>
          <p:cNvPr id="5" name="Google Shape;5;n"/>
          <p:cNvSpPr/>
          <p:nvPr>
            <p:ph idx="3"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00406" y="4416745"/>
            <a:ext cx="5609588" cy="4182112"/>
          </a:xfrm>
          <a:prstGeom prst="rect">
            <a:avLst/>
          </a:prstGeom>
          <a:noFill/>
          <a:ln>
            <a:noFill/>
          </a:ln>
        </p:spPr>
        <p:txBody>
          <a:bodyPr anchorCtr="0" anchor="t" bIns="46200" lIns="92425" spcFirstLastPara="1" rIns="92425" wrap="square" tIns="46200">
            <a:noAutofit/>
          </a:bodyPr>
          <a:lstStyle>
            <a:lvl1pPr indent="-228600" lvl="0" marL="4572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36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2" y="8830314"/>
            <a:ext cx="3037735" cy="464503"/>
          </a:xfrm>
          <a:prstGeom prst="rect">
            <a:avLst/>
          </a:prstGeom>
          <a:noFill/>
          <a:ln>
            <a:noFill/>
          </a:ln>
        </p:spPr>
        <p:txBody>
          <a:bodyPr anchorCtr="0" anchor="b" bIns="46200" lIns="92425" spcFirstLastPara="1" rIns="92425" wrap="square" tIns="46200">
            <a:noAutofit/>
          </a:bodyPr>
          <a:lstStyle>
            <a:lvl1pPr lvl="0" marR="0" rtl="0" algn="l">
              <a:spcBef>
                <a:spcPts val="0"/>
              </a:spcBef>
              <a:spcAft>
                <a:spcPts val="0"/>
              </a:spcAft>
              <a:buSzPts val="1400"/>
              <a:buNone/>
              <a:defRPr b="0" i="0" sz="1200" u="none" cap="none" strike="noStrike">
                <a:solidFill>
                  <a:schemeClr val="dk1"/>
                </a:solidFill>
                <a:latin typeface="Times New Roman"/>
                <a:ea typeface="Times New Roman"/>
                <a:cs typeface="Times New Roman"/>
                <a:sym typeface="Times New Roman"/>
              </a:defRPr>
            </a:lvl1pPr>
            <a:lvl2pPr lvl="1" marR="0" rtl="0" algn="ctr">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2pPr>
            <a:lvl3pPr lvl="2" marR="0" rtl="0" algn="ctr">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3pPr>
            <a:lvl4pPr lvl="3" marR="0" rtl="0" algn="ctr">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4pPr>
            <a:lvl5pPr lvl="4" marR="0" rtl="0" algn="ctr">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dk1"/>
                </a:solidFill>
                <a:latin typeface="Times New Roman"/>
                <a:ea typeface="Times New Roman"/>
                <a:cs typeface="Times New Roman"/>
                <a:sym typeface="Times New Roman"/>
              </a:defRPr>
            </a:lvl9pPr>
          </a:lstStyle>
          <a:p/>
        </p:txBody>
      </p:sp>
      <p:sp>
        <p:nvSpPr>
          <p:cNvPr id="8" name="Google Shape;8;n"/>
          <p:cNvSpPr txBox="1"/>
          <p:nvPr>
            <p:ph idx="12" type="sldNum"/>
          </p:nvPr>
        </p:nvSpPr>
        <p:spPr>
          <a:xfrm>
            <a:off x="3971083" y="8830314"/>
            <a:ext cx="3037735" cy="464503"/>
          </a:xfrm>
          <a:prstGeom prst="rect">
            <a:avLst/>
          </a:prstGeom>
          <a:noFill/>
          <a:ln>
            <a:noFill/>
          </a:ln>
        </p:spPr>
        <p:txBody>
          <a:bodyPr anchorCtr="0" anchor="b" bIns="46200" lIns="92425" spcFirstLastPara="1" rIns="92425" wrap="square" tIns="462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Times New Roman"/>
                <a:ea typeface="Times New Roman"/>
                <a:cs typeface="Times New Roman"/>
                <a:sym typeface="Times New Roman"/>
              </a:rPr>
              <a:t>‹#›</a:t>
            </a:fld>
            <a:endParaRPr b="0" i="0" sz="1200" u="none" cap="none" strike="noStrike">
              <a:solidFill>
                <a:schemeClr val="dk1"/>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1: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124" name="Google Shape;124;p1: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21: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180" name="Google Shape;180;p21: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22: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186" name="Google Shape;186;p22: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7: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192" name="Google Shape;192;p7: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23: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198" name="Google Shape;198;p23: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24: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203" name="Google Shape;203;p24: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25: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209" name="Google Shape;209;p25: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26: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215" name="Google Shape;215;p26: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27: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221" name="Google Shape;221;p27: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28: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228" name="Google Shape;228;p28: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30: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235" name="Google Shape;235;p30: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4: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130" name="Google Shape;130;p4: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p31: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241" name="Google Shape;241;p31: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32: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247" name="Google Shape;247;p32: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p33: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253" name="Google Shape;253;p33: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34: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260" name="Google Shape;260;p34: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35: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267" name="Google Shape;267;p35: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p36: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274" name="Google Shape;274;p36: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p37: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280" name="Google Shape;280;p37: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g293d3104cb6_0_0:notes"/>
          <p:cNvSpPr/>
          <p:nvPr>
            <p:ph idx="2" type="sldImg"/>
          </p:nvPr>
        </p:nvSpPr>
        <p:spPr>
          <a:xfrm>
            <a:off x="1181100" y="696913"/>
            <a:ext cx="4648200" cy="3486300"/>
          </a:xfrm>
          <a:custGeom>
            <a:rect b="b" l="l" r="r" t="t"/>
            <a:pathLst>
              <a:path extrusionOk="0" h="120000" w="120000">
                <a:moveTo>
                  <a:pt x="0" y="0"/>
                </a:moveTo>
                <a:lnTo>
                  <a:pt x="120000" y="0"/>
                </a:lnTo>
                <a:lnTo>
                  <a:pt x="120000" y="120000"/>
                </a:lnTo>
                <a:lnTo>
                  <a:pt x="0" y="120000"/>
                </a:lnTo>
                <a:close/>
              </a:path>
            </a:pathLst>
          </a:custGeom>
        </p:spPr>
      </p:sp>
      <p:sp>
        <p:nvSpPr>
          <p:cNvPr id="287" name="Google Shape;287;g293d3104cb6_0_0:notes"/>
          <p:cNvSpPr txBox="1"/>
          <p:nvPr>
            <p:ph idx="1" type="body"/>
          </p:nvPr>
        </p:nvSpPr>
        <p:spPr>
          <a:xfrm>
            <a:off x="700406" y="4416745"/>
            <a:ext cx="5609700" cy="4182000"/>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288" name="Google Shape;288;g293d3104cb6_0_0:notes"/>
          <p:cNvSpPr txBox="1"/>
          <p:nvPr>
            <p:ph idx="12" type="sldNum"/>
          </p:nvPr>
        </p:nvSpPr>
        <p:spPr>
          <a:xfrm>
            <a:off x="3971083" y="8830314"/>
            <a:ext cx="3037800" cy="464400"/>
          </a:xfrm>
          <a:prstGeom prst="rect">
            <a:avLst/>
          </a:prstGeom>
        </p:spPr>
        <p:txBody>
          <a:bodyPr anchorCtr="0" anchor="b" bIns="46200" lIns="92425" spcFirstLastPara="1" rIns="92425" wrap="square" tIns="462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p38: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294" name="Google Shape;294;p38: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p39: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300" name="Google Shape;300;p39: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2: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136" name="Google Shape;136;p2: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p40: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306" name="Google Shape;306;p40: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p41: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312" name="Google Shape;312;p41: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p42: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318" name="Google Shape;318;p42: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p44: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324" name="Google Shape;324;p44: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p45: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330" name="Google Shape;330;p45: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5" name="Shape 335"/>
        <p:cNvGrpSpPr/>
        <p:nvPr/>
      </p:nvGrpSpPr>
      <p:grpSpPr>
        <a:xfrm>
          <a:off x="0" y="0"/>
          <a:ext cx="0" cy="0"/>
          <a:chOff x="0" y="0"/>
          <a:chExt cx="0" cy="0"/>
        </a:xfrm>
      </p:grpSpPr>
      <p:sp>
        <p:nvSpPr>
          <p:cNvPr id="336" name="Google Shape;336;p46: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337" name="Google Shape;337;p46: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1" name="Shape 341"/>
        <p:cNvGrpSpPr/>
        <p:nvPr/>
      </p:nvGrpSpPr>
      <p:grpSpPr>
        <a:xfrm>
          <a:off x="0" y="0"/>
          <a:ext cx="0" cy="0"/>
          <a:chOff x="0" y="0"/>
          <a:chExt cx="0" cy="0"/>
        </a:xfrm>
      </p:grpSpPr>
      <p:sp>
        <p:nvSpPr>
          <p:cNvPr id="342" name="Google Shape;342;p47: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343" name="Google Shape;343;p47: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p48: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349" name="Google Shape;349;p48: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3" name="Shape 353"/>
        <p:cNvGrpSpPr/>
        <p:nvPr/>
      </p:nvGrpSpPr>
      <p:grpSpPr>
        <a:xfrm>
          <a:off x="0" y="0"/>
          <a:ext cx="0" cy="0"/>
          <a:chOff x="0" y="0"/>
          <a:chExt cx="0" cy="0"/>
        </a:xfrm>
      </p:grpSpPr>
      <p:sp>
        <p:nvSpPr>
          <p:cNvPr id="354" name="Google Shape;354;p54: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355" name="Google Shape;355;p54: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8" name="Shape 358"/>
        <p:cNvGrpSpPr/>
        <p:nvPr/>
      </p:nvGrpSpPr>
      <p:grpSpPr>
        <a:xfrm>
          <a:off x="0" y="0"/>
          <a:ext cx="0" cy="0"/>
          <a:chOff x="0" y="0"/>
          <a:chExt cx="0" cy="0"/>
        </a:xfrm>
      </p:grpSpPr>
      <p:sp>
        <p:nvSpPr>
          <p:cNvPr id="359" name="Google Shape;359;p55: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360" name="Google Shape;360;p55: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3: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3" name="Google Shape;143;p3:notes"/>
          <p:cNvSpPr txBox="1"/>
          <p:nvPr>
            <p:ph idx="1" type="body"/>
          </p:nvPr>
        </p:nvSpPr>
        <p:spPr>
          <a:xfrm>
            <a:off x="700406" y="4416745"/>
            <a:ext cx="5609588" cy="4182112"/>
          </a:xfrm>
          <a:prstGeom prst="rect">
            <a:avLst/>
          </a:prstGeom>
          <a:noFill/>
          <a:ln>
            <a:noFill/>
          </a:ln>
        </p:spPr>
        <p:txBody>
          <a:bodyPr anchorCtr="0" anchor="t" bIns="46200" lIns="92425" spcFirstLastPara="1" rIns="92425" wrap="square" tIns="46200">
            <a:noAutofit/>
          </a:bodyPr>
          <a:lstStyle/>
          <a:p>
            <a:pPr indent="0" lvl="0" marL="0" rtl="0" algn="l">
              <a:spcBef>
                <a:spcPts val="0"/>
              </a:spcBef>
              <a:spcAft>
                <a:spcPts val="0"/>
              </a:spcAft>
              <a:buNone/>
            </a:pPr>
            <a:r>
              <a:t/>
            </a:r>
            <a:endParaRPr/>
          </a:p>
        </p:txBody>
      </p:sp>
      <p:sp>
        <p:nvSpPr>
          <p:cNvPr id="144" name="Google Shape;144;p3:notes"/>
          <p:cNvSpPr txBox="1"/>
          <p:nvPr>
            <p:ph idx="12" type="sldNum"/>
          </p:nvPr>
        </p:nvSpPr>
        <p:spPr>
          <a:xfrm>
            <a:off x="3971083" y="8830314"/>
            <a:ext cx="3037735" cy="464503"/>
          </a:xfrm>
          <a:prstGeom prst="rect">
            <a:avLst/>
          </a:prstGeom>
          <a:noFill/>
          <a:ln>
            <a:noFill/>
          </a:ln>
        </p:spPr>
        <p:txBody>
          <a:bodyPr anchorCtr="0" anchor="b" bIns="46200" lIns="92425" spcFirstLastPara="1" rIns="92425" wrap="square" tIns="462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g2932e1fa2ad_0_0:notes"/>
          <p:cNvSpPr/>
          <p:nvPr>
            <p:ph idx="2" type="sldImg"/>
          </p:nvPr>
        </p:nvSpPr>
        <p:spPr>
          <a:xfrm>
            <a:off x="1181100" y="696913"/>
            <a:ext cx="4648200" cy="3486300"/>
          </a:xfrm>
          <a:custGeom>
            <a:rect b="b" l="l" r="r" t="t"/>
            <a:pathLst>
              <a:path extrusionOk="0" h="120000" w="120000">
                <a:moveTo>
                  <a:pt x="0" y="0"/>
                </a:moveTo>
                <a:lnTo>
                  <a:pt x="120000" y="0"/>
                </a:lnTo>
                <a:lnTo>
                  <a:pt x="120000" y="120000"/>
                </a:lnTo>
                <a:lnTo>
                  <a:pt x="0" y="120000"/>
                </a:lnTo>
                <a:close/>
              </a:path>
            </a:pathLst>
          </a:custGeom>
        </p:spPr>
      </p:sp>
      <p:sp>
        <p:nvSpPr>
          <p:cNvPr id="366" name="Google Shape;366;g2932e1fa2ad_0_0:notes"/>
          <p:cNvSpPr txBox="1"/>
          <p:nvPr>
            <p:ph idx="1" type="body"/>
          </p:nvPr>
        </p:nvSpPr>
        <p:spPr>
          <a:xfrm>
            <a:off x="700406" y="4416745"/>
            <a:ext cx="5609700" cy="4182000"/>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367" name="Google Shape;367;g2932e1fa2ad_0_0:notes"/>
          <p:cNvSpPr txBox="1"/>
          <p:nvPr>
            <p:ph idx="12" type="sldNum"/>
          </p:nvPr>
        </p:nvSpPr>
        <p:spPr>
          <a:xfrm>
            <a:off x="3971083" y="8830314"/>
            <a:ext cx="3037800" cy="464400"/>
          </a:xfrm>
          <a:prstGeom prst="rect">
            <a:avLst/>
          </a:prstGeom>
        </p:spPr>
        <p:txBody>
          <a:bodyPr anchorCtr="0" anchor="b" bIns="46200" lIns="92425" spcFirstLastPara="1" rIns="92425" wrap="square" tIns="462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p59: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373" name="Google Shape;373;p59: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7" name="Shape 377"/>
        <p:cNvGrpSpPr/>
        <p:nvPr/>
      </p:nvGrpSpPr>
      <p:grpSpPr>
        <a:xfrm>
          <a:off x="0" y="0"/>
          <a:ext cx="0" cy="0"/>
          <a:chOff x="0" y="0"/>
          <a:chExt cx="0" cy="0"/>
        </a:xfrm>
      </p:grpSpPr>
      <p:sp>
        <p:nvSpPr>
          <p:cNvPr id="378" name="Google Shape;378;g2932e1fa2ad_0_6:notes"/>
          <p:cNvSpPr/>
          <p:nvPr>
            <p:ph idx="2" type="sldImg"/>
          </p:nvPr>
        </p:nvSpPr>
        <p:spPr>
          <a:xfrm>
            <a:off x="1181100" y="696913"/>
            <a:ext cx="4648200" cy="3486300"/>
          </a:xfrm>
          <a:custGeom>
            <a:rect b="b" l="l" r="r" t="t"/>
            <a:pathLst>
              <a:path extrusionOk="0" h="120000" w="120000">
                <a:moveTo>
                  <a:pt x="0" y="0"/>
                </a:moveTo>
                <a:lnTo>
                  <a:pt x="120000" y="0"/>
                </a:lnTo>
                <a:lnTo>
                  <a:pt x="120000" y="120000"/>
                </a:lnTo>
                <a:lnTo>
                  <a:pt x="0" y="120000"/>
                </a:lnTo>
                <a:close/>
              </a:path>
            </a:pathLst>
          </a:custGeom>
        </p:spPr>
      </p:sp>
      <p:sp>
        <p:nvSpPr>
          <p:cNvPr id="379" name="Google Shape;379;g2932e1fa2ad_0_6:notes"/>
          <p:cNvSpPr txBox="1"/>
          <p:nvPr>
            <p:ph idx="1" type="body"/>
          </p:nvPr>
        </p:nvSpPr>
        <p:spPr>
          <a:xfrm>
            <a:off x="700406" y="4416745"/>
            <a:ext cx="5609700" cy="4182000"/>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380" name="Google Shape;380;g2932e1fa2ad_0_6:notes"/>
          <p:cNvSpPr txBox="1"/>
          <p:nvPr>
            <p:ph idx="12" type="sldNum"/>
          </p:nvPr>
        </p:nvSpPr>
        <p:spPr>
          <a:xfrm>
            <a:off x="3971083" y="8830314"/>
            <a:ext cx="3037800" cy="464400"/>
          </a:xfrm>
          <a:prstGeom prst="rect">
            <a:avLst/>
          </a:prstGeom>
        </p:spPr>
        <p:txBody>
          <a:bodyPr anchorCtr="0" anchor="b" bIns="46200" lIns="92425" spcFirstLastPara="1" rIns="92425" wrap="square" tIns="462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4" name="Shape 384"/>
        <p:cNvGrpSpPr/>
        <p:nvPr/>
      </p:nvGrpSpPr>
      <p:grpSpPr>
        <a:xfrm>
          <a:off x="0" y="0"/>
          <a:ext cx="0" cy="0"/>
          <a:chOff x="0" y="0"/>
          <a:chExt cx="0" cy="0"/>
        </a:xfrm>
      </p:grpSpPr>
      <p:sp>
        <p:nvSpPr>
          <p:cNvPr id="385" name="Google Shape;385;p60: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386" name="Google Shape;386;p60: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0" name="Shape 390"/>
        <p:cNvGrpSpPr/>
        <p:nvPr/>
      </p:nvGrpSpPr>
      <p:grpSpPr>
        <a:xfrm>
          <a:off x="0" y="0"/>
          <a:ext cx="0" cy="0"/>
          <a:chOff x="0" y="0"/>
          <a:chExt cx="0" cy="0"/>
        </a:xfrm>
      </p:grpSpPr>
      <p:sp>
        <p:nvSpPr>
          <p:cNvPr id="391" name="Google Shape;391;p61: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392" name="Google Shape;392;p61: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6" name="Shape 396"/>
        <p:cNvGrpSpPr/>
        <p:nvPr/>
      </p:nvGrpSpPr>
      <p:grpSpPr>
        <a:xfrm>
          <a:off x="0" y="0"/>
          <a:ext cx="0" cy="0"/>
          <a:chOff x="0" y="0"/>
          <a:chExt cx="0" cy="0"/>
        </a:xfrm>
      </p:grpSpPr>
      <p:sp>
        <p:nvSpPr>
          <p:cNvPr id="397" name="Google Shape;397;p5: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398" name="Google Shape;398;p5: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2" name="Shape 402"/>
        <p:cNvGrpSpPr/>
        <p:nvPr/>
      </p:nvGrpSpPr>
      <p:grpSpPr>
        <a:xfrm>
          <a:off x="0" y="0"/>
          <a:ext cx="0" cy="0"/>
          <a:chOff x="0" y="0"/>
          <a:chExt cx="0" cy="0"/>
        </a:xfrm>
      </p:grpSpPr>
      <p:sp>
        <p:nvSpPr>
          <p:cNvPr id="403" name="Google Shape;403;p62: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404" name="Google Shape;404;p62: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16: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150" name="Google Shape;150;p16: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17: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156" name="Google Shape;156;p17: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8: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162" name="Google Shape;162;p18: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19: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168" name="Google Shape;168;p19: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20:notes"/>
          <p:cNvSpPr txBox="1"/>
          <p:nvPr>
            <p:ph idx="1" type="body"/>
          </p:nvPr>
        </p:nvSpPr>
        <p:spPr>
          <a:xfrm>
            <a:off x="700406" y="4416745"/>
            <a:ext cx="5609588" cy="4182112"/>
          </a:xfrm>
          <a:prstGeom prst="rect">
            <a:avLst/>
          </a:prstGeom>
        </p:spPr>
        <p:txBody>
          <a:bodyPr anchorCtr="0" anchor="t" bIns="46200" lIns="92425" spcFirstLastPara="1" rIns="92425" wrap="square" tIns="46200">
            <a:noAutofit/>
          </a:bodyPr>
          <a:lstStyle/>
          <a:p>
            <a:pPr indent="0" lvl="0" marL="0" rtl="0" algn="l">
              <a:spcBef>
                <a:spcPts val="360"/>
              </a:spcBef>
              <a:spcAft>
                <a:spcPts val="0"/>
              </a:spcAft>
              <a:buNone/>
            </a:pPr>
            <a:r>
              <a:t/>
            </a:r>
            <a:endParaRPr/>
          </a:p>
        </p:txBody>
      </p:sp>
      <p:sp>
        <p:nvSpPr>
          <p:cNvPr id="174" name="Google Shape;174;p20:notes"/>
          <p:cNvSpPr/>
          <p:nvPr>
            <p:ph idx="2" type="sldImg"/>
          </p:nvPr>
        </p:nvSpPr>
        <p:spPr>
          <a:xfrm>
            <a:off x="1181100" y="696913"/>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showMasterSp="0" type="titleOnly">
  <p:cSld name="TITLE_ONLY">
    <p:bg>
      <p:bgPr>
        <a:gradFill>
          <a:gsLst>
            <a:gs pos="0">
              <a:srgbClr val="3177EE"/>
            </a:gs>
            <a:gs pos="100000">
              <a:srgbClr val="113D8A"/>
            </a:gs>
          </a:gsLst>
          <a:path path="circle">
            <a:fillToRect b="50%" l="50%" r="50%" t="50%"/>
          </a:path>
          <a:tileRect/>
        </a:gradFill>
      </p:bgPr>
    </p:bg>
    <p:spTree>
      <p:nvGrpSpPr>
        <p:cNvPr id="34" name="Shape 34"/>
        <p:cNvGrpSpPr/>
        <p:nvPr/>
      </p:nvGrpSpPr>
      <p:grpSpPr>
        <a:xfrm>
          <a:off x="0" y="0"/>
          <a:ext cx="0" cy="0"/>
          <a:chOff x="0" y="0"/>
          <a:chExt cx="0" cy="0"/>
        </a:xfrm>
      </p:grpSpPr>
      <p:sp>
        <p:nvSpPr>
          <p:cNvPr id="35" name="Google Shape;35;p2"/>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6" name="Google Shape;36;p2"/>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2"/>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2"/>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1pPr>
            <a:lvl2pPr indent="0" lvl="1"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2pPr>
            <a:lvl3pPr indent="0" lvl="2"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3pPr>
            <a:lvl4pPr indent="0" lvl="3"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4pPr>
            <a:lvl5pPr indent="0" lvl="4"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5pPr>
            <a:lvl6pPr indent="0" lvl="5"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6pPr>
            <a:lvl7pPr indent="0" lvl="6"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7pPr>
            <a:lvl8pPr indent="0" lvl="7"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8pPr>
            <a:lvl9pPr indent="0" lvl="8"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showMasterSp="0" type="vertTx">
  <p:cSld name="VERTICAL_TEXT">
    <p:bg>
      <p:bgPr>
        <a:gradFill>
          <a:gsLst>
            <a:gs pos="0">
              <a:srgbClr val="3177EE"/>
            </a:gs>
            <a:gs pos="100000">
              <a:srgbClr val="113D8A"/>
            </a:gs>
          </a:gsLst>
          <a:path path="circle">
            <a:fillToRect b="50%" l="50%" r="50%" t="50%"/>
          </a:path>
          <a:tileRect/>
        </a:gradFill>
      </p:bgPr>
    </p:bg>
    <p:spTree>
      <p:nvGrpSpPr>
        <p:cNvPr id="110" name="Shape 110"/>
        <p:cNvGrpSpPr/>
        <p:nvPr/>
      </p:nvGrpSpPr>
      <p:grpSpPr>
        <a:xfrm>
          <a:off x="0" y="0"/>
          <a:ext cx="0" cy="0"/>
          <a:chOff x="0" y="0"/>
          <a:chExt cx="0" cy="0"/>
        </a:xfrm>
      </p:grpSpPr>
      <p:sp>
        <p:nvSpPr>
          <p:cNvPr id="111" name="Google Shape;111;p11"/>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12" name="Google Shape;112;p11"/>
          <p:cNvSpPr txBox="1"/>
          <p:nvPr>
            <p:ph idx="1" type="body"/>
          </p:nvPr>
        </p:nvSpPr>
        <p:spPr>
          <a:xfrm rot="5400000">
            <a:off x="2306638" y="-249237"/>
            <a:ext cx="4530725" cy="8229600"/>
          </a:xfrm>
          <a:prstGeom prst="rect">
            <a:avLst/>
          </a:prstGeom>
          <a:noFill/>
          <a:ln>
            <a:noFill/>
          </a:ln>
        </p:spPr>
        <p:txBody>
          <a:bodyPr anchorCtr="0" anchor="t" bIns="45700" lIns="91425" spcFirstLastPara="1" rIns="91425" wrap="square" tIns="45700">
            <a:noAutofit/>
          </a:bodyPr>
          <a:lstStyle>
            <a:lvl1pPr indent="-297180" lvl="0" marL="457200" algn="l">
              <a:spcBef>
                <a:spcPts val="360"/>
              </a:spcBef>
              <a:spcAft>
                <a:spcPts val="0"/>
              </a:spcAft>
              <a:buSzPts val="1080"/>
              <a:buChar char="■"/>
              <a:defRPr/>
            </a:lvl1pPr>
            <a:lvl2pPr indent="-297180" lvl="1" marL="914400" algn="l">
              <a:spcBef>
                <a:spcPts val="360"/>
              </a:spcBef>
              <a:spcAft>
                <a:spcPts val="0"/>
              </a:spcAft>
              <a:buSzPts val="108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297179" lvl="4" marL="2286000" algn="l">
              <a:spcBef>
                <a:spcPts val="360"/>
              </a:spcBef>
              <a:spcAft>
                <a:spcPts val="0"/>
              </a:spcAft>
              <a:buSzPts val="1080"/>
              <a:buChar char="■"/>
              <a:defRPr/>
            </a:lvl5pPr>
            <a:lvl6pPr indent="-297179" lvl="5" marL="2743200" algn="l">
              <a:spcBef>
                <a:spcPts val="360"/>
              </a:spcBef>
              <a:spcAft>
                <a:spcPts val="0"/>
              </a:spcAft>
              <a:buSzPts val="1080"/>
              <a:buChar char="■"/>
              <a:defRPr/>
            </a:lvl6pPr>
            <a:lvl7pPr indent="-297179" lvl="6" marL="3200400" algn="l">
              <a:spcBef>
                <a:spcPts val="360"/>
              </a:spcBef>
              <a:spcAft>
                <a:spcPts val="0"/>
              </a:spcAft>
              <a:buSzPts val="1080"/>
              <a:buChar char="■"/>
              <a:defRPr/>
            </a:lvl7pPr>
            <a:lvl8pPr indent="-297179" lvl="7" marL="3657600" algn="l">
              <a:spcBef>
                <a:spcPts val="360"/>
              </a:spcBef>
              <a:spcAft>
                <a:spcPts val="0"/>
              </a:spcAft>
              <a:buSzPts val="1080"/>
              <a:buChar char="■"/>
              <a:defRPr/>
            </a:lvl8pPr>
            <a:lvl9pPr indent="-297179" lvl="8" marL="4114800" algn="l">
              <a:spcBef>
                <a:spcPts val="360"/>
              </a:spcBef>
              <a:spcAft>
                <a:spcPts val="0"/>
              </a:spcAft>
              <a:buSzPts val="1080"/>
              <a:buChar char="■"/>
              <a:defRPr/>
            </a:lvl9pPr>
          </a:lstStyle>
          <a:p/>
        </p:txBody>
      </p:sp>
      <p:sp>
        <p:nvSpPr>
          <p:cNvPr id="113" name="Google Shape;113;p11"/>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4" name="Google Shape;114;p11"/>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5" name="Google Shape;115;p11"/>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1pPr>
            <a:lvl2pPr indent="0" lvl="1"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2pPr>
            <a:lvl3pPr indent="0" lvl="2"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3pPr>
            <a:lvl4pPr indent="0" lvl="3"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4pPr>
            <a:lvl5pPr indent="0" lvl="4"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5pPr>
            <a:lvl6pPr indent="0" lvl="5"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6pPr>
            <a:lvl7pPr indent="0" lvl="6"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7pPr>
            <a:lvl8pPr indent="0" lvl="7"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8pPr>
            <a:lvl9pPr indent="0" lvl="8"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showMasterSp="0" type="vertTitleAndTx">
  <p:cSld name="VERTICAL_TITLE_AND_VERTICAL_TEXT">
    <p:bg>
      <p:bgPr>
        <a:gradFill>
          <a:gsLst>
            <a:gs pos="0">
              <a:srgbClr val="3177EE"/>
            </a:gs>
            <a:gs pos="100000">
              <a:srgbClr val="113D8A"/>
            </a:gs>
          </a:gsLst>
          <a:path path="circle">
            <a:fillToRect b="50%" l="50%" r="50%" t="50%"/>
          </a:path>
          <a:tileRect/>
        </a:gradFill>
      </p:bgPr>
    </p:bg>
    <p:spTree>
      <p:nvGrpSpPr>
        <p:cNvPr id="116" name="Shape 116"/>
        <p:cNvGrpSpPr/>
        <p:nvPr/>
      </p:nvGrpSpPr>
      <p:grpSpPr>
        <a:xfrm>
          <a:off x="0" y="0"/>
          <a:ext cx="0" cy="0"/>
          <a:chOff x="0" y="0"/>
          <a:chExt cx="0" cy="0"/>
        </a:xfrm>
      </p:grpSpPr>
      <p:sp>
        <p:nvSpPr>
          <p:cNvPr id="117" name="Google Shape;117;p12"/>
          <p:cNvSpPr txBox="1"/>
          <p:nvPr>
            <p:ph type="title"/>
          </p:nvPr>
        </p:nvSpPr>
        <p:spPr>
          <a:xfrm rot="5400000">
            <a:off x="4731544" y="2175669"/>
            <a:ext cx="5853112"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18" name="Google Shape;118;p12"/>
          <p:cNvSpPr txBox="1"/>
          <p:nvPr>
            <p:ph idx="1" type="body"/>
          </p:nvPr>
        </p:nvSpPr>
        <p:spPr>
          <a:xfrm rot="5400000">
            <a:off x="540544" y="194469"/>
            <a:ext cx="5853112" cy="6019800"/>
          </a:xfrm>
          <a:prstGeom prst="rect">
            <a:avLst/>
          </a:prstGeom>
          <a:noFill/>
          <a:ln>
            <a:noFill/>
          </a:ln>
        </p:spPr>
        <p:txBody>
          <a:bodyPr anchorCtr="0" anchor="t" bIns="45700" lIns="91425" spcFirstLastPara="1" rIns="91425" wrap="square" tIns="45700">
            <a:noAutofit/>
          </a:bodyPr>
          <a:lstStyle>
            <a:lvl1pPr indent="-297180" lvl="0" marL="457200" algn="l">
              <a:spcBef>
                <a:spcPts val="360"/>
              </a:spcBef>
              <a:spcAft>
                <a:spcPts val="0"/>
              </a:spcAft>
              <a:buSzPts val="1080"/>
              <a:buChar char="■"/>
              <a:defRPr/>
            </a:lvl1pPr>
            <a:lvl2pPr indent="-297180" lvl="1" marL="914400" algn="l">
              <a:spcBef>
                <a:spcPts val="360"/>
              </a:spcBef>
              <a:spcAft>
                <a:spcPts val="0"/>
              </a:spcAft>
              <a:buSzPts val="108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297179" lvl="4" marL="2286000" algn="l">
              <a:spcBef>
                <a:spcPts val="360"/>
              </a:spcBef>
              <a:spcAft>
                <a:spcPts val="0"/>
              </a:spcAft>
              <a:buSzPts val="1080"/>
              <a:buChar char="■"/>
              <a:defRPr/>
            </a:lvl5pPr>
            <a:lvl6pPr indent="-297179" lvl="5" marL="2743200" algn="l">
              <a:spcBef>
                <a:spcPts val="360"/>
              </a:spcBef>
              <a:spcAft>
                <a:spcPts val="0"/>
              </a:spcAft>
              <a:buSzPts val="1080"/>
              <a:buChar char="■"/>
              <a:defRPr/>
            </a:lvl6pPr>
            <a:lvl7pPr indent="-297179" lvl="6" marL="3200400" algn="l">
              <a:spcBef>
                <a:spcPts val="360"/>
              </a:spcBef>
              <a:spcAft>
                <a:spcPts val="0"/>
              </a:spcAft>
              <a:buSzPts val="1080"/>
              <a:buChar char="■"/>
              <a:defRPr/>
            </a:lvl7pPr>
            <a:lvl8pPr indent="-297179" lvl="7" marL="3657600" algn="l">
              <a:spcBef>
                <a:spcPts val="360"/>
              </a:spcBef>
              <a:spcAft>
                <a:spcPts val="0"/>
              </a:spcAft>
              <a:buSzPts val="1080"/>
              <a:buChar char="■"/>
              <a:defRPr/>
            </a:lvl8pPr>
            <a:lvl9pPr indent="-297179" lvl="8" marL="4114800" algn="l">
              <a:spcBef>
                <a:spcPts val="360"/>
              </a:spcBef>
              <a:spcAft>
                <a:spcPts val="0"/>
              </a:spcAft>
              <a:buSzPts val="1080"/>
              <a:buChar char="■"/>
              <a:defRPr/>
            </a:lvl9pPr>
          </a:lstStyle>
          <a:p/>
        </p:txBody>
      </p:sp>
      <p:sp>
        <p:nvSpPr>
          <p:cNvPr id="119" name="Google Shape;119;p12"/>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0" name="Google Shape;120;p12"/>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12"/>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1pPr>
            <a:lvl2pPr indent="0" lvl="1"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2pPr>
            <a:lvl3pPr indent="0" lvl="2"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3pPr>
            <a:lvl4pPr indent="0" lvl="3"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4pPr>
            <a:lvl5pPr indent="0" lvl="4"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5pPr>
            <a:lvl6pPr indent="0" lvl="5"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6pPr>
            <a:lvl7pPr indent="0" lvl="6"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7pPr>
            <a:lvl8pPr indent="0" lvl="7"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8pPr>
            <a:lvl9pPr indent="0" lvl="8"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showMasterSp="0" type="twoObj">
  <p:cSld name="TWO_OBJECTS">
    <p:bg>
      <p:bgPr>
        <a:gradFill>
          <a:gsLst>
            <a:gs pos="0">
              <a:srgbClr val="3177EE"/>
            </a:gs>
            <a:gs pos="100000">
              <a:srgbClr val="113D8A"/>
            </a:gs>
          </a:gsLst>
          <a:path path="circle">
            <a:fillToRect b="50%" l="50%" r="50%" t="50%"/>
          </a:path>
          <a:tileRect/>
        </a:gradFill>
      </p:bgPr>
    </p:bg>
    <p:spTree>
      <p:nvGrpSpPr>
        <p:cNvPr id="39" name="Shape 39"/>
        <p:cNvGrpSpPr/>
        <p:nvPr/>
      </p:nvGrpSpPr>
      <p:grpSpPr>
        <a:xfrm>
          <a:off x="0" y="0"/>
          <a:ext cx="0" cy="0"/>
          <a:chOff x="0" y="0"/>
          <a:chExt cx="0" cy="0"/>
        </a:xfrm>
      </p:grpSpPr>
      <p:sp>
        <p:nvSpPr>
          <p:cNvPr id="40" name="Google Shape;40;p3"/>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1" name="Google Shape;41;p3"/>
          <p:cNvSpPr txBox="1"/>
          <p:nvPr>
            <p:ph idx="1" type="body"/>
          </p:nvPr>
        </p:nvSpPr>
        <p:spPr>
          <a:xfrm>
            <a:off x="457200" y="1600200"/>
            <a:ext cx="4038600" cy="4530725"/>
          </a:xfrm>
          <a:prstGeom prst="rect">
            <a:avLst/>
          </a:prstGeom>
          <a:noFill/>
          <a:ln>
            <a:noFill/>
          </a:ln>
        </p:spPr>
        <p:txBody>
          <a:bodyPr anchorCtr="0" anchor="t" bIns="45700" lIns="91425" spcFirstLastPara="1" rIns="91425" wrap="square" tIns="45700">
            <a:noAutofit/>
          </a:bodyPr>
          <a:lstStyle>
            <a:lvl1pPr indent="-335280" lvl="0" marL="457200" algn="l">
              <a:spcBef>
                <a:spcPts val="560"/>
              </a:spcBef>
              <a:spcAft>
                <a:spcPts val="0"/>
              </a:spcAft>
              <a:buSzPts val="1680"/>
              <a:buChar char="■"/>
              <a:defRPr sz="2800"/>
            </a:lvl1pPr>
            <a:lvl2pPr indent="-320040" lvl="1" marL="914400" algn="l">
              <a:spcBef>
                <a:spcPts val="480"/>
              </a:spcBef>
              <a:spcAft>
                <a:spcPts val="0"/>
              </a:spcAft>
              <a:buSzPts val="1440"/>
              <a:buChar char="■"/>
              <a:defRPr sz="2400"/>
            </a:lvl2pPr>
            <a:lvl3pPr indent="-304800" lvl="2" marL="1371600" algn="l">
              <a:spcBef>
                <a:spcPts val="400"/>
              </a:spcBef>
              <a:spcAft>
                <a:spcPts val="0"/>
              </a:spcAft>
              <a:buSzPts val="1200"/>
              <a:buChar char="■"/>
              <a:defRPr sz="2000"/>
            </a:lvl3pPr>
            <a:lvl4pPr indent="-297180" lvl="3" marL="1828800" algn="l">
              <a:spcBef>
                <a:spcPts val="360"/>
              </a:spcBef>
              <a:spcAft>
                <a:spcPts val="0"/>
              </a:spcAft>
              <a:buSzPts val="1080"/>
              <a:buChar char="■"/>
              <a:defRPr sz="1800"/>
            </a:lvl4pPr>
            <a:lvl5pPr indent="-297179" lvl="4" marL="2286000" algn="l">
              <a:spcBef>
                <a:spcPts val="360"/>
              </a:spcBef>
              <a:spcAft>
                <a:spcPts val="0"/>
              </a:spcAft>
              <a:buSzPts val="1080"/>
              <a:buChar char="■"/>
              <a:defRPr sz="1800"/>
            </a:lvl5pPr>
            <a:lvl6pPr indent="-297179" lvl="5" marL="2743200" algn="l">
              <a:spcBef>
                <a:spcPts val="360"/>
              </a:spcBef>
              <a:spcAft>
                <a:spcPts val="0"/>
              </a:spcAft>
              <a:buSzPts val="1080"/>
              <a:buChar char="■"/>
              <a:defRPr sz="1800"/>
            </a:lvl6pPr>
            <a:lvl7pPr indent="-297179" lvl="6" marL="3200400" algn="l">
              <a:spcBef>
                <a:spcPts val="360"/>
              </a:spcBef>
              <a:spcAft>
                <a:spcPts val="0"/>
              </a:spcAft>
              <a:buSzPts val="1080"/>
              <a:buChar char="■"/>
              <a:defRPr sz="1800"/>
            </a:lvl7pPr>
            <a:lvl8pPr indent="-297179" lvl="7" marL="3657600" algn="l">
              <a:spcBef>
                <a:spcPts val="360"/>
              </a:spcBef>
              <a:spcAft>
                <a:spcPts val="0"/>
              </a:spcAft>
              <a:buSzPts val="1080"/>
              <a:buChar char="■"/>
              <a:defRPr sz="1800"/>
            </a:lvl8pPr>
            <a:lvl9pPr indent="-297179" lvl="8" marL="4114800" algn="l">
              <a:spcBef>
                <a:spcPts val="360"/>
              </a:spcBef>
              <a:spcAft>
                <a:spcPts val="0"/>
              </a:spcAft>
              <a:buSzPts val="1080"/>
              <a:buChar char="■"/>
              <a:defRPr sz="1800"/>
            </a:lvl9pPr>
          </a:lstStyle>
          <a:p/>
        </p:txBody>
      </p:sp>
      <p:sp>
        <p:nvSpPr>
          <p:cNvPr id="42" name="Google Shape;42;p3"/>
          <p:cNvSpPr txBox="1"/>
          <p:nvPr>
            <p:ph idx="2" type="body"/>
          </p:nvPr>
        </p:nvSpPr>
        <p:spPr>
          <a:xfrm>
            <a:off x="4648200" y="1600200"/>
            <a:ext cx="4038600" cy="4530725"/>
          </a:xfrm>
          <a:prstGeom prst="rect">
            <a:avLst/>
          </a:prstGeom>
          <a:noFill/>
          <a:ln>
            <a:noFill/>
          </a:ln>
        </p:spPr>
        <p:txBody>
          <a:bodyPr anchorCtr="0" anchor="t" bIns="45700" lIns="91425" spcFirstLastPara="1" rIns="91425" wrap="square" tIns="45700">
            <a:noAutofit/>
          </a:bodyPr>
          <a:lstStyle>
            <a:lvl1pPr indent="-335280" lvl="0" marL="457200" algn="l">
              <a:spcBef>
                <a:spcPts val="560"/>
              </a:spcBef>
              <a:spcAft>
                <a:spcPts val="0"/>
              </a:spcAft>
              <a:buSzPts val="1680"/>
              <a:buChar char="■"/>
              <a:defRPr sz="2800"/>
            </a:lvl1pPr>
            <a:lvl2pPr indent="-320040" lvl="1" marL="914400" algn="l">
              <a:spcBef>
                <a:spcPts val="480"/>
              </a:spcBef>
              <a:spcAft>
                <a:spcPts val="0"/>
              </a:spcAft>
              <a:buSzPts val="1440"/>
              <a:buChar char="■"/>
              <a:defRPr sz="2400"/>
            </a:lvl2pPr>
            <a:lvl3pPr indent="-304800" lvl="2" marL="1371600" algn="l">
              <a:spcBef>
                <a:spcPts val="400"/>
              </a:spcBef>
              <a:spcAft>
                <a:spcPts val="0"/>
              </a:spcAft>
              <a:buSzPts val="1200"/>
              <a:buChar char="■"/>
              <a:defRPr sz="2000"/>
            </a:lvl3pPr>
            <a:lvl4pPr indent="-297180" lvl="3" marL="1828800" algn="l">
              <a:spcBef>
                <a:spcPts val="360"/>
              </a:spcBef>
              <a:spcAft>
                <a:spcPts val="0"/>
              </a:spcAft>
              <a:buSzPts val="1080"/>
              <a:buChar char="■"/>
              <a:defRPr sz="1800"/>
            </a:lvl4pPr>
            <a:lvl5pPr indent="-297179" lvl="4" marL="2286000" algn="l">
              <a:spcBef>
                <a:spcPts val="360"/>
              </a:spcBef>
              <a:spcAft>
                <a:spcPts val="0"/>
              </a:spcAft>
              <a:buSzPts val="1080"/>
              <a:buChar char="■"/>
              <a:defRPr sz="1800"/>
            </a:lvl5pPr>
            <a:lvl6pPr indent="-297179" lvl="5" marL="2743200" algn="l">
              <a:spcBef>
                <a:spcPts val="360"/>
              </a:spcBef>
              <a:spcAft>
                <a:spcPts val="0"/>
              </a:spcAft>
              <a:buSzPts val="1080"/>
              <a:buChar char="■"/>
              <a:defRPr sz="1800"/>
            </a:lvl6pPr>
            <a:lvl7pPr indent="-297179" lvl="6" marL="3200400" algn="l">
              <a:spcBef>
                <a:spcPts val="360"/>
              </a:spcBef>
              <a:spcAft>
                <a:spcPts val="0"/>
              </a:spcAft>
              <a:buSzPts val="1080"/>
              <a:buChar char="■"/>
              <a:defRPr sz="1800"/>
            </a:lvl7pPr>
            <a:lvl8pPr indent="-297179" lvl="7" marL="3657600" algn="l">
              <a:spcBef>
                <a:spcPts val="360"/>
              </a:spcBef>
              <a:spcAft>
                <a:spcPts val="0"/>
              </a:spcAft>
              <a:buSzPts val="1080"/>
              <a:buChar char="■"/>
              <a:defRPr sz="1800"/>
            </a:lvl8pPr>
            <a:lvl9pPr indent="-297179" lvl="8" marL="4114800" algn="l">
              <a:spcBef>
                <a:spcPts val="360"/>
              </a:spcBef>
              <a:spcAft>
                <a:spcPts val="0"/>
              </a:spcAft>
              <a:buSzPts val="1080"/>
              <a:buChar char="■"/>
              <a:defRPr sz="1800"/>
            </a:lvl9pPr>
          </a:lstStyle>
          <a:p/>
        </p:txBody>
      </p:sp>
      <p:sp>
        <p:nvSpPr>
          <p:cNvPr id="43" name="Google Shape;43;p3"/>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3"/>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3"/>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1pPr>
            <a:lvl2pPr indent="0" lvl="1"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2pPr>
            <a:lvl3pPr indent="0" lvl="2"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3pPr>
            <a:lvl4pPr indent="0" lvl="3"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4pPr>
            <a:lvl5pPr indent="0" lvl="4"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5pPr>
            <a:lvl6pPr indent="0" lvl="5"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6pPr>
            <a:lvl7pPr indent="0" lvl="6"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7pPr>
            <a:lvl8pPr indent="0" lvl="7"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8pPr>
            <a:lvl9pPr indent="0" lvl="8"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showMasterSp="0" type="obj">
  <p:cSld name="OBJECT">
    <p:bg>
      <p:bgPr>
        <a:gradFill>
          <a:gsLst>
            <a:gs pos="0">
              <a:srgbClr val="3177EE"/>
            </a:gs>
            <a:gs pos="100000">
              <a:srgbClr val="113D8A"/>
            </a:gs>
          </a:gsLst>
          <a:path path="circle">
            <a:fillToRect b="50%" l="50%" r="50%" t="50%"/>
          </a:path>
          <a:tileRect/>
        </a:gradFill>
      </p:bgPr>
    </p:bg>
    <p:spTree>
      <p:nvGrpSpPr>
        <p:cNvPr id="46" name="Shape 46"/>
        <p:cNvGrpSpPr/>
        <p:nvPr/>
      </p:nvGrpSpPr>
      <p:grpSpPr>
        <a:xfrm>
          <a:off x="0" y="0"/>
          <a:ext cx="0" cy="0"/>
          <a:chOff x="0" y="0"/>
          <a:chExt cx="0" cy="0"/>
        </a:xfrm>
      </p:grpSpPr>
      <p:sp>
        <p:nvSpPr>
          <p:cNvPr id="47" name="Google Shape;47;p4"/>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8" name="Google Shape;48;p4"/>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lvl1pPr indent="-297180" lvl="0" marL="457200" algn="l">
              <a:spcBef>
                <a:spcPts val="360"/>
              </a:spcBef>
              <a:spcAft>
                <a:spcPts val="0"/>
              </a:spcAft>
              <a:buSzPts val="1080"/>
              <a:buChar char="■"/>
              <a:defRPr/>
            </a:lvl1pPr>
            <a:lvl2pPr indent="-297180" lvl="1" marL="914400" algn="l">
              <a:spcBef>
                <a:spcPts val="360"/>
              </a:spcBef>
              <a:spcAft>
                <a:spcPts val="0"/>
              </a:spcAft>
              <a:buSzPts val="1080"/>
              <a:buChar char="■"/>
              <a:defRPr/>
            </a:lvl2pPr>
            <a:lvl3pPr indent="-297180" lvl="2" marL="1371600" algn="l">
              <a:spcBef>
                <a:spcPts val="360"/>
              </a:spcBef>
              <a:spcAft>
                <a:spcPts val="0"/>
              </a:spcAft>
              <a:buSzPts val="1080"/>
              <a:buChar char="■"/>
              <a:defRPr/>
            </a:lvl3pPr>
            <a:lvl4pPr indent="-297180" lvl="3" marL="1828800" algn="l">
              <a:spcBef>
                <a:spcPts val="360"/>
              </a:spcBef>
              <a:spcAft>
                <a:spcPts val="0"/>
              </a:spcAft>
              <a:buSzPts val="1080"/>
              <a:buChar char="■"/>
              <a:defRPr/>
            </a:lvl4pPr>
            <a:lvl5pPr indent="-297179" lvl="4" marL="2286000" algn="l">
              <a:spcBef>
                <a:spcPts val="360"/>
              </a:spcBef>
              <a:spcAft>
                <a:spcPts val="0"/>
              </a:spcAft>
              <a:buSzPts val="1080"/>
              <a:buChar char="■"/>
              <a:defRPr/>
            </a:lvl5pPr>
            <a:lvl6pPr indent="-297179" lvl="5" marL="2743200" algn="l">
              <a:spcBef>
                <a:spcPts val="360"/>
              </a:spcBef>
              <a:spcAft>
                <a:spcPts val="0"/>
              </a:spcAft>
              <a:buSzPts val="1080"/>
              <a:buChar char="■"/>
              <a:defRPr/>
            </a:lvl6pPr>
            <a:lvl7pPr indent="-297179" lvl="6" marL="3200400" algn="l">
              <a:spcBef>
                <a:spcPts val="360"/>
              </a:spcBef>
              <a:spcAft>
                <a:spcPts val="0"/>
              </a:spcAft>
              <a:buSzPts val="1080"/>
              <a:buChar char="■"/>
              <a:defRPr/>
            </a:lvl7pPr>
            <a:lvl8pPr indent="-297179" lvl="7" marL="3657600" algn="l">
              <a:spcBef>
                <a:spcPts val="360"/>
              </a:spcBef>
              <a:spcAft>
                <a:spcPts val="0"/>
              </a:spcAft>
              <a:buSzPts val="1080"/>
              <a:buChar char="■"/>
              <a:defRPr/>
            </a:lvl8pPr>
            <a:lvl9pPr indent="-297179" lvl="8" marL="4114800" algn="l">
              <a:spcBef>
                <a:spcPts val="360"/>
              </a:spcBef>
              <a:spcAft>
                <a:spcPts val="0"/>
              </a:spcAft>
              <a:buSzPts val="1080"/>
              <a:buChar char="■"/>
              <a:defRPr/>
            </a:lvl9pPr>
          </a:lstStyle>
          <a:p/>
        </p:txBody>
      </p:sp>
      <p:sp>
        <p:nvSpPr>
          <p:cNvPr id="49" name="Google Shape;49;p4"/>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4"/>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4"/>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1pPr>
            <a:lvl2pPr indent="0" lvl="1"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2pPr>
            <a:lvl3pPr indent="0" lvl="2"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3pPr>
            <a:lvl4pPr indent="0" lvl="3"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4pPr>
            <a:lvl5pPr indent="0" lvl="4"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5pPr>
            <a:lvl6pPr indent="0" lvl="5"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6pPr>
            <a:lvl7pPr indent="0" lvl="6"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7pPr>
            <a:lvl8pPr indent="0" lvl="7"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8pPr>
            <a:lvl9pPr indent="0" lvl="8"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bg>
      <p:bgPr>
        <a:gradFill>
          <a:gsLst>
            <a:gs pos="0">
              <a:srgbClr val="3177EE"/>
            </a:gs>
            <a:gs pos="100000">
              <a:srgbClr val="113D8A"/>
            </a:gs>
          </a:gsLst>
          <a:path path="circle">
            <a:fillToRect b="50%" l="50%" r="50%" t="50%"/>
          </a:path>
          <a:tileRect/>
        </a:gradFill>
      </p:bgPr>
    </p:bg>
    <p:spTree>
      <p:nvGrpSpPr>
        <p:cNvPr id="52" name="Shape 52"/>
        <p:cNvGrpSpPr/>
        <p:nvPr/>
      </p:nvGrpSpPr>
      <p:grpSpPr>
        <a:xfrm>
          <a:off x="0" y="0"/>
          <a:ext cx="0" cy="0"/>
          <a:chOff x="0" y="0"/>
          <a:chExt cx="0" cy="0"/>
        </a:xfrm>
      </p:grpSpPr>
      <p:sp>
        <p:nvSpPr>
          <p:cNvPr id="53" name="Google Shape;53;p5"/>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4" name="Google Shape;54;p5"/>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SzPts val="1200"/>
              <a:buNone/>
              <a:defRPr sz="2000"/>
            </a:lvl1pPr>
            <a:lvl2pPr indent="-228600" lvl="1" marL="914400" algn="l">
              <a:spcBef>
                <a:spcPts val="360"/>
              </a:spcBef>
              <a:spcAft>
                <a:spcPts val="0"/>
              </a:spcAft>
              <a:buSzPts val="1080"/>
              <a:buNone/>
              <a:defRPr sz="1800"/>
            </a:lvl2pPr>
            <a:lvl3pPr indent="-228600" lvl="2" marL="1371600" algn="l">
              <a:spcBef>
                <a:spcPts val="320"/>
              </a:spcBef>
              <a:spcAft>
                <a:spcPts val="0"/>
              </a:spcAft>
              <a:buSzPts val="960"/>
              <a:buNone/>
              <a:defRPr sz="1600"/>
            </a:lvl3pPr>
            <a:lvl4pPr indent="-228600" lvl="3" marL="1828800" algn="l">
              <a:spcBef>
                <a:spcPts val="280"/>
              </a:spcBef>
              <a:spcAft>
                <a:spcPts val="0"/>
              </a:spcAft>
              <a:buSzPts val="840"/>
              <a:buNone/>
              <a:defRPr sz="1400"/>
            </a:lvl4pPr>
            <a:lvl5pPr indent="-228600" lvl="4" marL="2286000" algn="l">
              <a:spcBef>
                <a:spcPts val="280"/>
              </a:spcBef>
              <a:spcAft>
                <a:spcPts val="0"/>
              </a:spcAft>
              <a:buSzPts val="840"/>
              <a:buNone/>
              <a:defRPr sz="1400"/>
            </a:lvl5pPr>
            <a:lvl6pPr indent="-228600" lvl="5" marL="2743200" algn="l">
              <a:spcBef>
                <a:spcPts val="280"/>
              </a:spcBef>
              <a:spcAft>
                <a:spcPts val="0"/>
              </a:spcAft>
              <a:buSzPts val="840"/>
              <a:buNone/>
              <a:defRPr sz="1400"/>
            </a:lvl6pPr>
            <a:lvl7pPr indent="-228600" lvl="6" marL="3200400" algn="l">
              <a:spcBef>
                <a:spcPts val="280"/>
              </a:spcBef>
              <a:spcAft>
                <a:spcPts val="0"/>
              </a:spcAft>
              <a:buSzPts val="840"/>
              <a:buNone/>
              <a:defRPr sz="1400"/>
            </a:lvl7pPr>
            <a:lvl8pPr indent="-228600" lvl="7" marL="3657600" algn="l">
              <a:spcBef>
                <a:spcPts val="280"/>
              </a:spcBef>
              <a:spcAft>
                <a:spcPts val="0"/>
              </a:spcAft>
              <a:buSzPts val="840"/>
              <a:buNone/>
              <a:defRPr sz="1400"/>
            </a:lvl8pPr>
            <a:lvl9pPr indent="-228600" lvl="8" marL="4114800" algn="l">
              <a:spcBef>
                <a:spcPts val="280"/>
              </a:spcBef>
              <a:spcAft>
                <a:spcPts val="0"/>
              </a:spcAft>
              <a:buSzPts val="840"/>
              <a:buNone/>
              <a:defRPr sz="1400"/>
            </a:lvl9pPr>
          </a:lstStyle>
          <a:p/>
        </p:txBody>
      </p:sp>
      <p:sp>
        <p:nvSpPr>
          <p:cNvPr id="55" name="Google Shape;55;p5"/>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5"/>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5"/>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1pPr>
            <a:lvl2pPr indent="0" lvl="1"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2pPr>
            <a:lvl3pPr indent="0" lvl="2"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3pPr>
            <a:lvl4pPr indent="0" lvl="3"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4pPr>
            <a:lvl5pPr indent="0" lvl="4"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5pPr>
            <a:lvl6pPr indent="0" lvl="5"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6pPr>
            <a:lvl7pPr indent="0" lvl="6"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7pPr>
            <a:lvl8pPr indent="0" lvl="7"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8pPr>
            <a:lvl9pPr indent="0" lvl="8"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type="blank">
  <p:cSld name="BLANK">
    <p:bg>
      <p:bgPr>
        <a:gradFill>
          <a:gsLst>
            <a:gs pos="0">
              <a:srgbClr val="3177EE"/>
            </a:gs>
            <a:gs pos="100000">
              <a:srgbClr val="113D8A"/>
            </a:gs>
          </a:gsLst>
          <a:path path="circle">
            <a:fillToRect b="50%" l="50%" r="50%" t="50%"/>
          </a:path>
          <a:tileRect/>
        </a:gradFill>
      </p:bgPr>
    </p:bg>
    <p:spTree>
      <p:nvGrpSpPr>
        <p:cNvPr id="58" name="Shape 58"/>
        <p:cNvGrpSpPr/>
        <p:nvPr/>
      </p:nvGrpSpPr>
      <p:grpSpPr>
        <a:xfrm>
          <a:off x="0" y="0"/>
          <a:ext cx="0" cy="0"/>
          <a:chOff x="0" y="0"/>
          <a:chExt cx="0" cy="0"/>
        </a:xfrm>
      </p:grpSpPr>
      <p:sp>
        <p:nvSpPr>
          <p:cNvPr id="59" name="Google Shape;59;p6"/>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6"/>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6"/>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1pPr>
            <a:lvl2pPr indent="0" lvl="1"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2pPr>
            <a:lvl3pPr indent="0" lvl="2"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3pPr>
            <a:lvl4pPr indent="0" lvl="3"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4pPr>
            <a:lvl5pPr indent="0" lvl="4"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5pPr>
            <a:lvl6pPr indent="0" lvl="5"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6pPr>
            <a:lvl7pPr indent="0" lvl="6"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7pPr>
            <a:lvl8pPr indent="0" lvl="7"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8pPr>
            <a:lvl9pPr indent="0" lvl="8"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bg>
      <p:bgPr>
        <a:gradFill>
          <a:gsLst>
            <a:gs pos="0">
              <a:srgbClr val="3177EE"/>
            </a:gs>
            <a:gs pos="100000">
              <a:srgbClr val="113D8A"/>
            </a:gs>
          </a:gsLst>
          <a:path path="circle">
            <a:fillToRect b="50%" l="50%" r="50%" t="50%"/>
          </a:path>
          <a:tileRect/>
        </a:gradFill>
      </p:bgPr>
    </p:bg>
    <p:spTree>
      <p:nvGrpSpPr>
        <p:cNvPr id="62" name="Shape 62"/>
        <p:cNvGrpSpPr/>
        <p:nvPr/>
      </p:nvGrpSpPr>
      <p:grpSpPr>
        <a:xfrm>
          <a:off x="0" y="0"/>
          <a:ext cx="0" cy="0"/>
          <a:chOff x="0" y="0"/>
          <a:chExt cx="0" cy="0"/>
        </a:xfrm>
      </p:grpSpPr>
      <p:grpSp>
        <p:nvGrpSpPr>
          <p:cNvPr id="63" name="Google Shape;63;p7"/>
          <p:cNvGrpSpPr/>
          <p:nvPr/>
        </p:nvGrpSpPr>
        <p:grpSpPr>
          <a:xfrm>
            <a:off x="0" y="0"/>
            <a:ext cx="9144000" cy="6934200"/>
            <a:chOff x="0" y="0"/>
            <a:chExt cx="5760" cy="4368"/>
          </a:xfrm>
        </p:grpSpPr>
        <p:sp>
          <p:nvSpPr>
            <p:cNvPr id="64" name="Google Shape;64;p7"/>
            <p:cNvSpPr/>
            <p:nvPr/>
          </p:nvSpPr>
          <p:spPr>
            <a:xfrm>
              <a:off x="0" y="2208"/>
              <a:ext cx="2515" cy="1970"/>
            </a:xfrm>
            <a:custGeom>
              <a:rect b="b" l="l" r="r" t="t"/>
              <a:pathLst>
                <a:path extrusionOk="0" h="1970" w="2515">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a:gsLst>
                <a:gs pos="0">
                  <a:schemeClr val="dk1"/>
                </a:gs>
                <a:gs pos="50000">
                  <a:schemeClr val="dk2"/>
                </a:gs>
                <a:gs pos="100000">
                  <a:schemeClr val="dk1"/>
                </a:gs>
              </a:gsLst>
              <a:lin ang="27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65" name="Google Shape;65;p7"/>
            <p:cNvSpPr/>
            <p:nvPr/>
          </p:nvSpPr>
          <p:spPr>
            <a:xfrm>
              <a:off x="0" y="2496"/>
              <a:ext cx="2112" cy="1604"/>
            </a:xfrm>
            <a:custGeom>
              <a:rect b="b" l="l" r="r" t="t"/>
              <a:pathLst>
                <a:path extrusionOk="0" h="1696" w="2123">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a:gsLst>
                <a:gs pos="0">
                  <a:schemeClr val="accent2"/>
                </a:gs>
                <a:gs pos="100000">
                  <a:schemeClr val="dk2"/>
                </a:gs>
              </a:gsLst>
              <a:lin ang="54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66" name="Google Shape;66;p7"/>
            <p:cNvSpPr/>
            <p:nvPr/>
          </p:nvSpPr>
          <p:spPr>
            <a:xfrm>
              <a:off x="2092" y="3233"/>
              <a:ext cx="3668" cy="943"/>
            </a:xfrm>
            <a:custGeom>
              <a:rect b="b" l="l" r="r" t="t"/>
              <a:pathLst>
                <a:path extrusionOk="0" h="943" w="3668">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a:gsLst>
                <a:gs pos="0">
                  <a:schemeClr val="dk1"/>
                </a:gs>
                <a:gs pos="100000">
                  <a:schemeClr val="dk2"/>
                </a:gs>
              </a:gsLst>
              <a:lin ang="54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67" name="Google Shape;67;p7"/>
            <p:cNvSpPr/>
            <p:nvPr/>
          </p:nvSpPr>
          <p:spPr>
            <a:xfrm>
              <a:off x="0" y="524"/>
              <a:ext cx="973" cy="1195"/>
            </a:xfrm>
            <a:custGeom>
              <a:rect b="b" l="l" r="r" t="t"/>
              <a:pathLst>
                <a:path extrusionOk="0" h="1192" w="969">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a:gsLst>
                <a:gs pos="0">
                  <a:schemeClr val="dk1"/>
                </a:gs>
                <a:gs pos="100000">
                  <a:schemeClr val="dk2"/>
                </a:gs>
              </a:gsLst>
              <a:lin ang="54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68" name="Google Shape;68;p7"/>
            <p:cNvSpPr/>
            <p:nvPr/>
          </p:nvSpPr>
          <p:spPr>
            <a:xfrm>
              <a:off x="3188" y="1"/>
              <a:ext cx="2570" cy="2266"/>
            </a:xfrm>
            <a:custGeom>
              <a:rect b="b" l="l" r="r" t="t"/>
              <a:pathLst>
                <a:path extrusionOk="0" h="2266" w="2570">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a:gsLst>
                <a:gs pos="0">
                  <a:schemeClr val="dk1"/>
                </a:gs>
                <a:gs pos="100000">
                  <a:schemeClr val="dk2"/>
                </a:gs>
              </a:gsLst>
              <a:lin ang="54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69" name="Google Shape;69;p7"/>
            <p:cNvSpPr/>
            <p:nvPr/>
          </p:nvSpPr>
          <p:spPr>
            <a:xfrm>
              <a:off x="3525" y="1"/>
              <a:ext cx="2185" cy="1508"/>
            </a:xfrm>
            <a:custGeom>
              <a:rect b="b" l="l" r="r" t="t"/>
              <a:pathLst>
                <a:path extrusionOk="0" h="1505" w="2176">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a:gsLst>
                <a:gs pos="0">
                  <a:schemeClr val="accent2"/>
                </a:gs>
                <a:gs pos="100000">
                  <a:schemeClr val="dk2"/>
                </a:gs>
              </a:gsLst>
              <a:lin ang="54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70" name="Google Shape;70;p7"/>
            <p:cNvSpPr/>
            <p:nvPr/>
          </p:nvSpPr>
          <p:spPr>
            <a:xfrm>
              <a:off x="0" y="649"/>
              <a:ext cx="816" cy="806"/>
            </a:xfrm>
            <a:custGeom>
              <a:rect b="b" l="l" r="r" t="t"/>
              <a:pathLst>
                <a:path extrusionOk="0" h="804" w="813">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a:gsLst>
                <a:gs pos="0">
                  <a:schemeClr val="accent2"/>
                </a:gs>
                <a:gs pos="100000">
                  <a:schemeClr val="dk2"/>
                </a:gs>
              </a:gsLst>
              <a:lin ang="54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71" name="Google Shape;71;p7"/>
            <p:cNvSpPr/>
            <p:nvPr/>
          </p:nvSpPr>
          <p:spPr>
            <a:xfrm>
              <a:off x="0" y="1545"/>
              <a:ext cx="762" cy="107"/>
            </a:xfrm>
            <a:custGeom>
              <a:rect b="b" l="l" r="r" t="t"/>
              <a:pathLst>
                <a:path extrusionOk="0" h="107" w="759">
                  <a:moveTo>
                    <a:pt x="460" y="66"/>
                  </a:moveTo>
                  <a:lnTo>
                    <a:pt x="759" y="0"/>
                  </a:lnTo>
                  <a:lnTo>
                    <a:pt x="496" y="36"/>
                  </a:lnTo>
                  <a:lnTo>
                    <a:pt x="138" y="48"/>
                  </a:lnTo>
                  <a:lnTo>
                    <a:pt x="0" y="78"/>
                  </a:lnTo>
                  <a:lnTo>
                    <a:pt x="0" y="107"/>
                  </a:lnTo>
                  <a:lnTo>
                    <a:pt x="96" y="89"/>
                  </a:lnTo>
                  <a:lnTo>
                    <a:pt x="460" y="66"/>
                  </a:lnTo>
                  <a:lnTo>
                    <a:pt x="460" y="66"/>
                  </a:lnTo>
                  <a:close/>
                </a:path>
              </a:pathLst>
            </a:custGeom>
            <a:gradFill>
              <a:gsLst>
                <a:gs pos="0">
                  <a:schemeClr val="accent2"/>
                </a:gs>
                <a:gs pos="100000">
                  <a:schemeClr val="dk2"/>
                </a:gs>
              </a:gsLst>
              <a:lin ang="54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72" name="Google Shape;72;p7"/>
            <p:cNvSpPr/>
            <p:nvPr/>
          </p:nvSpPr>
          <p:spPr>
            <a:xfrm>
              <a:off x="2314" y="3431"/>
              <a:ext cx="3182" cy="745"/>
            </a:xfrm>
            <a:custGeom>
              <a:rect b="b" l="l" r="r" t="t"/>
              <a:pathLst>
                <a:path extrusionOk="0" h="743" w="3169">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a:gsLst>
                <a:gs pos="0">
                  <a:schemeClr val="accent2"/>
                </a:gs>
                <a:gs pos="100000">
                  <a:schemeClr val="dk2"/>
                </a:gs>
              </a:gsLst>
              <a:lin ang="27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73" name="Google Shape;73;p7"/>
            <p:cNvSpPr/>
            <p:nvPr/>
          </p:nvSpPr>
          <p:spPr>
            <a:xfrm>
              <a:off x="192" y="127"/>
              <a:ext cx="1" cy="1"/>
            </a:xfrm>
            <a:prstGeom prst="rect">
              <a:avLst/>
            </a:prstGeom>
            <a:solidFill>
              <a:srgbClr val="9A1E8D"/>
            </a:soli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74" name="Google Shape;74;p7"/>
            <p:cNvSpPr/>
            <p:nvPr/>
          </p:nvSpPr>
          <p:spPr>
            <a:xfrm>
              <a:off x="204" y="131"/>
              <a:ext cx="1" cy="1"/>
            </a:xfrm>
            <a:prstGeom prst="rect">
              <a:avLst/>
            </a:prstGeom>
            <a:solidFill>
              <a:srgbClr val="9A1E8D"/>
            </a:soli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75" name="Google Shape;75;p7"/>
            <p:cNvSpPr/>
            <p:nvPr/>
          </p:nvSpPr>
          <p:spPr>
            <a:xfrm>
              <a:off x="0" y="4032"/>
              <a:ext cx="5760" cy="288"/>
            </a:xfrm>
            <a:custGeom>
              <a:rect b="b" l="l" r="r" t="t"/>
              <a:pathLst>
                <a:path extrusionOk="0" h="288" w="5740">
                  <a:moveTo>
                    <a:pt x="5740" y="288"/>
                  </a:moveTo>
                  <a:lnTo>
                    <a:pt x="0" y="288"/>
                  </a:lnTo>
                  <a:lnTo>
                    <a:pt x="0" y="0"/>
                  </a:lnTo>
                  <a:lnTo>
                    <a:pt x="5740" y="0"/>
                  </a:lnTo>
                  <a:lnTo>
                    <a:pt x="5740" y="288"/>
                  </a:lnTo>
                  <a:lnTo>
                    <a:pt x="5740" y="288"/>
                  </a:lnTo>
                  <a:close/>
                </a:path>
              </a:pathLst>
            </a:custGeom>
            <a:gradFill>
              <a:gsLst>
                <a:gs pos="0">
                  <a:schemeClr val="dk2"/>
                </a:gs>
                <a:gs pos="100000">
                  <a:srgbClr val="6B2300"/>
                </a:gs>
              </a:gsLst>
              <a:lin ang="54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76" name="Google Shape;76;p7"/>
            <p:cNvSpPr/>
            <p:nvPr/>
          </p:nvSpPr>
          <p:spPr>
            <a:xfrm>
              <a:off x="0" y="4032"/>
              <a:ext cx="5760" cy="336"/>
            </a:xfrm>
            <a:custGeom>
              <a:rect b="b" l="l" r="r" t="t"/>
              <a:pathLst>
                <a:path extrusionOk="0" h="288" w="5740">
                  <a:moveTo>
                    <a:pt x="5740" y="288"/>
                  </a:moveTo>
                  <a:lnTo>
                    <a:pt x="0" y="288"/>
                  </a:lnTo>
                  <a:lnTo>
                    <a:pt x="0" y="0"/>
                  </a:lnTo>
                  <a:lnTo>
                    <a:pt x="5740" y="0"/>
                  </a:lnTo>
                  <a:lnTo>
                    <a:pt x="5740" y="288"/>
                  </a:lnTo>
                  <a:lnTo>
                    <a:pt x="5740" y="288"/>
                  </a:lnTo>
                  <a:close/>
                </a:path>
              </a:pathLst>
            </a:custGeom>
            <a:gradFill>
              <a:gsLst>
                <a:gs pos="0">
                  <a:schemeClr val="dk2"/>
                </a:gs>
                <a:gs pos="100000">
                  <a:srgbClr val="6B2300"/>
                </a:gs>
              </a:gsLst>
              <a:lin ang="54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77" name="Google Shape;77;p7"/>
            <p:cNvSpPr/>
            <p:nvPr/>
          </p:nvSpPr>
          <p:spPr>
            <a:xfrm>
              <a:off x="0" y="0"/>
              <a:ext cx="5760" cy="288"/>
            </a:xfrm>
            <a:custGeom>
              <a:rect b="b" l="l" r="r" t="t"/>
              <a:pathLst>
                <a:path extrusionOk="0" h="288" w="5740">
                  <a:moveTo>
                    <a:pt x="5740" y="288"/>
                  </a:moveTo>
                  <a:lnTo>
                    <a:pt x="0" y="288"/>
                  </a:lnTo>
                  <a:lnTo>
                    <a:pt x="0" y="0"/>
                  </a:lnTo>
                  <a:lnTo>
                    <a:pt x="5740" y="0"/>
                  </a:lnTo>
                  <a:lnTo>
                    <a:pt x="5740" y="288"/>
                  </a:lnTo>
                  <a:lnTo>
                    <a:pt x="5740" y="288"/>
                  </a:lnTo>
                  <a:close/>
                </a:path>
              </a:pathLst>
            </a:custGeom>
            <a:gradFill>
              <a:gsLst>
                <a:gs pos="0">
                  <a:srgbClr val="8F4902"/>
                </a:gs>
                <a:gs pos="100000">
                  <a:schemeClr val="dk1"/>
                </a:gs>
              </a:gsLst>
              <a:lin ang="54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78" name="Google Shape;78;p7"/>
            <p:cNvSpPr/>
            <p:nvPr/>
          </p:nvSpPr>
          <p:spPr>
            <a:xfrm>
              <a:off x="509" y="229"/>
              <a:ext cx="3188" cy="2024"/>
            </a:xfrm>
            <a:custGeom>
              <a:rect b="b" l="l" r="r" t="t"/>
              <a:pathLst>
                <a:path extrusionOk="0" h="2024" w="3188">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a:gsLst>
                <a:gs pos="0">
                  <a:schemeClr val="dk1"/>
                </a:gs>
                <a:gs pos="100000">
                  <a:schemeClr val="dk2"/>
                </a:gs>
              </a:gsLst>
              <a:lin ang="27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79" name="Google Shape;79;p7"/>
            <p:cNvSpPr/>
            <p:nvPr/>
          </p:nvSpPr>
          <p:spPr>
            <a:xfrm>
              <a:off x="1344" y="293"/>
              <a:ext cx="2144" cy="1787"/>
            </a:xfrm>
            <a:custGeom>
              <a:rect b="b" l="l" r="r" t="t"/>
              <a:pathLst>
                <a:path extrusionOk="0" h="1787" w="2144">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a:gsLst>
                <a:gs pos="0">
                  <a:schemeClr val="accent2"/>
                </a:gs>
                <a:gs pos="100000">
                  <a:schemeClr val="dk2"/>
                </a:gs>
              </a:gsLst>
              <a:lin ang="54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80" name="Google Shape;80;p7"/>
            <p:cNvSpPr/>
            <p:nvPr/>
          </p:nvSpPr>
          <p:spPr>
            <a:xfrm>
              <a:off x="2932" y="1728"/>
              <a:ext cx="2828" cy="2366"/>
            </a:xfrm>
            <a:custGeom>
              <a:rect b="b" l="l" r="r" t="t"/>
              <a:pathLst>
                <a:path extrusionOk="0" h="2366" w="2828">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a:gsLst>
                <a:gs pos="0">
                  <a:schemeClr val="dk1"/>
                </a:gs>
                <a:gs pos="50000">
                  <a:schemeClr val="dk2"/>
                </a:gs>
                <a:gs pos="100000">
                  <a:schemeClr val="dk1"/>
                </a:gs>
              </a:gsLst>
              <a:lin ang="27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81" name="Google Shape;81;p7"/>
            <p:cNvSpPr/>
            <p:nvPr/>
          </p:nvSpPr>
          <p:spPr>
            <a:xfrm>
              <a:off x="3160" y="1860"/>
              <a:ext cx="2162" cy="1934"/>
            </a:xfrm>
            <a:custGeom>
              <a:rect b="b" l="l" r="r" t="t"/>
              <a:pathLst>
                <a:path extrusionOk="0" h="1930" w="2153">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a:gsLst>
                <a:gs pos="0">
                  <a:schemeClr val="accent2"/>
                </a:gs>
                <a:gs pos="100000">
                  <a:schemeClr val="dk2"/>
                </a:gs>
              </a:gsLst>
              <a:lin ang="54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grpSp>
      <p:sp>
        <p:nvSpPr>
          <p:cNvPr id="82" name="Google Shape;82;p7"/>
          <p:cNvSpPr txBox="1"/>
          <p:nvPr>
            <p:ph type="ctrTitle"/>
          </p:nvPr>
        </p:nvSpPr>
        <p:spPr>
          <a:xfrm>
            <a:off x="685800" y="1828800"/>
            <a:ext cx="7772400" cy="17367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54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3" name="Google Shape;83;p7"/>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SzPts val="1920"/>
              <a:buFont typeface="Noto Sans Symbols"/>
              <a:buNone/>
              <a:defRPr/>
            </a:lvl1pPr>
            <a:lvl2pPr lvl="1" algn="l">
              <a:spcBef>
                <a:spcPts val="360"/>
              </a:spcBef>
              <a:spcAft>
                <a:spcPts val="0"/>
              </a:spcAft>
              <a:buSzPts val="1080"/>
              <a:buChar char="■"/>
              <a:defRPr/>
            </a:lvl2pPr>
            <a:lvl3pPr lvl="2" algn="l">
              <a:spcBef>
                <a:spcPts val="360"/>
              </a:spcBef>
              <a:spcAft>
                <a:spcPts val="0"/>
              </a:spcAft>
              <a:buSzPts val="1080"/>
              <a:buChar char="■"/>
              <a:defRPr/>
            </a:lvl3pPr>
            <a:lvl4pPr lvl="3" algn="l">
              <a:spcBef>
                <a:spcPts val="360"/>
              </a:spcBef>
              <a:spcAft>
                <a:spcPts val="0"/>
              </a:spcAft>
              <a:buSzPts val="1080"/>
              <a:buChar char="■"/>
              <a:defRPr/>
            </a:lvl4pPr>
            <a:lvl5pPr lvl="4" algn="l">
              <a:spcBef>
                <a:spcPts val="360"/>
              </a:spcBef>
              <a:spcAft>
                <a:spcPts val="0"/>
              </a:spcAft>
              <a:buSzPts val="1080"/>
              <a:buChar char="■"/>
              <a:defRPr/>
            </a:lvl5pPr>
            <a:lvl6pPr lvl="5" algn="l">
              <a:spcBef>
                <a:spcPts val="360"/>
              </a:spcBef>
              <a:spcAft>
                <a:spcPts val="0"/>
              </a:spcAft>
              <a:buSzPts val="1080"/>
              <a:buChar char="■"/>
              <a:defRPr/>
            </a:lvl6pPr>
            <a:lvl7pPr lvl="6" algn="l">
              <a:spcBef>
                <a:spcPts val="360"/>
              </a:spcBef>
              <a:spcAft>
                <a:spcPts val="0"/>
              </a:spcAft>
              <a:buSzPts val="1080"/>
              <a:buChar char="■"/>
              <a:defRPr/>
            </a:lvl7pPr>
            <a:lvl8pPr lvl="7" algn="l">
              <a:spcBef>
                <a:spcPts val="360"/>
              </a:spcBef>
              <a:spcAft>
                <a:spcPts val="0"/>
              </a:spcAft>
              <a:buSzPts val="1080"/>
              <a:buChar char="■"/>
              <a:defRPr/>
            </a:lvl8pPr>
            <a:lvl9pPr lvl="8" algn="l">
              <a:spcBef>
                <a:spcPts val="360"/>
              </a:spcBef>
              <a:spcAft>
                <a:spcPts val="0"/>
              </a:spcAft>
              <a:buSzPts val="1080"/>
              <a:buChar char="■"/>
              <a:defRPr/>
            </a:lvl9pPr>
          </a:lstStyle>
          <a:p/>
        </p:txBody>
      </p:sp>
      <p:sp>
        <p:nvSpPr>
          <p:cNvPr id="84" name="Google Shape;84;p7"/>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7"/>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7"/>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1pPr>
            <a:lvl2pPr indent="0" lvl="1"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2pPr>
            <a:lvl3pPr indent="0" lvl="2"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3pPr>
            <a:lvl4pPr indent="0" lvl="3"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4pPr>
            <a:lvl5pPr indent="0" lvl="4"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5pPr>
            <a:lvl6pPr indent="0" lvl="5"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6pPr>
            <a:lvl7pPr indent="0" lvl="6"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7pPr>
            <a:lvl8pPr indent="0" lvl="7"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8pPr>
            <a:lvl9pPr indent="0" lvl="8"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showMasterSp="0" type="twoTxTwoObj">
  <p:cSld name="TWO_OBJECTS_WITH_TEXT">
    <p:bg>
      <p:bgPr>
        <a:gradFill>
          <a:gsLst>
            <a:gs pos="0">
              <a:srgbClr val="3177EE"/>
            </a:gs>
            <a:gs pos="100000">
              <a:srgbClr val="113D8A"/>
            </a:gs>
          </a:gsLst>
          <a:path path="circle">
            <a:fillToRect b="50%" l="50%" r="50%" t="50%"/>
          </a:path>
          <a:tileRect/>
        </a:gradFill>
      </p:bgPr>
    </p:bg>
    <p:spTree>
      <p:nvGrpSpPr>
        <p:cNvPr id="87" name="Shape 87"/>
        <p:cNvGrpSpPr/>
        <p:nvPr/>
      </p:nvGrpSpPr>
      <p:grpSpPr>
        <a:xfrm>
          <a:off x="0" y="0"/>
          <a:ext cx="0" cy="0"/>
          <a:chOff x="0" y="0"/>
          <a:chExt cx="0" cy="0"/>
        </a:xfrm>
      </p:grpSpPr>
      <p:sp>
        <p:nvSpPr>
          <p:cNvPr id="88" name="Google Shape;88;p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9" name="Google Shape;89;p8"/>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1440"/>
              <a:buNone/>
              <a:defRPr b="1" sz="2400"/>
            </a:lvl1pPr>
            <a:lvl2pPr indent="-228600" lvl="1" marL="914400" algn="l">
              <a:spcBef>
                <a:spcPts val="400"/>
              </a:spcBef>
              <a:spcAft>
                <a:spcPts val="0"/>
              </a:spcAft>
              <a:buSzPts val="1200"/>
              <a:buNone/>
              <a:defRPr b="1" sz="2000"/>
            </a:lvl2pPr>
            <a:lvl3pPr indent="-228600" lvl="2" marL="1371600" algn="l">
              <a:spcBef>
                <a:spcPts val="360"/>
              </a:spcBef>
              <a:spcAft>
                <a:spcPts val="0"/>
              </a:spcAft>
              <a:buSzPts val="1080"/>
              <a:buNone/>
              <a:defRPr b="1" sz="1800"/>
            </a:lvl3pPr>
            <a:lvl4pPr indent="-228600" lvl="3" marL="1828800" algn="l">
              <a:spcBef>
                <a:spcPts val="320"/>
              </a:spcBef>
              <a:spcAft>
                <a:spcPts val="0"/>
              </a:spcAft>
              <a:buSzPts val="960"/>
              <a:buNone/>
              <a:defRPr b="1" sz="1600"/>
            </a:lvl4pPr>
            <a:lvl5pPr indent="-228600" lvl="4" marL="2286000" algn="l">
              <a:spcBef>
                <a:spcPts val="320"/>
              </a:spcBef>
              <a:spcAft>
                <a:spcPts val="0"/>
              </a:spcAft>
              <a:buSzPts val="960"/>
              <a:buNone/>
              <a:defRPr b="1" sz="1600"/>
            </a:lvl5pPr>
            <a:lvl6pPr indent="-228600" lvl="5" marL="2743200" algn="l">
              <a:spcBef>
                <a:spcPts val="320"/>
              </a:spcBef>
              <a:spcAft>
                <a:spcPts val="0"/>
              </a:spcAft>
              <a:buSzPts val="960"/>
              <a:buNone/>
              <a:defRPr b="1" sz="1600"/>
            </a:lvl6pPr>
            <a:lvl7pPr indent="-228600" lvl="6" marL="3200400" algn="l">
              <a:spcBef>
                <a:spcPts val="320"/>
              </a:spcBef>
              <a:spcAft>
                <a:spcPts val="0"/>
              </a:spcAft>
              <a:buSzPts val="960"/>
              <a:buNone/>
              <a:defRPr b="1" sz="1600"/>
            </a:lvl7pPr>
            <a:lvl8pPr indent="-228600" lvl="7" marL="3657600" algn="l">
              <a:spcBef>
                <a:spcPts val="320"/>
              </a:spcBef>
              <a:spcAft>
                <a:spcPts val="0"/>
              </a:spcAft>
              <a:buSzPts val="960"/>
              <a:buNone/>
              <a:defRPr b="1" sz="1600"/>
            </a:lvl8pPr>
            <a:lvl9pPr indent="-228600" lvl="8" marL="4114800" algn="l">
              <a:spcBef>
                <a:spcPts val="320"/>
              </a:spcBef>
              <a:spcAft>
                <a:spcPts val="0"/>
              </a:spcAft>
              <a:buSzPts val="960"/>
              <a:buNone/>
              <a:defRPr b="1" sz="1600"/>
            </a:lvl9pPr>
          </a:lstStyle>
          <a:p/>
        </p:txBody>
      </p:sp>
      <p:sp>
        <p:nvSpPr>
          <p:cNvPr id="90" name="Google Shape;90;p8"/>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20040" lvl="0" marL="457200" algn="l">
              <a:spcBef>
                <a:spcPts val="480"/>
              </a:spcBef>
              <a:spcAft>
                <a:spcPts val="0"/>
              </a:spcAft>
              <a:buSzPts val="1440"/>
              <a:buChar char="■"/>
              <a:defRPr sz="2400"/>
            </a:lvl1pPr>
            <a:lvl2pPr indent="-304800" lvl="1" marL="914400" algn="l">
              <a:spcBef>
                <a:spcPts val="400"/>
              </a:spcBef>
              <a:spcAft>
                <a:spcPts val="0"/>
              </a:spcAft>
              <a:buSzPts val="1200"/>
              <a:buChar char="■"/>
              <a:defRPr sz="2000"/>
            </a:lvl2pPr>
            <a:lvl3pPr indent="-297180" lvl="2" marL="1371600" algn="l">
              <a:spcBef>
                <a:spcPts val="360"/>
              </a:spcBef>
              <a:spcAft>
                <a:spcPts val="0"/>
              </a:spcAft>
              <a:buSzPts val="1080"/>
              <a:buChar char="■"/>
              <a:defRPr sz="1800"/>
            </a:lvl3pPr>
            <a:lvl4pPr indent="-289560" lvl="3" marL="1828800" algn="l">
              <a:spcBef>
                <a:spcPts val="320"/>
              </a:spcBef>
              <a:spcAft>
                <a:spcPts val="0"/>
              </a:spcAft>
              <a:buSzPts val="960"/>
              <a:buChar char="■"/>
              <a:defRPr sz="1600"/>
            </a:lvl4pPr>
            <a:lvl5pPr indent="-289560" lvl="4" marL="2286000" algn="l">
              <a:spcBef>
                <a:spcPts val="320"/>
              </a:spcBef>
              <a:spcAft>
                <a:spcPts val="0"/>
              </a:spcAft>
              <a:buSzPts val="960"/>
              <a:buChar char="■"/>
              <a:defRPr sz="1600"/>
            </a:lvl5pPr>
            <a:lvl6pPr indent="-289560" lvl="5" marL="2743200" algn="l">
              <a:spcBef>
                <a:spcPts val="320"/>
              </a:spcBef>
              <a:spcAft>
                <a:spcPts val="0"/>
              </a:spcAft>
              <a:buSzPts val="960"/>
              <a:buChar char="■"/>
              <a:defRPr sz="1600"/>
            </a:lvl6pPr>
            <a:lvl7pPr indent="-289560" lvl="6" marL="3200400" algn="l">
              <a:spcBef>
                <a:spcPts val="320"/>
              </a:spcBef>
              <a:spcAft>
                <a:spcPts val="0"/>
              </a:spcAft>
              <a:buSzPts val="960"/>
              <a:buChar char="■"/>
              <a:defRPr sz="1600"/>
            </a:lvl7pPr>
            <a:lvl8pPr indent="-289559" lvl="7" marL="3657600" algn="l">
              <a:spcBef>
                <a:spcPts val="320"/>
              </a:spcBef>
              <a:spcAft>
                <a:spcPts val="0"/>
              </a:spcAft>
              <a:buSzPts val="960"/>
              <a:buChar char="■"/>
              <a:defRPr sz="1600"/>
            </a:lvl8pPr>
            <a:lvl9pPr indent="-289559" lvl="8" marL="4114800" algn="l">
              <a:spcBef>
                <a:spcPts val="320"/>
              </a:spcBef>
              <a:spcAft>
                <a:spcPts val="0"/>
              </a:spcAft>
              <a:buSzPts val="960"/>
              <a:buChar char="■"/>
              <a:defRPr sz="1600"/>
            </a:lvl9pPr>
          </a:lstStyle>
          <a:p/>
        </p:txBody>
      </p:sp>
      <p:sp>
        <p:nvSpPr>
          <p:cNvPr id="91" name="Google Shape;91;p8"/>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1440"/>
              <a:buNone/>
              <a:defRPr b="1" sz="2400"/>
            </a:lvl1pPr>
            <a:lvl2pPr indent="-228600" lvl="1" marL="914400" algn="l">
              <a:spcBef>
                <a:spcPts val="400"/>
              </a:spcBef>
              <a:spcAft>
                <a:spcPts val="0"/>
              </a:spcAft>
              <a:buSzPts val="1200"/>
              <a:buNone/>
              <a:defRPr b="1" sz="2000"/>
            </a:lvl2pPr>
            <a:lvl3pPr indent="-228600" lvl="2" marL="1371600" algn="l">
              <a:spcBef>
                <a:spcPts val="360"/>
              </a:spcBef>
              <a:spcAft>
                <a:spcPts val="0"/>
              </a:spcAft>
              <a:buSzPts val="1080"/>
              <a:buNone/>
              <a:defRPr b="1" sz="1800"/>
            </a:lvl3pPr>
            <a:lvl4pPr indent="-228600" lvl="3" marL="1828800" algn="l">
              <a:spcBef>
                <a:spcPts val="320"/>
              </a:spcBef>
              <a:spcAft>
                <a:spcPts val="0"/>
              </a:spcAft>
              <a:buSzPts val="960"/>
              <a:buNone/>
              <a:defRPr b="1" sz="1600"/>
            </a:lvl4pPr>
            <a:lvl5pPr indent="-228600" lvl="4" marL="2286000" algn="l">
              <a:spcBef>
                <a:spcPts val="320"/>
              </a:spcBef>
              <a:spcAft>
                <a:spcPts val="0"/>
              </a:spcAft>
              <a:buSzPts val="960"/>
              <a:buNone/>
              <a:defRPr b="1" sz="1600"/>
            </a:lvl5pPr>
            <a:lvl6pPr indent="-228600" lvl="5" marL="2743200" algn="l">
              <a:spcBef>
                <a:spcPts val="320"/>
              </a:spcBef>
              <a:spcAft>
                <a:spcPts val="0"/>
              </a:spcAft>
              <a:buSzPts val="960"/>
              <a:buNone/>
              <a:defRPr b="1" sz="1600"/>
            </a:lvl6pPr>
            <a:lvl7pPr indent="-228600" lvl="6" marL="3200400" algn="l">
              <a:spcBef>
                <a:spcPts val="320"/>
              </a:spcBef>
              <a:spcAft>
                <a:spcPts val="0"/>
              </a:spcAft>
              <a:buSzPts val="960"/>
              <a:buNone/>
              <a:defRPr b="1" sz="1600"/>
            </a:lvl7pPr>
            <a:lvl8pPr indent="-228600" lvl="7" marL="3657600" algn="l">
              <a:spcBef>
                <a:spcPts val="320"/>
              </a:spcBef>
              <a:spcAft>
                <a:spcPts val="0"/>
              </a:spcAft>
              <a:buSzPts val="960"/>
              <a:buNone/>
              <a:defRPr b="1" sz="1600"/>
            </a:lvl8pPr>
            <a:lvl9pPr indent="-228600" lvl="8" marL="4114800" algn="l">
              <a:spcBef>
                <a:spcPts val="320"/>
              </a:spcBef>
              <a:spcAft>
                <a:spcPts val="0"/>
              </a:spcAft>
              <a:buSzPts val="960"/>
              <a:buNone/>
              <a:defRPr b="1" sz="1600"/>
            </a:lvl9pPr>
          </a:lstStyle>
          <a:p/>
        </p:txBody>
      </p:sp>
      <p:sp>
        <p:nvSpPr>
          <p:cNvPr id="92" name="Google Shape;92;p8"/>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20040" lvl="0" marL="457200" algn="l">
              <a:spcBef>
                <a:spcPts val="480"/>
              </a:spcBef>
              <a:spcAft>
                <a:spcPts val="0"/>
              </a:spcAft>
              <a:buSzPts val="1440"/>
              <a:buChar char="■"/>
              <a:defRPr sz="2400"/>
            </a:lvl1pPr>
            <a:lvl2pPr indent="-304800" lvl="1" marL="914400" algn="l">
              <a:spcBef>
                <a:spcPts val="400"/>
              </a:spcBef>
              <a:spcAft>
                <a:spcPts val="0"/>
              </a:spcAft>
              <a:buSzPts val="1200"/>
              <a:buChar char="■"/>
              <a:defRPr sz="2000"/>
            </a:lvl2pPr>
            <a:lvl3pPr indent="-297180" lvl="2" marL="1371600" algn="l">
              <a:spcBef>
                <a:spcPts val="360"/>
              </a:spcBef>
              <a:spcAft>
                <a:spcPts val="0"/>
              </a:spcAft>
              <a:buSzPts val="1080"/>
              <a:buChar char="■"/>
              <a:defRPr sz="1800"/>
            </a:lvl3pPr>
            <a:lvl4pPr indent="-289560" lvl="3" marL="1828800" algn="l">
              <a:spcBef>
                <a:spcPts val="320"/>
              </a:spcBef>
              <a:spcAft>
                <a:spcPts val="0"/>
              </a:spcAft>
              <a:buSzPts val="960"/>
              <a:buChar char="■"/>
              <a:defRPr sz="1600"/>
            </a:lvl4pPr>
            <a:lvl5pPr indent="-289560" lvl="4" marL="2286000" algn="l">
              <a:spcBef>
                <a:spcPts val="320"/>
              </a:spcBef>
              <a:spcAft>
                <a:spcPts val="0"/>
              </a:spcAft>
              <a:buSzPts val="960"/>
              <a:buChar char="■"/>
              <a:defRPr sz="1600"/>
            </a:lvl5pPr>
            <a:lvl6pPr indent="-289560" lvl="5" marL="2743200" algn="l">
              <a:spcBef>
                <a:spcPts val="320"/>
              </a:spcBef>
              <a:spcAft>
                <a:spcPts val="0"/>
              </a:spcAft>
              <a:buSzPts val="960"/>
              <a:buChar char="■"/>
              <a:defRPr sz="1600"/>
            </a:lvl6pPr>
            <a:lvl7pPr indent="-289560" lvl="6" marL="3200400" algn="l">
              <a:spcBef>
                <a:spcPts val="320"/>
              </a:spcBef>
              <a:spcAft>
                <a:spcPts val="0"/>
              </a:spcAft>
              <a:buSzPts val="960"/>
              <a:buChar char="■"/>
              <a:defRPr sz="1600"/>
            </a:lvl7pPr>
            <a:lvl8pPr indent="-289559" lvl="7" marL="3657600" algn="l">
              <a:spcBef>
                <a:spcPts val="320"/>
              </a:spcBef>
              <a:spcAft>
                <a:spcPts val="0"/>
              </a:spcAft>
              <a:buSzPts val="960"/>
              <a:buChar char="■"/>
              <a:defRPr sz="1600"/>
            </a:lvl8pPr>
            <a:lvl9pPr indent="-289559" lvl="8" marL="4114800" algn="l">
              <a:spcBef>
                <a:spcPts val="320"/>
              </a:spcBef>
              <a:spcAft>
                <a:spcPts val="0"/>
              </a:spcAft>
              <a:buSzPts val="960"/>
              <a:buChar char="■"/>
              <a:defRPr sz="1600"/>
            </a:lvl9pPr>
          </a:lstStyle>
          <a:p/>
        </p:txBody>
      </p:sp>
      <p:sp>
        <p:nvSpPr>
          <p:cNvPr id="93" name="Google Shape;93;p8"/>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8"/>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8"/>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1pPr>
            <a:lvl2pPr indent="0" lvl="1"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2pPr>
            <a:lvl3pPr indent="0" lvl="2"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3pPr>
            <a:lvl4pPr indent="0" lvl="3"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4pPr>
            <a:lvl5pPr indent="0" lvl="4"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5pPr>
            <a:lvl6pPr indent="0" lvl="5"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6pPr>
            <a:lvl7pPr indent="0" lvl="6"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7pPr>
            <a:lvl8pPr indent="0" lvl="7"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8pPr>
            <a:lvl9pPr indent="0" lvl="8"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type="objTx">
  <p:cSld name="OBJECT_WITH_CAPTION_TEXT">
    <p:bg>
      <p:bgPr>
        <a:gradFill>
          <a:gsLst>
            <a:gs pos="0">
              <a:srgbClr val="3177EE"/>
            </a:gs>
            <a:gs pos="100000">
              <a:srgbClr val="113D8A"/>
            </a:gs>
          </a:gsLst>
          <a:path path="circle">
            <a:fillToRect b="50%" l="50%" r="50%" t="50%"/>
          </a:path>
          <a:tileRect/>
        </a:gradFill>
      </p:bgPr>
    </p:bg>
    <p:spTree>
      <p:nvGrpSpPr>
        <p:cNvPr id="96" name="Shape 96"/>
        <p:cNvGrpSpPr/>
        <p:nvPr/>
      </p:nvGrpSpPr>
      <p:grpSpPr>
        <a:xfrm>
          <a:off x="0" y="0"/>
          <a:ext cx="0" cy="0"/>
          <a:chOff x="0" y="0"/>
          <a:chExt cx="0" cy="0"/>
        </a:xfrm>
      </p:grpSpPr>
      <p:sp>
        <p:nvSpPr>
          <p:cNvPr id="97" name="Google Shape;97;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98" name="Google Shape;98;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350520" lvl="0" marL="457200" algn="l">
              <a:spcBef>
                <a:spcPts val="640"/>
              </a:spcBef>
              <a:spcAft>
                <a:spcPts val="0"/>
              </a:spcAft>
              <a:buSzPts val="1920"/>
              <a:buChar char="■"/>
              <a:defRPr sz="3200"/>
            </a:lvl1pPr>
            <a:lvl2pPr indent="-335280" lvl="1" marL="914400" algn="l">
              <a:spcBef>
                <a:spcPts val="560"/>
              </a:spcBef>
              <a:spcAft>
                <a:spcPts val="0"/>
              </a:spcAft>
              <a:buSzPts val="1680"/>
              <a:buChar char="■"/>
              <a:defRPr sz="2800"/>
            </a:lvl2pPr>
            <a:lvl3pPr indent="-320039" lvl="2" marL="1371600" algn="l">
              <a:spcBef>
                <a:spcPts val="480"/>
              </a:spcBef>
              <a:spcAft>
                <a:spcPts val="0"/>
              </a:spcAft>
              <a:buSzPts val="1440"/>
              <a:buChar char="■"/>
              <a:defRPr sz="2400"/>
            </a:lvl3pPr>
            <a:lvl4pPr indent="-304800" lvl="3" marL="1828800" algn="l">
              <a:spcBef>
                <a:spcPts val="400"/>
              </a:spcBef>
              <a:spcAft>
                <a:spcPts val="0"/>
              </a:spcAft>
              <a:buSzPts val="1200"/>
              <a:buChar char="■"/>
              <a:defRPr sz="2000"/>
            </a:lvl4pPr>
            <a:lvl5pPr indent="-304800" lvl="4" marL="2286000" algn="l">
              <a:spcBef>
                <a:spcPts val="400"/>
              </a:spcBef>
              <a:spcAft>
                <a:spcPts val="0"/>
              </a:spcAft>
              <a:buSzPts val="1200"/>
              <a:buChar char="■"/>
              <a:defRPr sz="2000"/>
            </a:lvl5pPr>
            <a:lvl6pPr indent="-304800" lvl="5" marL="2743200" algn="l">
              <a:spcBef>
                <a:spcPts val="400"/>
              </a:spcBef>
              <a:spcAft>
                <a:spcPts val="0"/>
              </a:spcAft>
              <a:buSzPts val="1200"/>
              <a:buChar char="■"/>
              <a:defRPr sz="2000"/>
            </a:lvl6pPr>
            <a:lvl7pPr indent="-304800" lvl="6" marL="3200400" algn="l">
              <a:spcBef>
                <a:spcPts val="400"/>
              </a:spcBef>
              <a:spcAft>
                <a:spcPts val="0"/>
              </a:spcAft>
              <a:buSzPts val="1200"/>
              <a:buChar char="■"/>
              <a:defRPr sz="2000"/>
            </a:lvl7pPr>
            <a:lvl8pPr indent="-304800" lvl="7" marL="3657600" algn="l">
              <a:spcBef>
                <a:spcPts val="400"/>
              </a:spcBef>
              <a:spcAft>
                <a:spcPts val="0"/>
              </a:spcAft>
              <a:buSzPts val="1200"/>
              <a:buChar char="■"/>
              <a:defRPr sz="2000"/>
            </a:lvl8pPr>
            <a:lvl9pPr indent="-304800" lvl="8" marL="4114800" algn="l">
              <a:spcBef>
                <a:spcPts val="400"/>
              </a:spcBef>
              <a:spcAft>
                <a:spcPts val="0"/>
              </a:spcAft>
              <a:buSzPts val="1200"/>
              <a:buChar char="■"/>
              <a:defRPr sz="2000"/>
            </a:lvl9pPr>
          </a:lstStyle>
          <a:p/>
        </p:txBody>
      </p:sp>
      <p:sp>
        <p:nvSpPr>
          <p:cNvPr id="99" name="Google Shape;99;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840"/>
              <a:buNone/>
              <a:defRPr sz="1400"/>
            </a:lvl1pPr>
            <a:lvl2pPr indent="-228600" lvl="1" marL="914400" algn="l">
              <a:spcBef>
                <a:spcPts val="240"/>
              </a:spcBef>
              <a:spcAft>
                <a:spcPts val="0"/>
              </a:spcAft>
              <a:buSzPts val="720"/>
              <a:buNone/>
              <a:defRPr sz="1200"/>
            </a:lvl2pPr>
            <a:lvl3pPr indent="-228600" lvl="2" marL="1371600" algn="l">
              <a:spcBef>
                <a:spcPts val="200"/>
              </a:spcBef>
              <a:spcAft>
                <a:spcPts val="0"/>
              </a:spcAft>
              <a:buSzPts val="600"/>
              <a:buNone/>
              <a:defRPr sz="1000"/>
            </a:lvl3pPr>
            <a:lvl4pPr indent="-228600" lvl="3" marL="1828800" algn="l">
              <a:spcBef>
                <a:spcPts val="180"/>
              </a:spcBef>
              <a:spcAft>
                <a:spcPts val="0"/>
              </a:spcAft>
              <a:buSzPts val="540"/>
              <a:buNone/>
              <a:defRPr sz="900"/>
            </a:lvl4pPr>
            <a:lvl5pPr indent="-228600" lvl="4" marL="2286000" algn="l">
              <a:spcBef>
                <a:spcPts val="180"/>
              </a:spcBef>
              <a:spcAft>
                <a:spcPts val="0"/>
              </a:spcAft>
              <a:buSzPts val="540"/>
              <a:buNone/>
              <a:defRPr sz="900"/>
            </a:lvl5pPr>
            <a:lvl6pPr indent="-228600" lvl="5" marL="2743200" algn="l">
              <a:spcBef>
                <a:spcPts val="180"/>
              </a:spcBef>
              <a:spcAft>
                <a:spcPts val="0"/>
              </a:spcAft>
              <a:buSzPts val="540"/>
              <a:buNone/>
              <a:defRPr sz="900"/>
            </a:lvl6pPr>
            <a:lvl7pPr indent="-228600" lvl="6" marL="3200400" algn="l">
              <a:spcBef>
                <a:spcPts val="180"/>
              </a:spcBef>
              <a:spcAft>
                <a:spcPts val="0"/>
              </a:spcAft>
              <a:buSzPts val="540"/>
              <a:buNone/>
              <a:defRPr sz="900"/>
            </a:lvl7pPr>
            <a:lvl8pPr indent="-228600" lvl="7" marL="3657600" algn="l">
              <a:spcBef>
                <a:spcPts val="180"/>
              </a:spcBef>
              <a:spcAft>
                <a:spcPts val="0"/>
              </a:spcAft>
              <a:buSzPts val="540"/>
              <a:buNone/>
              <a:defRPr sz="900"/>
            </a:lvl8pPr>
            <a:lvl9pPr indent="-228600" lvl="8" marL="4114800" algn="l">
              <a:spcBef>
                <a:spcPts val="180"/>
              </a:spcBef>
              <a:spcAft>
                <a:spcPts val="0"/>
              </a:spcAft>
              <a:buSzPts val="540"/>
              <a:buNone/>
              <a:defRPr sz="900"/>
            </a:lvl9pPr>
          </a:lstStyle>
          <a:p/>
        </p:txBody>
      </p:sp>
      <p:sp>
        <p:nvSpPr>
          <p:cNvPr id="100" name="Google Shape;100;p9"/>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9"/>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9"/>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1pPr>
            <a:lvl2pPr indent="0" lvl="1"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2pPr>
            <a:lvl3pPr indent="0" lvl="2"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3pPr>
            <a:lvl4pPr indent="0" lvl="3"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4pPr>
            <a:lvl5pPr indent="0" lvl="4"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5pPr>
            <a:lvl6pPr indent="0" lvl="5"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6pPr>
            <a:lvl7pPr indent="0" lvl="6"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7pPr>
            <a:lvl8pPr indent="0" lvl="7"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8pPr>
            <a:lvl9pPr indent="0" lvl="8"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bg>
      <p:bgPr>
        <a:gradFill>
          <a:gsLst>
            <a:gs pos="0">
              <a:srgbClr val="3177EE"/>
            </a:gs>
            <a:gs pos="100000">
              <a:srgbClr val="113D8A"/>
            </a:gs>
          </a:gsLst>
          <a:path path="circle">
            <a:fillToRect b="50%" l="50%" r="50%" t="50%"/>
          </a:path>
          <a:tileRect/>
        </a:gradFill>
      </p:bgPr>
    </p:bg>
    <p:spTree>
      <p:nvGrpSpPr>
        <p:cNvPr id="103" name="Shape 103"/>
        <p:cNvGrpSpPr/>
        <p:nvPr/>
      </p:nvGrpSpPr>
      <p:grpSpPr>
        <a:xfrm>
          <a:off x="0" y="0"/>
          <a:ext cx="0" cy="0"/>
          <a:chOff x="0" y="0"/>
          <a:chExt cx="0" cy="0"/>
        </a:xfrm>
      </p:grpSpPr>
      <p:sp>
        <p:nvSpPr>
          <p:cNvPr id="104" name="Google Shape;104;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5" name="Google Shape;105;p10"/>
          <p:cNvSpPr/>
          <p:nvPr>
            <p:ph idx="2" type="pic"/>
          </p:nvPr>
        </p:nvSpPr>
        <p:spPr>
          <a:xfrm>
            <a:off x="1792288" y="612775"/>
            <a:ext cx="5486400" cy="4114800"/>
          </a:xfrm>
          <a:prstGeom prst="rect">
            <a:avLst/>
          </a:prstGeom>
          <a:noFill/>
          <a:ln>
            <a:noFill/>
          </a:ln>
        </p:spPr>
      </p:sp>
      <p:sp>
        <p:nvSpPr>
          <p:cNvPr id="106" name="Google Shape;106;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SzPts val="840"/>
              <a:buNone/>
              <a:defRPr sz="1400"/>
            </a:lvl1pPr>
            <a:lvl2pPr indent="-228600" lvl="1" marL="914400" algn="l">
              <a:spcBef>
                <a:spcPts val="240"/>
              </a:spcBef>
              <a:spcAft>
                <a:spcPts val="0"/>
              </a:spcAft>
              <a:buSzPts val="720"/>
              <a:buNone/>
              <a:defRPr sz="1200"/>
            </a:lvl2pPr>
            <a:lvl3pPr indent="-228600" lvl="2" marL="1371600" algn="l">
              <a:spcBef>
                <a:spcPts val="200"/>
              </a:spcBef>
              <a:spcAft>
                <a:spcPts val="0"/>
              </a:spcAft>
              <a:buSzPts val="600"/>
              <a:buNone/>
              <a:defRPr sz="1000"/>
            </a:lvl3pPr>
            <a:lvl4pPr indent="-228600" lvl="3" marL="1828800" algn="l">
              <a:spcBef>
                <a:spcPts val="180"/>
              </a:spcBef>
              <a:spcAft>
                <a:spcPts val="0"/>
              </a:spcAft>
              <a:buSzPts val="540"/>
              <a:buNone/>
              <a:defRPr sz="900"/>
            </a:lvl4pPr>
            <a:lvl5pPr indent="-228600" lvl="4" marL="2286000" algn="l">
              <a:spcBef>
                <a:spcPts val="180"/>
              </a:spcBef>
              <a:spcAft>
                <a:spcPts val="0"/>
              </a:spcAft>
              <a:buSzPts val="540"/>
              <a:buNone/>
              <a:defRPr sz="900"/>
            </a:lvl5pPr>
            <a:lvl6pPr indent="-228600" lvl="5" marL="2743200" algn="l">
              <a:spcBef>
                <a:spcPts val="180"/>
              </a:spcBef>
              <a:spcAft>
                <a:spcPts val="0"/>
              </a:spcAft>
              <a:buSzPts val="540"/>
              <a:buNone/>
              <a:defRPr sz="900"/>
            </a:lvl6pPr>
            <a:lvl7pPr indent="-228600" lvl="6" marL="3200400" algn="l">
              <a:spcBef>
                <a:spcPts val="180"/>
              </a:spcBef>
              <a:spcAft>
                <a:spcPts val="0"/>
              </a:spcAft>
              <a:buSzPts val="540"/>
              <a:buNone/>
              <a:defRPr sz="900"/>
            </a:lvl7pPr>
            <a:lvl8pPr indent="-228600" lvl="7" marL="3657600" algn="l">
              <a:spcBef>
                <a:spcPts val="180"/>
              </a:spcBef>
              <a:spcAft>
                <a:spcPts val="0"/>
              </a:spcAft>
              <a:buSzPts val="540"/>
              <a:buNone/>
              <a:defRPr sz="900"/>
            </a:lvl8pPr>
            <a:lvl9pPr indent="-228600" lvl="8" marL="4114800" algn="l">
              <a:spcBef>
                <a:spcPts val="180"/>
              </a:spcBef>
              <a:spcAft>
                <a:spcPts val="0"/>
              </a:spcAft>
              <a:buSzPts val="540"/>
              <a:buNone/>
              <a:defRPr sz="900"/>
            </a:lvl9pPr>
          </a:lstStyle>
          <a:p/>
        </p:txBody>
      </p:sp>
      <p:sp>
        <p:nvSpPr>
          <p:cNvPr id="107" name="Google Shape;107;p10"/>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8" name="Google Shape;108;p10"/>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10"/>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1pPr>
            <a:lvl2pPr indent="0" lvl="1"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2pPr>
            <a:lvl3pPr indent="0" lvl="2"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3pPr>
            <a:lvl4pPr indent="0" lvl="3"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4pPr>
            <a:lvl5pPr indent="0" lvl="4"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5pPr>
            <a:lvl6pPr indent="0" lvl="5"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6pPr>
            <a:lvl7pPr indent="0" lvl="6"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7pPr>
            <a:lvl8pPr indent="0" lvl="7"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8pPr>
            <a:lvl9pPr indent="0" lvl="8" marL="0" marR="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3177EE"/>
            </a:gs>
            <a:gs pos="100000">
              <a:srgbClr val="113D8A"/>
            </a:gs>
          </a:gsLst>
          <a:path path="circle">
            <a:fillToRect b="50%" l="50%" r="50%" t="50%"/>
          </a:path>
          <a:tileRect/>
        </a:gradFill>
      </p:bgPr>
    </p:bg>
    <p:spTree>
      <p:nvGrpSpPr>
        <p:cNvPr id="9" name="Shape 9"/>
        <p:cNvGrpSpPr/>
        <p:nvPr/>
      </p:nvGrpSpPr>
      <p:grpSpPr>
        <a:xfrm>
          <a:off x="0" y="0"/>
          <a:ext cx="0" cy="0"/>
          <a:chOff x="0" y="0"/>
          <a:chExt cx="0" cy="0"/>
        </a:xfrm>
      </p:grpSpPr>
      <p:grpSp>
        <p:nvGrpSpPr>
          <p:cNvPr id="10" name="Google Shape;10;p1"/>
          <p:cNvGrpSpPr/>
          <p:nvPr/>
        </p:nvGrpSpPr>
        <p:grpSpPr>
          <a:xfrm>
            <a:off x="0" y="0"/>
            <a:ext cx="9144000" cy="6934200"/>
            <a:chOff x="0" y="0"/>
            <a:chExt cx="5760" cy="4368"/>
          </a:xfrm>
        </p:grpSpPr>
        <p:sp>
          <p:nvSpPr>
            <p:cNvPr id="11" name="Google Shape;11;p1"/>
            <p:cNvSpPr/>
            <p:nvPr/>
          </p:nvSpPr>
          <p:spPr>
            <a:xfrm>
              <a:off x="0" y="2208"/>
              <a:ext cx="2515" cy="1970"/>
            </a:xfrm>
            <a:custGeom>
              <a:rect b="b" l="l" r="r" t="t"/>
              <a:pathLst>
                <a:path extrusionOk="0" h="1970" w="2515">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a:gsLst>
                <a:gs pos="0">
                  <a:schemeClr val="dk1"/>
                </a:gs>
                <a:gs pos="50000">
                  <a:schemeClr val="dk2"/>
                </a:gs>
                <a:gs pos="100000">
                  <a:schemeClr val="dk1"/>
                </a:gs>
              </a:gsLst>
              <a:lin ang="27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12" name="Google Shape;12;p1"/>
            <p:cNvSpPr/>
            <p:nvPr/>
          </p:nvSpPr>
          <p:spPr>
            <a:xfrm>
              <a:off x="0" y="2496"/>
              <a:ext cx="2112" cy="1604"/>
            </a:xfrm>
            <a:custGeom>
              <a:rect b="b" l="l" r="r" t="t"/>
              <a:pathLst>
                <a:path extrusionOk="0" h="1696" w="2123">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a:gsLst>
                <a:gs pos="0">
                  <a:schemeClr val="accent2"/>
                </a:gs>
                <a:gs pos="100000">
                  <a:schemeClr val="dk2"/>
                </a:gs>
              </a:gsLst>
              <a:lin ang="54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13" name="Google Shape;13;p1"/>
            <p:cNvSpPr/>
            <p:nvPr/>
          </p:nvSpPr>
          <p:spPr>
            <a:xfrm>
              <a:off x="2092" y="3233"/>
              <a:ext cx="3668" cy="943"/>
            </a:xfrm>
            <a:custGeom>
              <a:rect b="b" l="l" r="r" t="t"/>
              <a:pathLst>
                <a:path extrusionOk="0" h="943" w="3668">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a:gsLst>
                <a:gs pos="0">
                  <a:schemeClr val="dk1"/>
                </a:gs>
                <a:gs pos="100000">
                  <a:schemeClr val="dk2"/>
                </a:gs>
              </a:gsLst>
              <a:lin ang="54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14" name="Google Shape;14;p1"/>
            <p:cNvSpPr/>
            <p:nvPr/>
          </p:nvSpPr>
          <p:spPr>
            <a:xfrm>
              <a:off x="0" y="524"/>
              <a:ext cx="973" cy="1195"/>
            </a:xfrm>
            <a:custGeom>
              <a:rect b="b" l="l" r="r" t="t"/>
              <a:pathLst>
                <a:path extrusionOk="0" h="1192" w="969">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a:gsLst>
                <a:gs pos="0">
                  <a:schemeClr val="dk1"/>
                </a:gs>
                <a:gs pos="100000">
                  <a:schemeClr val="dk2"/>
                </a:gs>
              </a:gsLst>
              <a:lin ang="54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15" name="Google Shape;15;p1"/>
            <p:cNvSpPr/>
            <p:nvPr/>
          </p:nvSpPr>
          <p:spPr>
            <a:xfrm>
              <a:off x="3188" y="1"/>
              <a:ext cx="2570" cy="2266"/>
            </a:xfrm>
            <a:custGeom>
              <a:rect b="b" l="l" r="r" t="t"/>
              <a:pathLst>
                <a:path extrusionOk="0" h="2266" w="2570">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a:gsLst>
                <a:gs pos="0">
                  <a:schemeClr val="dk1"/>
                </a:gs>
                <a:gs pos="100000">
                  <a:schemeClr val="dk2"/>
                </a:gs>
              </a:gsLst>
              <a:lin ang="54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16" name="Google Shape;16;p1"/>
            <p:cNvSpPr/>
            <p:nvPr/>
          </p:nvSpPr>
          <p:spPr>
            <a:xfrm>
              <a:off x="3525" y="1"/>
              <a:ext cx="2185" cy="1508"/>
            </a:xfrm>
            <a:custGeom>
              <a:rect b="b" l="l" r="r" t="t"/>
              <a:pathLst>
                <a:path extrusionOk="0" h="1505" w="2176">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a:gsLst>
                <a:gs pos="0">
                  <a:schemeClr val="accent2"/>
                </a:gs>
                <a:gs pos="100000">
                  <a:schemeClr val="dk2"/>
                </a:gs>
              </a:gsLst>
              <a:lin ang="54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17" name="Google Shape;17;p1"/>
            <p:cNvSpPr/>
            <p:nvPr/>
          </p:nvSpPr>
          <p:spPr>
            <a:xfrm>
              <a:off x="0" y="649"/>
              <a:ext cx="816" cy="806"/>
            </a:xfrm>
            <a:custGeom>
              <a:rect b="b" l="l" r="r" t="t"/>
              <a:pathLst>
                <a:path extrusionOk="0" h="804" w="813">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a:gsLst>
                <a:gs pos="0">
                  <a:schemeClr val="accent2"/>
                </a:gs>
                <a:gs pos="100000">
                  <a:schemeClr val="dk2"/>
                </a:gs>
              </a:gsLst>
              <a:lin ang="54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18" name="Google Shape;18;p1"/>
            <p:cNvSpPr/>
            <p:nvPr/>
          </p:nvSpPr>
          <p:spPr>
            <a:xfrm>
              <a:off x="0" y="1545"/>
              <a:ext cx="762" cy="107"/>
            </a:xfrm>
            <a:custGeom>
              <a:rect b="b" l="l" r="r" t="t"/>
              <a:pathLst>
                <a:path extrusionOk="0" h="107" w="759">
                  <a:moveTo>
                    <a:pt x="460" y="66"/>
                  </a:moveTo>
                  <a:lnTo>
                    <a:pt x="759" y="0"/>
                  </a:lnTo>
                  <a:lnTo>
                    <a:pt x="496" y="36"/>
                  </a:lnTo>
                  <a:lnTo>
                    <a:pt x="138" y="48"/>
                  </a:lnTo>
                  <a:lnTo>
                    <a:pt x="0" y="78"/>
                  </a:lnTo>
                  <a:lnTo>
                    <a:pt x="0" y="107"/>
                  </a:lnTo>
                  <a:lnTo>
                    <a:pt x="96" y="89"/>
                  </a:lnTo>
                  <a:lnTo>
                    <a:pt x="460" y="66"/>
                  </a:lnTo>
                  <a:lnTo>
                    <a:pt x="460" y="66"/>
                  </a:lnTo>
                  <a:close/>
                </a:path>
              </a:pathLst>
            </a:custGeom>
            <a:gradFill>
              <a:gsLst>
                <a:gs pos="0">
                  <a:schemeClr val="accent2"/>
                </a:gs>
                <a:gs pos="100000">
                  <a:schemeClr val="dk2"/>
                </a:gs>
              </a:gsLst>
              <a:lin ang="54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19" name="Google Shape;19;p1"/>
            <p:cNvSpPr/>
            <p:nvPr/>
          </p:nvSpPr>
          <p:spPr>
            <a:xfrm>
              <a:off x="2314" y="3431"/>
              <a:ext cx="3182" cy="745"/>
            </a:xfrm>
            <a:custGeom>
              <a:rect b="b" l="l" r="r" t="t"/>
              <a:pathLst>
                <a:path extrusionOk="0" h="743" w="3169">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a:gsLst>
                <a:gs pos="0">
                  <a:schemeClr val="accent2"/>
                </a:gs>
                <a:gs pos="100000">
                  <a:schemeClr val="dk2"/>
                </a:gs>
              </a:gsLst>
              <a:lin ang="27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20" name="Google Shape;20;p1"/>
            <p:cNvSpPr/>
            <p:nvPr/>
          </p:nvSpPr>
          <p:spPr>
            <a:xfrm>
              <a:off x="192" y="127"/>
              <a:ext cx="1" cy="1"/>
            </a:xfrm>
            <a:prstGeom prst="rect">
              <a:avLst/>
            </a:prstGeom>
            <a:solidFill>
              <a:srgbClr val="9A1E8D"/>
            </a:soli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21" name="Google Shape;21;p1"/>
            <p:cNvSpPr/>
            <p:nvPr/>
          </p:nvSpPr>
          <p:spPr>
            <a:xfrm>
              <a:off x="204" y="131"/>
              <a:ext cx="1" cy="1"/>
            </a:xfrm>
            <a:prstGeom prst="rect">
              <a:avLst/>
            </a:prstGeom>
            <a:solidFill>
              <a:srgbClr val="9A1E8D"/>
            </a:soli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22" name="Google Shape;22;p1"/>
            <p:cNvSpPr/>
            <p:nvPr/>
          </p:nvSpPr>
          <p:spPr>
            <a:xfrm>
              <a:off x="0" y="4032"/>
              <a:ext cx="5760" cy="288"/>
            </a:xfrm>
            <a:custGeom>
              <a:rect b="b" l="l" r="r" t="t"/>
              <a:pathLst>
                <a:path extrusionOk="0" h="288" w="5740">
                  <a:moveTo>
                    <a:pt x="5740" y="288"/>
                  </a:moveTo>
                  <a:lnTo>
                    <a:pt x="0" y="288"/>
                  </a:lnTo>
                  <a:lnTo>
                    <a:pt x="0" y="0"/>
                  </a:lnTo>
                  <a:lnTo>
                    <a:pt x="5740" y="0"/>
                  </a:lnTo>
                  <a:lnTo>
                    <a:pt x="5740" y="288"/>
                  </a:lnTo>
                  <a:lnTo>
                    <a:pt x="5740" y="288"/>
                  </a:lnTo>
                  <a:close/>
                </a:path>
              </a:pathLst>
            </a:custGeom>
            <a:gradFill>
              <a:gsLst>
                <a:gs pos="0">
                  <a:schemeClr val="dk2"/>
                </a:gs>
                <a:gs pos="100000">
                  <a:srgbClr val="6B2300"/>
                </a:gs>
              </a:gsLst>
              <a:lin ang="54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23" name="Google Shape;23;p1"/>
            <p:cNvSpPr/>
            <p:nvPr/>
          </p:nvSpPr>
          <p:spPr>
            <a:xfrm>
              <a:off x="0" y="4032"/>
              <a:ext cx="5760" cy="336"/>
            </a:xfrm>
            <a:custGeom>
              <a:rect b="b" l="l" r="r" t="t"/>
              <a:pathLst>
                <a:path extrusionOk="0" h="288" w="5740">
                  <a:moveTo>
                    <a:pt x="5740" y="288"/>
                  </a:moveTo>
                  <a:lnTo>
                    <a:pt x="0" y="288"/>
                  </a:lnTo>
                  <a:lnTo>
                    <a:pt x="0" y="0"/>
                  </a:lnTo>
                  <a:lnTo>
                    <a:pt x="5740" y="0"/>
                  </a:lnTo>
                  <a:lnTo>
                    <a:pt x="5740" y="288"/>
                  </a:lnTo>
                  <a:lnTo>
                    <a:pt x="5740" y="288"/>
                  </a:lnTo>
                  <a:close/>
                </a:path>
              </a:pathLst>
            </a:custGeom>
            <a:gradFill>
              <a:gsLst>
                <a:gs pos="0">
                  <a:schemeClr val="dk2"/>
                </a:gs>
                <a:gs pos="100000">
                  <a:srgbClr val="6B2300"/>
                </a:gs>
              </a:gsLst>
              <a:lin ang="54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24" name="Google Shape;24;p1"/>
            <p:cNvSpPr/>
            <p:nvPr/>
          </p:nvSpPr>
          <p:spPr>
            <a:xfrm>
              <a:off x="0" y="0"/>
              <a:ext cx="5760" cy="288"/>
            </a:xfrm>
            <a:custGeom>
              <a:rect b="b" l="l" r="r" t="t"/>
              <a:pathLst>
                <a:path extrusionOk="0" h="288" w="5740">
                  <a:moveTo>
                    <a:pt x="5740" y="288"/>
                  </a:moveTo>
                  <a:lnTo>
                    <a:pt x="0" y="288"/>
                  </a:lnTo>
                  <a:lnTo>
                    <a:pt x="0" y="0"/>
                  </a:lnTo>
                  <a:lnTo>
                    <a:pt x="5740" y="0"/>
                  </a:lnTo>
                  <a:lnTo>
                    <a:pt x="5740" y="288"/>
                  </a:lnTo>
                  <a:lnTo>
                    <a:pt x="5740" y="288"/>
                  </a:lnTo>
                  <a:close/>
                </a:path>
              </a:pathLst>
            </a:custGeom>
            <a:gradFill>
              <a:gsLst>
                <a:gs pos="0">
                  <a:srgbClr val="8F4902"/>
                </a:gs>
                <a:gs pos="100000">
                  <a:schemeClr val="dk1"/>
                </a:gs>
              </a:gsLst>
              <a:lin ang="54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25" name="Google Shape;25;p1"/>
            <p:cNvSpPr/>
            <p:nvPr/>
          </p:nvSpPr>
          <p:spPr>
            <a:xfrm>
              <a:off x="509" y="229"/>
              <a:ext cx="3188" cy="2024"/>
            </a:xfrm>
            <a:custGeom>
              <a:rect b="b" l="l" r="r" t="t"/>
              <a:pathLst>
                <a:path extrusionOk="0" h="2024" w="3188">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a:gsLst>
                <a:gs pos="0">
                  <a:schemeClr val="dk1"/>
                </a:gs>
                <a:gs pos="100000">
                  <a:schemeClr val="dk2"/>
                </a:gs>
              </a:gsLst>
              <a:lin ang="27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26" name="Google Shape;26;p1"/>
            <p:cNvSpPr/>
            <p:nvPr/>
          </p:nvSpPr>
          <p:spPr>
            <a:xfrm>
              <a:off x="1344" y="293"/>
              <a:ext cx="2144" cy="1787"/>
            </a:xfrm>
            <a:custGeom>
              <a:rect b="b" l="l" r="r" t="t"/>
              <a:pathLst>
                <a:path extrusionOk="0" h="1787" w="2144">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a:gsLst>
                <a:gs pos="0">
                  <a:schemeClr val="accent2"/>
                </a:gs>
                <a:gs pos="100000">
                  <a:schemeClr val="dk2"/>
                </a:gs>
              </a:gsLst>
              <a:lin ang="54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27" name="Google Shape;27;p1"/>
            <p:cNvSpPr/>
            <p:nvPr/>
          </p:nvSpPr>
          <p:spPr>
            <a:xfrm>
              <a:off x="2932" y="1728"/>
              <a:ext cx="2828" cy="2366"/>
            </a:xfrm>
            <a:custGeom>
              <a:rect b="b" l="l" r="r" t="t"/>
              <a:pathLst>
                <a:path extrusionOk="0" h="2366" w="2828">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a:gsLst>
                <a:gs pos="0">
                  <a:schemeClr val="dk1"/>
                </a:gs>
                <a:gs pos="50000">
                  <a:schemeClr val="dk2"/>
                </a:gs>
                <a:gs pos="100000">
                  <a:schemeClr val="dk1"/>
                </a:gs>
              </a:gsLst>
              <a:lin ang="27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sp>
          <p:nvSpPr>
            <p:cNvPr id="28" name="Google Shape;28;p1"/>
            <p:cNvSpPr/>
            <p:nvPr/>
          </p:nvSpPr>
          <p:spPr>
            <a:xfrm>
              <a:off x="3160" y="1860"/>
              <a:ext cx="2162" cy="1934"/>
            </a:xfrm>
            <a:custGeom>
              <a:rect b="b" l="l" r="r" t="t"/>
              <a:pathLst>
                <a:path extrusionOk="0" h="1930" w="2153">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a:gsLst>
                <a:gs pos="0">
                  <a:schemeClr val="accent2"/>
                </a:gs>
                <a:gs pos="100000">
                  <a:schemeClr val="dk2"/>
                </a:gs>
              </a:gsLst>
              <a:lin ang="5400000" scaled="0"/>
            </a:grad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imes New Roman"/>
                <a:ea typeface="Times New Roman"/>
                <a:cs typeface="Times New Roman"/>
                <a:sym typeface="Times New Roman"/>
              </a:endParaRPr>
            </a:p>
          </p:txBody>
        </p:sp>
      </p:grpSp>
      <p:sp>
        <p:nvSpPr>
          <p:cNvPr id="29" name="Google Shape;29;p1"/>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1" i="0" sz="4400" u="none" cap="none" strike="noStrike">
                <a:solidFill>
                  <a:schemeClr val="lt2"/>
                </a:solidFill>
                <a:latin typeface="Times New Roman"/>
                <a:ea typeface="Times New Roman"/>
                <a:cs typeface="Times New Roman"/>
                <a:sym typeface="Times New Roman"/>
              </a:defRPr>
            </a:lvl1pPr>
            <a:lvl2pPr lvl="1" marR="0" rtl="0" algn="ctr">
              <a:spcBef>
                <a:spcPts val="0"/>
              </a:spcBef>
              <a:spcAft>
                <a:spcPts val="0"/>
              </a:spcAft>
              <a:buSzPts val="1400"/>
              <a:buNone/>
              <a:defRPr b="1" i="0" sz="4400" u="none" cap="none" strike="noStrike">
                <a:solidFill>
                  <a:schemeClr val="lt2"/>
                </a:solidFill>
                <a:latin typeface="Times New Roman"/>
                <a:ea typeface="Times New Roman"/>
                <a:cs typeface="Times New Roman"/>
                <a:sym typeface="Times New Roman"/>
              </a:defRPr>
            </a:lvl2pPr>
            <a:lvl3pPr lvl="2" marR="0" rtl="0" algn="ctr">
              <a:spcBef>
                <a:spcPts val="0"/>
              </a:spcBef>
              <a:spcAft>
                <a:spcPts val="0"/>
              </a:spcAft>
              <a:buSzPts val="1400"/>
              <a:buNone/>
              <a:defRPr b="1" i="0" sz="4400" u="none" cap="none" strike="noStrike">
                <a:solidFill>
                  <a:schemeClr val="lt2"/>
                </a:solidFill>
                <a:latin typeface="Times New Roman"/>
                <a:ea typeface="Times New Roman"/>
                <a:cs typeface="Times New Roman"/>
                <a:sym typeface="Times New Roman"/>
              </a:defRPr>
            </a:lvl3pPr>
            <a:lvl4pPr lvl="3" marR="0" rtl="0" algn="ctr">
              <a:spcBef>
                <a:spcPts val="0"/>
              </a:spcBef>
              <a:spcAft>
                <a:spcPts val="0"/>
              </a:spcAft>
              <a:buSzPts val="1400"/>
              <a:buNone/>
              <a:defRPr b="1" i="0" sz="4400" u="none" cap="none" strike="noStrike">
                <a:solidFill>
                  <a:schemeClr val="lt2"/>
                </a:solidFill>
                <a:latin typeface="Times New Roman"/>
                <a:ea typeface="Times New Roman"/>
                <a:cs typeface="Times New Roman"/>
                <a:sym typeface="Times New Roman"/>
              </a:defRPr>
            </a:lvl4pPr>
            <a:lvl5pPr lvl="4" marR="0" rtl="0" algn="ctr">
              <a:spcBef>
                <a:spcPts val="0"/>
              </a:spcBef>
              <a:spcAft>
                <a:spcPts val="0"/>
              </a:spcAft>
              <a:buSzPts val="1400"/>
              <a:buNone/>
              <a:defRPr b="1" i="0" sz="4400" u="none" cap="none" strike="noStrike">
                <a:solidFill>
                  <a:schemeClr val="lt2"/>
                </a:solidFill>
                <a:latin typeface="Times New Roman"/>
                <a:ea typeface="Times New Roman"/>
                <a:cs typeface="Times New Roman"/>
                <a:sym typeface="Times New Roman"/>
              </a:defRPr>
            </a:lvl5pPr>
            <a:lvl6pPr lvl="5" marR="0" rtl="0" algn="ctr">
              <a:spcBef>
                <a:spcPts val="0"/>
              </a:spcBef>
              <a:spcAft>
                <a:spcPts val="0"/>
              </a:spcAft>
              <a:buSzPts val="1400"/>
              <a:buNone/>
              <a:defRPr b="1" i="0" sz="4400" u="none" cap="none" strike="noStrike">
                <a:solidFill>
                  <a:schemeClr val="lt2"/>
                </a:solidFill>
                <a:latin typeface="Times New Roman"/>
                <a:ea typeface="Times New Roman"/>
                <a:cs typeface="Times New Roman"/>
                <a:sym typeface="Times New Roman"/>
              </a:defRPr>
            </a:lvl6pPr>
            <a:lvl7pPr lvl="6" marR="0" rtl="0" algn="ctr">
              <a:spcBef>
                <a:spcPts val="0"/>
              </a:spcBef>
              <a:spcAft>
                <a:spcPts val="0"/>
              </a:spcAft>
              <a:buSzPts val="1400"/>
              <a:buNone/>
              <a:defRPr b="1" i="0" sz="4400" u="none" cap="none" strike="noStrike">
                <a:solidFill>
                  <a:schemeClr val="lt2"/>
                </a:solidFill>
                <a:latin typeface="Times New Roman"/>
                <a:ea typeface="Times New Roman"/>
                <a:cs typeface="Times New Roman"/>
                <a:sym typeface="Times New Roman"/>
              </a:defRPr>
            </a:lvl7pPr>
            <a:lvl8pPr lvl="7" marR="0" rtl="0" algn="ctr">
              <a:spcBef>
                <a:spcPts val="0"/>
              </a:spcBef>
              <a:spcAft>
                <a:spcPts val="0"/>
              </a:spcAft>
              <a:buSzPts val="1400"/>
              <a:buNone/>
              <a:defRPr b="1" i="0" sz="4400" u="none" cap="none" strike="noStrike">
                <a:solidFill>
                  <a:schemeClr val="lt2"/>
                </a:solidFill>
                <a:latin typeface="Times New Roman"/>
                <a:ea typeface="Times New Roman"/>
                <a:cs typeface="Times New Roman"/>
                <a:sym typeface="Times New Roman"/>
              </a:defRPr>
            </a:lvl8pPr>
            <a:lvl9pPr lvl="8" marR="0" rtl="0" algn="ctr">
              <a:spcBef>
                <a:spcPts val="0"/>
              </a:spcBef>
              <a:spcAft>
                <a:spcPts val="0"/>
              </a:spcAft>
              <a:buSzPts val="1400"/>
              <a:buNone/>
              <a:defRPr b="1" i="0" sz="4400" u="none" cap="none" strike="noStrike">
                <a:solidFill>
                  <a:schemeClr val="lt2"/>
                </a:solidFill>
                <a:latin typeface="Times New Roman"/>
                <a:ea typeface="Times New Roman"/>
                <a:cs typeface="Times New Roman"/>
                <a:sym typeface="Times New Roman"/>
              </a:defRPr>
            </a:lvl9pPr>
          </a:lstStyle>
          <a:p/>
        </p:txBody>
      </p:sp>
      <p:sp>
        <p:nvSpPr>
          <p:cNvPr id="30" name="Google Shape;30;p1"/>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lvl1pPr indent="-350520" lvl="0" marL="457200" marR="0" rtl="0" algn="l">
              <a:spcBef>
                <a:spcPts val="640"/>
              </a:spcBef>
              <a:spcAft>
                <a:spcPts val="0"/>
              </a:spcAft>
              <a:buClr>
                <a:schemeClr val="hlink"/>
              </a:buClr>
              <a:buSzPts val="1920"/>
              <a:buFont typeface="Noto Sans Symbols"/>
              <a:buChar char="■"/>
              <a:defRPr b="0" i="0" sz="3200" u="none" cap="none" strike="noStrike">
                <a:solidFill>
                  <a:schemeClr val="lt1"/>
                </a:solidFill>
                <a:latin typeface="Times New Roman"/>
                <a:ea typeface="Times New Roman"/>
                <a:cs typeface="Times New Roman"/>
                <a:sym typeface="Times New Roman"/>
              </a:defRPr>
            </a:lvl1pPr>
            <a:lvl2pPr indent="-335280" lvl="1" marL="914400" marR="0" rtl="0" algn="l">
              <a:spcBef>
                <a:spcPts val="560"/>
              </a:spcBef>
              <a:spcAft>
                <a:spcPts val="0"/>
              </a:spcAft>
              <a:buClr>
                <a:schemeClr val="lt2"/>
              </a:buClr>
              <a:buSzPts val="1680"/>
              <a:buFont typeface="Noto Sans Symbols"/>
              <a:buChar char="■"/>
              <a:defRPr b="0" i="0" sz="2800" u="none" cap="none" strike="noStrike">
                <a:solidFill>
                  <a:schemeClr val="lt1"/>
                </a:solidFill>
                <a:latin typeface="Times New Roman"/>
                <a:ea typeface="Times New Roman"/>
                <a:cs typeface="Times New Roman"/>
                <a:sym typeface="Times New Roman"/>
              </a:defRPr>
            </a:lvl2pPr>
            <a:lvl3pPr indent="-320039" lvl="2" marL="1371600" marR="0" rtl="0" algn="l">
              <a:spcBef>
                <a:spcPts val="480"/>
              </a:spcBef>
              <a:spcAft>
                <a:spcPts val="0"/>
              </a:spcAft>
              <a:buClr>
                <a:schemeClr val="folHlink"/>
              </a:buClr>
              <a:buSzPts val="1440"/>
              <a:buFont typeface="Noto Sans Symbols"/>
              <a:buChar char="■"/>
              <a:defRPr b="0" i="0" sz="2400" u="none" cap="none" strike="noStrike">
                <a:solidFill>
                  <a:schemeClr val="lt1"/>
                </a:solidFill>
                <a:latin typeface="Times New Roman"/>
                <a:ea typeface="Times New Roman"/>
                <a:cs typeface="Times New Roman"/>
                <a:sym typeface="Times New Roman"/>
              </a:defRPr>
            </a:lvl3pPr>
            <a:lvl4pPr indent="-304800" lvl="3" marL="1828800" marR="0" rtl="0" algn="l">
              <a:spcBef>
                <a:spcPts val="400"/>
              </a:spcBef>
              <a:spcAft>
                <a:spcPts val="0"/>
              </a:spcAft>
              <a:buClr>
                <a:schemeClr val="lt1"/>
              </a:buClr>
              <a:buSzPts val="1200"/>
              <a:buFont typeface="Noto Sans Symbols"/>
              <a:buChar char="■"/>
              <a:defRPr b="0" i="0" sz="2000" u="none" cap="none" strike="noStrike">
                <a:solidFill>
                  <a:schemeClr val="lt1"/>
                </a:solidFill>
                <a:latin typeface="Times New Roman"/>
                <a:ea typeface="Times New Roman"/>
                <a:cs typeface="Times New Roman"/>
                <a:sym typeface="Times New Roman"/>
              </a:defRPr>
            </a:lvl4pPr>
            <a:lvl5pPr indent="-304800" lvl="4" marL="2286000" marR="0" rtl="0" algn="l">
              <a:spcBef>
                <a:spcPts val="400"/>
              </a:spcBef>
              <a:spcAft>
                <a:spcPts val="0"/>
              </a:spcAft>
              <a:buClr>
                <a:schemeClr val="hlink"/>
              </a:buClr>
              <a:buSzPts val="1200"/>
              <a:buFont typeface="Noto Sans Symbols"/>
              <a:buChar char="■"/>
              <a:defRPr b="0" i="0" sz="2000" u="none" cap="none" strike="noStrike">
                <a:solidFill>
                  <a:schemeClr val="lt1"/>
                </a:solidFill>
                <a:latin typeface="Times New Roman"/>
                <a:ea typeface="Times New Roman"/>
                <a:cs typeface="Times New Roman"/>
                <a:sym typeface="Times New Roman"/>
              </a:defRPr>
            </a:lvl5pPr>
            <a:lvl6pPr indent="-304800" lvl="5" marL="2743200" marR="0" rtl="0" algn="l">
              <a:spcBef>
                <a:spcPts val="400"/>
              </a:spcBef>
              <a:spcAft>
                <a:spcPts val="0"/>
              </a:spcAft>
              <a:buClr>
                <a:schemeClr val="hlink"/>
              </a:buClr>
              <a:buSzPts val="1200"/>
              <a:buFont typeface="Noto Sans Symbols"/>
              <a:buChar char="■"/>
              <a:defRPr b="0" i="0" sz="2000" u="none" cap="none" strike="noStrike">
                <a:solidFill>
                  <a:schemeClr val="lt1"/>
                </a:solidFill>
                <a:latin typeface="Times New Roman"/>
                <a:ea typeface="Times New Roman"/>
                <a:cs typeface="Times New Roman"/>
                <a:sym typeface="Times New Roman"/>
              </a:defRPr>
            </a:lvl6pPr>
            <a:lvl7pPr indent="-304800" lvl="6" marL="3200400" marR="0" rtl="0" algn="l">
              <a:spcBef>
                <a:spcPts val="400"/>
              </a:spcBef>
              <a:spcAft>
                <a:spcPts val="0"/>
              </a:spcAft>
              <a:buClr>
                <a:schemeClr val="hlink"/>
              </a:buClr>
              <a:buSzPts val="1200"/>
              <a:buFont typeface="Noto Sans Symbols"/>
              <a:buChar char="■"/>
              <a:defRPr b="0" i="0" sz="2000" u="none" cap="none" strike="noStrike">
                <a:solidFill>
                  <a:schemeClr val="lt1"/>
                </a:solidFill>
                <a:latin typeface="Times New Roman"/>
                <a:ea typeface="Times New Roman"/>
                <a:cs typeface="Times New Roman"/>
                <a:sym typeface="Times New Roman"/>
              </a:defRPr>
            </a:lvl7pPr>
            <a:lvl8pPr indent="-304800" lvl="7" marL="3657600" marR="0" rtl="0" algn="l">
              <a:spcBef>
                <a:spcPts val="400"/>
              </a:spcBef>
              <a:spcAft>
                <a:spcPts val="0"/>
              </a:spcAft>
              <a:buClr>
                <a:schemeClr val="hlink"/>
              </a:buClr>
              <a:buSzPts val="1200"/>
              <a:buFont typeface="Noto Sans Symbols"/>
              <a:buChar char="■"/>
              <a:defRPr b="0" i="0" sz="2000" u="none" cap="none" strike="noStrike">
                <a:solidFill>
                  <a:schemeClr val="lt1"/>
                </a:solidFill>
                <a:latin typeface="Times New Roman"/>
                <a:ea typeface="Times New Roman"/>
                <a:cs typeface="Times New Roman"/>
                <a:sym typeface="Times New Roman"/>
              </a:defRPr>
            </a:lvl8pPr>
            <a:lvl9pPr indent="-304800" lvl="8" marL="4114800" marR="0" rtl="0" algn="l">
              <a:spcBef>
                <a:spcPts val="400"/>
              </a:spcBef>
              <a:spcAft>
                <a:spcPts val="0"/>
              </a:spcAft>
              <a:buClr>
                <a:schemeClr val="hlink"/>
              </a:buClr>
              <a:buSzPts val="1200"/>
              <a:buFont typeface="Noto Sans Symbols"/>
              <a:buChar char="■"/>
              <a:defRPr b="0" i="0" sz="2000" u="none" cap="none" strike="noStrike">
                <a:solidFill>
                  <a:schemeClr val="lt1"/>
                </a:solidFill>
                <a:latin typeface="Times New Roman"/>
                <a:ea typeface="Times New Roman"/>
                <a:cs typeface="Times New Roman"/>
                <a:sym typeface="Times New Roman"/>
              </a:defRPr>
            </a:lvl9pPr>
          </a:lstStyle>
          <a:p/>
        </p:txBody>
      </p:sp>
      <p:sp>
        <p:nvSpPr>
          <p:cNvPr id="31" name="Google Shape;31;p1"/>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400" u="none" cap="none" strike="noStrike">
                <a:solidFill>
                  <a:schemeClr val="lt1"/>
                </a:solidFill>
                <a:latin typeface="Times New Roman"/>
                <a:ea typeface="Times New Roman"/>
                <a:cs typeface="Times New Roman"/>
                <a:sym typeface="Times New Roman"/>
              </a:defRPr>
            </a:lvl1pPr>
            <a:lvl2pPr lvl="1" marR="0" rtl="0" algn="ctr">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2pPr>
            <a:lvl3pPr lvl="2" marR="0" rtl="0" algn="ctr">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3pPr>
            <a:lvl4pPr lvl="3" marR="0" rtl="0" algn="ctr">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4pPr>
            <a:lvl5pPr lvl="4" marR="0" rtl="0" algn="ctr">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32" name="Google Shape;32;p1"/>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1400" u="none" cap="none" strike="noStrike">
                <a:solidFill>
                  <a:schemeClr val="lt1"/>
                </a:solidFill>
                <a:latin typeface="Times New Roman"/>
                <a:ea typeface="Times New Roman"/>
                <a:cs typeface="Times New Roman"/>
                <a:sym typeface="Times New Roman"/>
              </a:defRPr>
            </a:lvl1pPr>
            <a:lvl2pPr lvl="1" marR="0" rtl="0" algn="ctr">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2pPr>
            <a:lvl3pPr lvl="2" marR="0" rtl="0" algn="ctr">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3pPr>
            <a:lvl4pPr lvl="3" marR="0" rtl="0" algn="ctr">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4pPr>
            <a:lvl5pPr lvl="4" marR="0" rtl="0" algn="ctr">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5pPr>
            <a:lvl6pPr lvl="5"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6pPr>
            <a:lvl7pPr lvl="6"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7pPr>
            <a:lvl8pPr lvl="7"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8pPr>
            <a:lvl9pPr lvl="8" marR="0" rtl="0" algn="l">
              <a:spcBef>
                <a:spcPts val="0"/>
              </a:spcBef>
              <a:spcAft>
                <a:spcPts val="0"/>
              </a:spcAft>
              <a:buSzPts val="1400"/>
              <a:buNone/>
              <a:defRPr b="0" i="0" sz="1800" u="none" cap="none" strike="noStrike">
                <a:solidFill>
                  <a:schemeClr val="lt1"/>
                </a:solidFill>
                <a:latin typeface="Times New Roman"/>
                <a:ea typeface="Times New Roman"/>
                <a:cs typeface="Times New Roman"/>
                <a:sym typeface="Times New Roman"/>
              </a:defRPr>
            </a:lvl9pPr>
          </a:lstStyle>
          <a:p/>
        </p:txBody>
      </p:sp>
      <p:sp>
        <p:nvSpPr>
          <p:cNvPr id="33" name="Google Shape;33;p1"/>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rtl="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1pPr>
            <a:lvl2pPr indent="0" lvl="1" marL="0" marR="0" rtl="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2pPr>
            <a:lvl3pPr indent="0" lvl="2" marL="0" marR="0" rtl="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3pPr>
            <a:lvl4pPr indent="0" lvl="3" marL="0" marR="0" rtl="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4pPr>
            <a:lvl5pPr indent="0" lvl="4" marL="0" marR="0" rtl="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5pPr>
            <a:lvl6pPr indent="0" lvl="5" marL="0" marR="0" rtl="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6pPr>
            <a:lvl7pPr indent="0" lvl="6" marL="0" marR="0" rtl="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7pPr>
            <a:lvl8pPr indent="0" lvl="7" marL="0" marR="0" rtl="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8pPr>
            <a:lvl9pPr indent="0" lvl="8" marL="0" marR="0" rtl="0" algn="r">
              <a:spcBef>
                <a:spcPts val="0"/>
              </a:spcBef>
              <a:spcAft>
                <a:spcPts val="0"/>
              </a:spcAft>
              <a:buNone/>
              <a:defRPr b="0" i="0" sz="1400" u="none" cap="none" strike="noStrike">
                <a:solidFill>
                  <a:schemeClr val="lt1"/>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www.khanacademy.org/"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2.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nam10.safelinks.protection.outlook.com/?url=https%3A%2F%2Flinkprotect.cudasvc.com%2Furl%3Fa%3Dhttp%253a%252f%252fwww.manhassetsca.org%252fSCAResources%252fsummerstudies%252fsummerstudies.html%26c%3DE%2C1%2CXpl0UifFvshRPAx01kGkRQ3xOVp9-l6qJ_J2uAKVxeD27_8rVflETAtVlDw-4hr_NRwUF0L4iW5iAR88qhpdEtUxbTTUjlVxVrBqKMuSXgCwYQ%2C%2C%26typo%3D1&amp;data=05%7C01%7Ckerry_fallon%40manhassetschools.org%7C236be61538404169277b08dbdf1e5419%7C82591ebb359c4107a0c341bd313c335a%7C1%7C0%7C638349093586179924%7CUnknown%7CTWFpbGZsb3d8eyJWIjoiMC4wLjAwMDAiLCJQIjoiV2luMzIiLCJBTiI6Ik1haWwiLCJXVCI6Mn0%3D%7C3000%7C%7C%7C&amp;sdata=XXK9JvSE4WblBdnsWhjq2vO4Axto9angHl2C4pZXDL0%3D&amp;reserved=0"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4.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image" Target="../media/image6.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8.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 Id="rId3" Type="http://schemas.openxmlformats.org/officeDocument/2006/relationships/hyperlink" Target="http://www.eligibilitycenter.org/"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6.xml"/><Relationship Id="rId3" Type="http://schemas.openxmlformats.org/officeDocument/2006/relationships/image" Target="../media/image7.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125" name="Shape 125"/>
        <p:cNvGrpSpPr/>
        <p:nvPr/>
      </p:nvGrpSpPr>
      <p:grpSpPr>
        <a:xfrm>
          <a:off x="0" y="0"/>
          <a:ext cx="0" cy="0"/>
          <a:chOff x="0" y="0"/>
          <a:chExt cx="0" cy="0"/>
        </a:xfrm>
      </p:grpSpPr>
      <p:sp>
        <p:nvSpPr>
          <p:cNvPr id="126" name="Google Shape;126;p13"/>
          <p:cNvSpPr txBox="1"/>
          <p:nvPr>
            <p:ph type="title"/>
          </p:nvPr>
        </p:nvSpPr>
        <p:spPr>
          <a:xfrm>
            <a:off x="457200" y="277812"/>
            <a:ext cx="8229600" cy="658018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br>
              <a:rPr lang="en-US"/>
            </a:br>
            <a:r>
              <a:rPr lang="en-US"/>
              <a:t>Manhasset High School </a:t>
            </a:r>
            <a:br>
              <a:rPr lang="en-US"/>
            </a:br>
            <a:br>
              <a:rPr lang="en-US"/>
            </a:br>
            <a:r>
              <a:rPr i="1" lang="en-US">
                <a:solidFill>
                  <a:schemeClr val="lt1"/>
                </a:solidFill>
                <a:latin typeface="Arial"/>
                <a:ea typeface="Arial"/>
                <a:cs typeface="Arial"/>
                <a:sym typeface="Arial"/>
              </a:rPr>
              <a:t>11</a:t>
            </a:r>
            <a:r>
              <a:rPr baseline="30000" i="1" lang="en-US">
                <a:solidFill>
                  <a:schemeClr val="lt1"/>
                </a:solidFill>
                <a:latin typeface="Arial"/>
                <a:ea typeface="Arial"/>
                <a:cs typeface="Arial"/>
                <a:sym typeface="Arial"/>
              </a:rPr>
              <a:t>th</a:t>
            </a:r>
            <a:r>
              <a:rPr i="1" lang="en-US">
                <a:solidFill>
                  <a:schemeClr val="lt1"/>
                </a:solidFill>
                <a:latin typeface="Arial"/>
                <a:ea typeface="Arial"/>
                <a:cs typeface="Arial"/>
                <a:sym typeface="Arial"/>
              </a:rPr>
              <a:t> Grade Information Night</a:t>
            </a:r>
            <a:br>
              <a:rPr i="1" lang="en-US">
                <a:latin typeface="Arial"/>
                <a:ea typeface="Arial"/>
                <a:cs typeface="Arial"/>
                <a:sym typeface="Arial"/>
              </a:rPr>
            </a:br>
            <a:br>
              <a:rPr i="1" lang="en-US">
                <a:latin typeface="Arial"/>
                <a:ea typeface="Arial"/>
                <a:cs typeface="Arial"/>
                <a:sym typeface="Arial"/>
              </a:rPr>
            </a:br>
            <a:r>
              <a:rPr i="1" lang="en-US" sz="2400"/>
              <a:t>November 9, 2023</a:t>
            </a:r>
            <a:br>
              <a:rPr lang="en-US"/>
            </a:br>
            <a:br>
              <a:rPr lang="en-US"/>
            </a:br>
            <a:r>
              <a:rPr i="1" lang="en-US" sz="2400"/>
              <a:t>High School Counseling Department</a:t>
            </a:r>
            <a:endParaRPr/>
          </a:p>
        </p:txBody>
      </p:sp>
      <p:pic>
        <p:nvPicPr>
          <p:cNvPr descr="Blue Orange Logo" id="127" name="Google Shape;127;p13"/>
          <p:cNvPicPr preferRelativeResize="0"/>
          <p:nvPr/>
        </p:nvPicPr>
        <p:blipFill rotWithShape="1">
          <a:blip r:embed="rId3">
            <a:alphaModFix/>
          </a:blip>
          <a:srcRect b="0" l="0" r="0" t="0"/>
          <a:stretch/>
        </p:blipFill>
        <p:spPr>
          <a:xfrm>
            <a:off x="3608650" y="188437"/>
            <a:ext cx="2106613" cy="134461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181" name="Shape 181"/>
        <p:cNvGrpSpPr/>
        <p:nvPr/>
      </p:nvGrpSpPr>
      <p:grpSpPr>
        <a:xfrm>
          <a:off x="0" y="0"/>
          <a:ext cx="0" cy="0"/>
          <a:chOff x="0" y="0"/>
          <a:chExt cx="0" cy="0"/>
        </a:xfrm>
      </p:grpSpPr>
      <p:sp>
        <p:nvSpPr>
          <p:cNvPr id="182" name="Google Shape;182;p22"/>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Free Test Prep</a:t>
            </a:r>
            <a:endParaRPr/>
          </a:p>
        </p:txBody>
      </p:sp>
      <p:sp>
        <p:nvSpPr>
          <p:cNvPr id="183" name="Google Shape;183;p22"/>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SzPts val="1200"/>
              <a:buNone/>
            </a:pPr>
            <a:r>
              <a:rPr b="1" lang="en-US" sz="2000" u="sng">
                <a:solidFill>
                  <a:schemeClr val="lt2"/>
                </a:solidFill>
              </a:rPr>
              <a:t>SAT</a:t>
            </a:r>
            <a:endParaRPr/>
          </a:p>
          <a:p>
            <a:pPr indent="0" lvl="0" marL="0" rtl="0" algn="ctr">
              <a:spcBef>
                <a:spcPts val="400"/>
              </a:spcBef>
              <a:spcAft>
                <a:spcPts val="0"/>
              </a:spcAft>
              <a:buSzPts val="1200"/>
              <a:buNone/>
            </a:pPr>
            <a:r>
              <a:rPr b="1" i="1" lang="en-US" sz="2000">
                <a:solidFill>
                  <a:srgbClr val="002060"/>
                </a:solidFill>
                <a:highlight>
                  <a:srgbClr val="9FC5E8"/>
                </a:highlight>
              </a:rPr>
              <a:t>Khan Academy</a:t>
            </a:r>
            <a:endParaRPr>
              <a:highlight>
                <a:srgbClr val="9FC5E8"/>
              </a:highlight>
            </a:endParaRPr>
          </a:p>
          <a:p>
            <a:pPr indent="0" lvl="0" marL="0" rtl="0" algn="ctr">
              <a:spcBef>
                <a:spcPts val="400"/>
              </a:spcBef>
              <a:spcAft>
                <a:spcPts val="0"/>
              </a:spcAft>
              <a:buSzPts val="1200"/>
              <a:buNone/>
            </a:pPr>
            <a:r>
              <a:rPr b="1" lang="en-US" sz="2000"/>
              <a:t>Free test prep and interactive support.</a:t>
            </a:r>
            <a:endParaRPr/>
          </a:p>
          <a:p>
            <a:pPr indent="0" lvl="0" marL="0" rtl="0" algn="ctr">
              <a:spcBef>
                <a:spcPts val="400"/>
              </a:spcBef>
              <a:spcAft>
                <a:spcPts val="0"/>
              </a:spcAft>
              <a:buSzPts val="1200"/>
              <a:buNone/>
            </a:pPr>
            <a:r>
              <a:rPr b="1" lang="en-US" sz="2000" u="sng">
                <a:solidFill>
                  <a:srgbClr val="FDAB3C"/>
                </a:solidFill>
                <a:hlinkClick r:id="rId3">
                  <a:extLst>
                    <a:ext uri="{A12FA001-AC4F-418D-AE19-62706E023703}">
                      <ahyp:hlinkClr val="tx"/>
                    </a:ext>
                  </a:extLst>
                </a:hlinkClick>
              </a:rPr>
              <a:t>www.khanacademy.org</a:t>
            </a:r>
            <a:endParaRPr b="1" sz="2000">
              <a:solidFill>
                <a:srgbClr val="FDAB3C"/>
              </a:solidFill>
            </a:endParaRPr>
          </a:p>
          <a:p>
            <a:pPr indent="0" lvl="0" marL="0" rtl="0" algn="ctr">
              <a:spcBef>
                <a:spcPts val="400"/>
              </a:spcBef>
              <a:spcAft>
                <a:spcPts val="0"/>
              </a:spcAft>
              <a:buSzPts val="1200"/>
              <a:buNone/>
            </a:pPr>
            <a:r>
              <a:t/>
            </a:r>
            <a:endParaRPr b="1" sz="2000" u="sng"/>
          </a:p>
          <a:p>
            <a:pPr indent="0" lvl="0" marL="0" rtl="0" algn="ctr">
              <a:spcBef>
                <a:spcPts val="400"/>
              </a:spcBef>
              <a:spcAft>
                <a:spcPts val="0"/>
              </a:spcAft>
              <a:buSzPts val="1200"/>
              <a:buNone/>
            </a:pPr>
            <a:r>
              <a:rPr b="1" lang="en-US" sz="2000" u="sng">
                <a:solidFill>
                  <a:schemeClr val="lt2"/>
                </a:solidFill>
              </a:rPr>
              <a:t>ACT</a:t>
            </a:r>
            <a:endParaRPr/>
          </a:p>
          <a:p>
            <a:pPr indent="0" lvl="0" marL="0" rtl="0" algn="ctr">
              <a:spcBef>
                <a:spcPts val="400"/>
              </a:spcBef>
              <a:spcAft>
                <a:spcPts val="0"/>
              </a:spcAft>
              <a:buSzPts val="1200"/>
              <a:buNone/>
            </a:pPr>
            <a:r>
              <a:rPr b="1" i="1" lang="en-US" sz="2000">
                <a:solidFill>
                  <a:srgbClr val="002060"/>
                </a:solidFill>
                <a:highlight>
                  <a:srgbClr val="9FC5E8"/>
                </a:highlight>
              </a:rPr>
              <a:t>Kaplan</a:t>
            </a:r>
            <a:r>
              <a:rPr i="1" lang="en-US" sz="2000">
                <a:solidFill>
                  <a:srgbClr val="002060"/>
                </a:solidFill>
              </a:rPr>
              <a:t> </a:t>
            </a:r>
            <a:r>
              <a:rPr b="1" lang="en-US" sz="2000"/>
              <a:t>resources available on the ACT Website</a:t>
            </a:r>
            <a:endParaRPr/>
          </a:p>
          <a:p>
            <a:pPr indent="0" lvl="0" marL="0" rtl="0" algn="ctr">
              <a:spcBef>
                <a:spcPts val="400"/>
              </a:spcBef>
              <a:spcAft>
                <a:spcPts val="0"/>
              </a:spcAft>
              <a:buSzPts val="1200"/>
              <a:buNone/>
            </a:pPr>
            <a:r>
              <a:rPr b="1" lang="en-US" sz="2000" u="sng"/>
              <a:t>www.act.org</a:t>
            </a:r>
            <a:endParaRPr/>
          </a:p>
          <a:p>
            <a:pPr indent="0" lvl="0" marL="0" rtl="0" algn="ctr">
              <a:spcBef>
                <a:spcPts val="400"/>
              </a:spcBef>
              <a:spcAft>
                <a:spcPts val="0"/>
              </a:spcAft>
              <a:buSzPts val="1200"/>
              <a:buNone/>
            </a:pPr>
            <a:r>
              <a:t/>
            </a:r>
            <a:endParaRPr b="1" i="1" sz="2000"/>
          </a:p>
          <a:p>
            <a:pPr indent="0" lvl="0" marL="0" rtl="0" algn="ctr">
              <a:spcBef>
                <a:spcPts val="400"/>
              </a:spcBef>
              <a:spcAft>
                <a:spcPts val="0"/>
              </a:spcAft>
              <a:buSzPts val="1200"/>
              <a:buNone/>
            </a:pPr>
            <a:r>
              <a:rPr b="1" i="1" lang="en-US" sz="2000" u="sng">
                <a:solidFill>
                  <a:schemeClr val="lt2"/>
                </a:solidFill>
              </a:rPr>
              <a:t>SAT and ACT</a:t>
            </a:r>
            <a:endParaRPr b="1" sz="2000" u="sng">
              <a:solidFill>
                <a:schemeClr val="lt2"/>
              </a:solidFill>
            </a:endParaRPr>
          </a:p>
          <a:p>
            <a:pPr indent="0" lvl="0" marL="0" rtl="0" algn="ctr">
              <a:spcBef>
                <a:spcPts val="400"/>
              </a:spcBef>
              <a:spcAft>
                <a:spcPts val="0"/>
              </a:spcAft>
              <a:buSzPts val="1200"/>
              <a:buNone/>
            </a:pPr>
            <a:r>
              <a:rPr b="1" i="1" lang="en-US" sz="2000">
                <a:solidFill>
                  <a:srgbClr val="002060"/>
                </a:solidFill>
                <a:highlight>
                  <a:srgbClr val="9FC5E8"/>
                </a:highlight>
              </a:rPr>
              <a:t>Method Test Prep</a:t>
            </a:r>
            <a:endParaRPr>
              <a:highlight>
                <a:srgbClr val="9FC5E8"/>
              </a:highlight>
            </a:endParaRPr>
          </a:p>
          <a:p>
            <a:pPr indent="0" lvl="0" marL="0" rtl="0" algn="ctr">
              <a:spcBef>
                <a:spcPts val="400"/>
              </a:spcBef>
              <a:spcAft>
                <a:spcPts val="0"/>
              </a:spcAft>
              <a:buSzPts val="1200"/>
              <a:buNone/>
            </a:pPr>
            <a:r>
              <a:rPr lang="en-US" sz="2000"/>
              <a:t> </a:t>
            </a:r>
            <a:r>
              <a:rPr b="1" lang="en-US" sz="2000"/>
              <a:t>Access through Castle Learning</a:t>
            </a:r>
            <a:endParaRPr/>
          </a:p>
          <a:p>
            <a:pPr indent="-266700" lvl="0" marL="342900" rtl="0" algn="l">
              <a:spcBef>
                <a:spcPts val="400"/>
              </a:spcBef>
              <a:spcAft>
                <a:spcPts val="0"/>
              </a:spcAft>
              <a:buSzPts val="1200"/>
              <a:buNone/>
            </a:pPr>
            <a:r>
              <a:t/>
            </a:r>
            <a:endParaRPr sz="20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187" name="Shape 187"/>
        <p:cNvGrpSpPr/>
        <p:nvPr/>
      </p:nvGrpSpPr>
      <p:grpSpPr>
        <a:xfrm>
          <a:off x="0" y="0"/>
          <a:ext cx="0" cy="0"/>
          <a:chOff x="0" y="0"/>
          <a:chExt cx="0" cy="0"/>
        </a:xfrm>
      </p:grpSpPr>
      <p:sp>
        <p:nvSpPr>
          <p:cNvPr id="188" name="Google Shape;188;p23"/>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Getting Started </a:t>
            </a:r>
            <a:r>
              <a:rPr lang="en-US" u="sng"/>
              <a:t>in School</a:t>
            </a:r>
            <a:endParaRPr/>
          </a:p>
        </p:txBody>
      </p:sp>
      <p:sp>
        <p:nvSpPr>
          <p:cNvPr id="189" name="Google Shape;189;p23"/>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SzPts val="1920"/>
              <a:buNone/>
            </a:pPr>
            <a:r>
              <a:rPr lang="en-US"/>
              <a:t>         </a:t>
            </a:r>
            <a:r>
              <a:rPr b="1" i="1" lang="en-US" u="sng">
                <a:solidFill>
                  <a:schemeClr val="lt2"/>
                </a:solidFill>
              </a:rPr>
              <a:t>Student Classroom Meetings: </a:t>
            </a:r>
            <a:endParaRPr b="1" i="1" u="sng">
              <a:solidFill>
                <a:schemeClr val="lt2"/>
              </a:solidFill>
            </a:endParaRPr>
          </a:p>
          <a:p>
            <a:pPr indent="0" lvl="0" marL="0" rtl="0" algn="ctr">
              <a:spcBef>
                <a:spcPts val="0"/>
              </a:spcBef>
              <a:spcAft>
                <a:spcPts val="0"/>
              </a:spcAft>
              <a:buSzPts val="1920"/>
              <a:buNone/>
            </a:pPr>
            <a:r>
              <a:rPr b="1" i="1" lang="en-US" u="sng">
                <a:solidFill>
                  <a:schemeClr val="lt2"/>
                </a:solidFill>
              </a:rPr>
              <a:t>January 2024</a:t>
            </a:r>
            <a:endParaRPr/>
          </a:p>
          <a:p>
            <a:pPr indent="-342900" lvl="0" marL="342900" rtl="0" algn="l">
              <a:spcBef>
                <a:spcPts val="480"/>
              </a:spcBef>
              <a:spcAft>
                <a:spcPts val="0"/>
              </a:spcAft>
              <a:buSzPts val="1440"/>
              <a:buChar char="■"/>
            </a:pPr>
            <a:r>
              <a:rPr b="1" lang="en-US" sz="2400"/>
              <a:t>Review the purpose/structure of the Post-Secondary      	Planning Guide  </a:t>
            </a:r>
            <a:endParaRPr/>
          </a:p>
          <a:p>
            <a:pPr indent="-251459" lvl="0" marL="342900" rtl="0" algn="l">
              <a:spcBef>
                <a:spcPts val="480"/>
              </a:spcBef>
              <a:spcAft>
                <a:spcPts val="0"/>
              </a:spcAft>
              <a:buSzPts val="1440"/>
              <a:buNone/>
            </a:pPr>
            <a:r>
              <a:t/>
            </a:r>
            <a:endParaRPr b="1" sz="2400"/>
          </a:p>
          <a:p>
            <a:pPr indent="-342900" lvl="0" marL="342900" rtl="0" algn="l">
              <a:spcBef>
                <a:spcPts val="480"/>
              </a:spcBef>
              <a:spcAft>
                <a:spcPts val="0"/>
              </a:spcAft>
              <a:buSzPts val="1440"/>
              <a:buChar char="■"/>
            </a:pPr>
            <a:r>
              <a:rPr b="1" lang="en-US" sz="2400"/>
              <a:t>Students will complete a preliminary post-secondary     </a:t>
            </a:r>
            <a:endParaRPr/>
          </a:p>
          <a:p>
            <a:pPr indent="0" lvl="0" marL="0" rtl="0" algn="l">
              <a:spcBef>
                <a:spcPts val="480"/>
              </a:spcBef>
              <a:spcAft>
                <a:spcPts val="0"/>
              </a:spcAft>
              <a:buSzPts val="1440"/>
              <a:buNone/>
            </a:pPr>
            <a:r>
              <a:rPr b="1" lang="en-US" sz="2400"/>
              <a:t>     	questionnaire</a:t>
            </a:r>
            <a:endParaRPr/>
          </a:p>
          <a:p>
            <a:pPr indent="0" lvl="0" marL="0" rtl="0" algn="l">
              <a:spcBef>
                <a:spcPts val="480"/>
              </a:spcBef>
              <a:spcAft>
                <a:spcPts val="0"/>
              </a:spcAft>
              <a:buSzPts val="1440"/>
              <a:buNone/>
            </a:pPr>
            <a:r>
              <a:t/>
            </a:r>
            <a:endParaRPr b="1" sz="2400"/>
          </a:p>
          <a:p>
            <a:pPr indent="-342900" lvl="0" marL="342900" rtl="0" algn="l">
              <a:spcBef>
                <a:spcPts val="480"/>
              </a:spcBef>
              <a:spcAft>
                <a:spcPts val="0"/>
              </a:spcAft>
              <a:buSzPts val="1440"/>
              <a:buChar char="■"/>
            </a:pPr>
            <a:r>
              <a:rPr b="1" lang="en-US" sz="2400"/>
              <a:t>Students will create a Common Application Account</a:t>
            </a:r>
            <a:endParaRPr/>
          </a:p>
          <a:p>
            <a:pPr indent="0" lvl="0" marL="0" rtl="0" algn="l">
              <a:spcBef>
                <a:spcPts val="480"/>
              </a:spcBef>
              <a:spcAft>
                <a:spcPts val="0"/>
              </a:spcAft>
              <a:buSzPts val="1440"/>
              <a:buNone/>
            </a:pPr>
            <a:r>
              <a:t/>
            </a:r>
            <a:endParaRPr b="1" sz="2400"/>
          </a:p>
          <a:p>
            <a:pPr indent="-342900" lvl="0" marL="342900" rtl="0" algn="l">
              <a:spcBef>
                <a:spcPts val="480"/>
              </a:spcBef>
              <a:spcAft>
                <a:spcPts val="0"/>
              </a:spcAft>
              <a:buSzPts val="1440"/>
              <a:buChar char="■"/>
            </a:pPr>
            <a:r>
              <a:rPr b="1" lang="en-US" sz="2400"/>
              <a:t>Students will conduct a </a:t>
            </a:r>
            <a:r>
              <a:rPr b="1" lang="en-US" sz="2400" u="sng"/>
              <a:t>guided</a:t>
            </a:r>
            <a:r>
              <a:rPr b="1" lang="en-US" sz="2400"/>
              <a:t> college search</a:t>
            </a:r>
            <a:endParaRPr/>
          </a:p>
          <a:p>
            <a:pPr indent="0" lvl="0" marL="0" rtl="0" algn="l">
              <a:spcBef>
                <a:spcPts val="360"/>
              </a:spcBef>
              <a:spcAft>
                <a:spcPts val="0"/>
              </a:spcAft>
              <a:buSzPts val="1080"/>
              <a:buNone/>
            </a:pPr>
            <a:r>
              <a:t/>
            </a:r>
            <a:endParaRPr sz="18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193" name="Shape 193"/>
        <p:cNvGrpSpPr/>
        <p:nvPr/>
      </p:nvGrpSpPr>
      <p:grpSpPr>
        <a:xfrm>
          <a:off x="0" y="0"/>
          <a:ext cx="0" cy="0"/>
          <a:chOff x="0" y="0"/>
          <a:chExt cx="0" cy="0"/>
        </a:xfrm>
      </p:grpSpPr>
      <p:sp>
        <p:nvSpPr>
          <p:cNvPr id="194" name="Google Shape;194;p24"/>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College Visits	</a:t>
            </a:r>
            <a:endParaRPr/>
          </a:p>
        </p:txBody>
      </p:sp>
      <p:sp>
        <p:nvSpPr>
          <p:cNvPr id="195" name="Google Shape;195;p24"/>
          <p:cNvSpPr txBox="1"/>
          <p:nvPr>
            <p:ph idx="1" type="body"/>
          </p:nvPr>
        </p:nvSpPr>
        <p:spPr>
          <a:xfrm>
            <a:off x="457200" y="1295400"/>
            <a:ext cx="8229600" cy="52578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440"/>
              <a:buChar char="■"/>
            </a:pPr>
            <a:r>
              <a:rPr b="1" i="1" lang="en-US" sz="2400"/>
              <a:t>Mini Fairs and College Rep Visits </a:t>
            </a:r>
            <a:r>
              <a:rPr b="1" i="1" lang="en-US" sz="1600">
                <a:solidFill>
                  <a:srgbClr val="FDBF7F"/>
                </a:solidFill>
              </a:rPr>
              <a:t>(In-person and virtual)</a:t>
            </a:r>
            <a:endParaRPr/>
          </a:p>
          <a:p>
            <a:pPr indent="0" lvl="0" marL="0" rtl="0" algn="l">
              <a:spcBef>
                <a:spcPts val="320"/>
              </a:spcBef>
              <a:spcAft>
                <a:spcPts val="0"/>
              </a:spcAft>
              <a:buSzPts val="960"/>
              <a:buNone/>
            </a:pPr>
            <a:r>
              <a:t/>
            </a:r>
            <a:endParaRPr b="1" i="1" sz="1600">
              <a:solidFill>
                <a:srgbClr val="FDBF7F"/>
              </a:solidFill>
            </a:endParaRPr>
          </a:p>
          <a:p>
            <a:pPr indent="-342900" lvl="0" marL="342900" rtl="0" algn="l">
              <a:spcBef>
                <a:spcPts val="480"/>
              </a:spcBef>
              <a:spcAft>
                <a:spcPts val="0"/>
              </a:spcAft>
              <a:buSzPts val="1440"/>
              <a:buChar char="■"/>
            </a:pPr>
            <a:r>
              <a:rPr b="1" i="1" lang="en-US" sz="2400" u="sng"/>
              <a:t>Future Opportunities will include:</a:t>
            </a:r>
            <a:endParaRPr/>
          </a:p>
          <a:p>
            <a:pPr indent="0" lvl="0" marL="0" rtl="0" algn="l">
              <a:spcBef>
                <a:spcPts val="480"/>
              </a:spcBef>
              <a:spcAft>
                <a:spcPts val="0"/>
              </a:spcAft>
              <a:buSzPts val="1440"/>
              <a:buNone/>
            </a:pPr>
            <a:r>
              <a:rPr lang="en-US" sz="2400"/>
              <a:t>	</a:t>
            </a:r>
            <a:r>
              <a:rPr b="1" lang="en-US" sz="2400">
                <a:solidFill>
                  <a:schemeClr val="lt2"/>
                </a:solidFill>
              </a:rPr>
              <a:t>The Spring Expo</a:t>
            </a:r>
            <a:endParaRPr/>
          </a:p>
          <a:p>
            <a:pPr indent="0" lvl="0" marL="0" rtl="0" algn="l">
              <a:spcBef>
                <a:spcPts val="480"/>
              </a:spcBef>
              <a:spcAft>
                <a:spcPts val="0"/>
              </a:spcAft>
              <a:buSzPts val="1440"/>
              <a:buNone/>
            </a:pPr>
            <a:r>
              <a:rPr b="1" lang="en-US" sz="2400">
                <a:solidFill>
                  <a:schemeClr val="lt2"/>
                </a:solidFill>
              </a:rPr>
              <a:t>	</a:t>
            </a:r>
            <a:r>
              <a:rPr b="1" i="1" lang="en-US" sz="2400">
                <a:solidFill>
                  <a:srgbClr val="FF9900"/>
                </a:solidFill>
              </a:rPr>
              <a:t>Nassau Counselors’ Association</a:t>
            </a:r>
            <a:endParaRPr>
              <a:solidFill>
                <a:srgbClr val="FF9900"/>
              </a:solidFill>
            </a:endParaRPr>
          </a:p>
          <a:p>
            <a:pPr indent="0" lvl="0" marL="0" rtl="0" algn="l">
              <a:spcBef>
                <a:spcPts val="480"/>
              </a:spcBef>
              <a:spcAft>
                <a:spcPts val="0"/>
              </a:spcAft>
              <a:buSzPts val="1440"/>
              <a:buNone/>
            </a:pPr>
            <a:r>
              <a:rPr b="1" i="1" lang="en-US" sz="2400">
                <a:solidFill>
                  <a:schemeClr val="lt2"/>
                </a:solidFill>
              </a:rPr>
              <a:t>	</a:t>
            </a:r>
            <a:r>
              <a:rPr b="1" i="1" lang="en-US" sz="2000">
                <a:solidFill>
                  <a:srgbClr val="D8D8D8"/>
                </a:solidFill>
              </a:rPr>
              <a:t>April 2024</a:t>
            </a:r>
            <a:endParaRPr/>
          </a:p>
          <a:p>
            <a:pPr indent="0" lvl="0" marL="0" rtl="0" algn="l">
              <a:spcBef>
                <a:spcPts val="220"/>
              </a:spcBef>
              <a:spcAft>
                <a:spcPts val="0"/>
              </a:spcAft>
              <a:buSzPts val="660"/>
              <a:buNone/>
            </a:pPr>
            <a:r>
              <a:t/>
            </a:r>
            <a:endParaRPr sz="1100">
              <a:solidFill>
                <a:srgbClr val="002060"/>
              </a:solidFill>
            </a:endParaRPr>
          </a:p>
          <a:p>
            <a:pPr indent="0" lvl="0" marL="0" rtl="0" algn="l">
              <a:spcBef>
                <a:spcPts val="480"/>
              </a:spcBef>
              <a:spcAft>
                <a:spcPts val="0"/>
              </a:spcAft>
              <a:buSzPts val="1440"/>
              <a:buNone/>
            </a:pPr>
            <a:r>
              <a:rPr b="1" lang="en-US" sz="2400">
                <a:solidFill>
                  <a:schemeClr val="lt2"/>
                </a:solidFill>
              </a:rPr>
              <a:t>	NACAC Specialized Fairs</a:t>
            </a:r>
            <a:endParaRPr/>
          </a:p>
          <a:p>
            <a:pPr indent="0" lvl="0" marL="0" rtl="0" algn="l">
              <a:spcBef>
                <a:spcPts val="220"/>
              </a:spcBef>
              <a:spcAft>
                <a:spcPts val="0"/>
              </a:spcAft>
              <a:buSzPts val="660"/>
              <a:buNone/>
            </a:pPr>
            <a:r>
              <a:t/>
            </a:r>
            <a:endParaRPr b="1" sz="1100">
              <a:solidFill>
                <a:schemeClr val="lt2"/>
              </a:solidFill>
            </a:endParaRPr>
          </a:p>
          <a:p>
            <a:pPr indent="0" lvl="0" marL="0" rtl="0" algn="l">
              <a:spcBef>
                <a:spcPts val="480"/>
              </a:spcBef>
              <a:spcAft>
                <a:spcPts val="0"/>
              </a:spcAft>
              <a:buSzPts val="1440"/>
              <a:buNone/>
            </a:pPr>
            <a:r>
              <a:rPr lang="en-US" sz="2400"/>
              <a:t>	</a:t>
            </a:r>
            <a:r>
              <a:rPr b="1" lang="en-US" sz="2400">
                <a:solidFill>
                  <a:schemeClr val="lt2"/>
                </a:solidFill>
              </a:rPr>
              <a:t>SUNY Fairs</a:t>
            </a:r>
            <a:endParaRPr/>
          </a:p>
          <a:p>
            <a:pPr indent="0" lvl="0" marL="0" rtl="0" algn="l">
              <a:spcBef>
                <a:spcPts val="220"/>
              </a:spcBef>
              <a:spcAft>
                <a:spcPts val="0"/>
              </a:spcAft>
              <a:buSzPts val="660"/>
              <a:buNone/>
            </a:pPr>
            <a:r>
              <a:t/>
            </a:r>
            <a:endParaRPr b="1" sz="1100">
              <a:solidFill>
                <a:schemeClr val="lt2"/>
              </a:solidFill>
            </a:endParaRPr>
          </a:p>
          <a:p>
            <a:pPr indent="0" lvl="0" marL="0" rtl="0" algn="l">
              <a:spcBef>
                <a:spcPts val="480"/>
              </a:spcBef>
              <a:spcAft>
                <a:spcPts val="0"/>
              </a:spcAft>
              <a:buSzPts val="1440"/>
              <a:buNone/>
            </a:pPr>
            <a:r>
              <a:rPr lang="en-US" sz="2400"/>
              <a:t>	</a:t>
            </a:r>
            <a:r>
              <a:rPr b="1" lang="en-US" sz="2400">
                <a:solidFill>
                  <a:schemeClr val="lt2"/>
                </a:solidFill>
              </a:rPr>
              <a:t>Fall College Expo</a:t>
            </a:r>
            <a:endParaRPr/>
          </a:p>
          <a:p>
            <a:pPr indent="0" lvl="0" marL="0" rtl="0" algn="l">
              <a:spcBef>
                <a:spcPts val="480"/>
              </a:spcBef>
              <a:spcAft>
                <a:spcPts val="0"/>
              </a:spcAft>
              <a:buSzPts val="1440"/>
              <a:buNone/>
            </a:pPr>
            <a:r>
              <a:rPr lang="en-US" sz="2400"/>
              <a:t>	</a:t>
            </a:r>
            <a:r>
              <a:rPr b="1" i="1" lang="en-US" sz="2400">
                <a:solidFill>
                  <a:srgbClr val="FF9900"/>
                </a:solidFill>
              </a:rPr>
              <a:t>Nassau Counselors’ Association</a:t>
            </a:r>
            <a:endParaRPr>
              <a:solidFill>
                <a:srgbClr val="FF9900"/>
              </a:solidFill>
            </a:endParaRPr>
          </a:p>
          <a:p>
            <a:pPr indent="0" lvl="0" marL="0" rtl="0" algn="ctr">
              <a:spcBef>
                <a:spcPts val="320"/>
              </a:spcBef>
              <a:spcAft>
                <a:spcPts val="0"/>
              </a:spcAft>
              <a:buSzPts val="960"/>
              <a:buNone/>
            </a:pPr>
            <a:r>
              <a:t/>
            </a:r>
            <a:endParaRPr b="1" i="1" sz="1600">
              <a:solidFill>
                <a:srgbClr val="00B050"/>
              </a:solidFill>
            </a:endParaRPr>
          </a:p>
          <a:p>
            <a:pPr indent="0" lvl="0" marL="0" rtl="0" algn="ctr">
              <a:spcBef>
                <a:spcPts val="640"/>
              </a:spcBef>
              <a:spcAft>
                <a:spcPts val="0"/>
              </a:spcAft>
              <a:buSzPts val="192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199" name="Shape 199"/>
        <p:cNvGrpSpPr/>
        <p:nvPr/>
      </p:nvGrpSpPr>
      <p:grpSpPr>
        <a:xfrm>
          <a:off x="0" y="0"/>
          <a:ext cx="0" cy="0"/>
          <a:chOff x="0" y="0"/>
          <a:chExt cx="0" cy="0"/>
        </a:xfrm>
      </p:grpSpPr>
      <p:sp>
        <p:nvSpPr>
          <p:cNvPr id="200" name="Google Shape;200;p25"/>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SzPts val="3600"/>
              <a:buNone/>
            </a:pPr>
            <a:r>
              <a:rPr b="1" i="1" lang="en-US" sz="6000">
                <a:solidFill>
                  <a:schemeClr val="lt2"/>
                </a:solidFill>
              </a:rPr>
              <a:t>Phase II</a:t>
            </a:r>
            <a:endParaRPr/>
          </a:p>
          <a:p>
            <a:pPr indent="0" lvl="0" marL="0" rtl="0" algn="ctr">
              <a:spcBef>
                <a:spcPts val="1200"/>
              </a:spcBef>
              <a:spcAft>
                <a:spcPts val="0"/>
              </a:spcAft>
              <a:buSzPts val="3600"/>
              <a:buNone/>
            </a:pPr>
            <a:r>
              <a:rPr b="1" i="1" lang="en-US" sz="6000">
                <a:solidFill>
                  <a:schemeClr val="lt2"/>
                </a:solidFill>
              </a:rPr>
              <a:t>Active Searching</a:t>
            </a:r>
            <a:endParaRPr/>
          </a:p>
          <a:p>
            <a:pPr indent="0" lvl="0" marL="0" rtl="0" algn="ctr">
              <a:spcBef>
                <a:spcPts val="560"/>
              </a:spcBef>
              <a:spcAft>
                <a:spcPts val="0"/>
              </a:spcAft>
              <a:buSzPts val="1680"/>
              <a:buNone/>
            </a:pPr>
            <a:r>
              <a:rPr b="1" i="1" lang="en-US" sz="2800"/>
              <a:t>January 2024 - August 2024</a:t>
            </a:r>
            <a:endParaRPr/>
          </a:p>
          <a:p>
            <a:pPr indent="0" lvl="0" marL="0" rtl="0" algn="ctr">
              <a:spcBef>
                <a:spcPts val="560"/>
              </a:spcBef>
              <a:spcAft>
                <a:spcPts val="0"/>
              </a:spcAft>
              <a:buSzPts val="1680"/>
              <a:buNone/>
            </a:pPr>
            <a:r>
              <a:t/>
            </a:r>
            <a:endParaRPr b="1" i="1" sz="2800"/>
          </a:p>
          <a:p>
            <a:pPr indent="0" lvl="0" marL="0" rtl="0" algn="ctr">
              <a:spcBef>
                <a:spcPts val="720"/>
              </a:spcBef>
              <a:spcAft>
                <a:spcPts val="0"/>
              </a:spcAft>
              <a:buClr>
                <a:srgbClr val="000000"/>
              </a:buClr>
              <a:buSzPts val="2160"/>
              <a:buFont typeface="Arial"/>
              <a:buNone/>
            </a:pPr>
            <a:r>
              <a:rPr b="1" i="1" lang="en-US" sz="4900">
                <a:solidFill>
                  <a:srgbClr val="000066"/>
                </a:solidFill>
                <a:highlight>
                  <a:srgbClr val="9FC5E8"/>
                </a:highlight>
              </a:rPr>
              <a:t>Mrs. Marcy Fogel </a:t>
            </a:r>
            <a:endParaRPr b="1" sz="4500">
              <a:highlight>
                <a:srgbClr val="9FC5E8"/>
              </a:highlight>
            </a:endParaRPr>
          </a:p>
          <a:p>
            <a:pPr indent="0" lvl="0" marL="0" rtl="0" algn="ctr">
              <a:spcBef>
                <a:spcPts val="720"/>
              </a:spcBef>
              <a:spcAft>
                <a:spcPts val="0"/>
              </a:spcAft>
              <a:buSzPts val="2160"/>
              <a:buNone/>
            </a:pPr>
            <a:r>
              <a:t/>
            </a:r>
            <a:endParaRPr b="1" i="1" sz="3600">
              <a:solidFill>
                <a:srgbClr val="92D05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204" name="Shape 204"/>
        <p:cNvGrpSpPr/>
        <p:nvPr/>
      </p:nvGrpSpPr>
      <p:grpSpPr>
        <a:xfrm>
          <a:off x="0" y="0"/>
          <a:ext cx="0" cy="0"/>
          <a:chOff x="0" y="0"/>
          <a:chExt cx="0" cy="0"/>
        </a:xfrm>
      </p:grpSpPr>
      <p:sp>
        <p:nvSpPr>
          <p:cNvPr id="205" name="Google Shape;205;p26"/>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sz="4000"/>
              <a:t>Phase II: Active Searching</a:t>
            </a:r>
            <a:br>
              <a:rPr lang="en-US" sz="4000"/>
            </a:br>
            <a:r>
              <a:rPr i="1" lang="en-US" sz="2800"/>
              <a:t>January - August</a:t>
            </a:r>
            <a:endParaRPr/>
          </a:p>
        </p:txBody>
      </p:sp>
      <p:sp>
        <p:nvSpPr>
          <p:cNvPr id="206" name="Google Shape;206;p26"/>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SzPts val="1080"/>
              <a:buChar char="■"/>
            </a:pPr>
            <a:r>
              <a:rPr b="1" lang="en-US" sz="1800"/>
              <a:t>Identify your desired types of colleges</a:t>
            </a:r>
            <a:endParaRPr/>
          </a:p>
          <a:p>
            <a:pPr indent="-274320" lvl="0" marL="342900" rtl="0" algn="l">
              <a:lnSpc>
                <a:spcPct val="80000"/>
              </a:lnSpc>
              <a:spcBef>
                <a:spcPts val="360"/>
              </a:spcBef>
              <a:spcAft>
                <a:spcPts val="0"/>
              </a:spcAft>
              <a:buSzPts val="1080"/>
              <a:buNone/>
            </a:pPr>
            <a:r>
              <a:t/>
            </a:r>
            <a:endParaRPr b="1" sz="1800"/>
          </a:p>
          <a:p>
            <a:pPr indent="-342900" lvl="0" marL="342900" rtl="0" algn="l">
              <a:lnSpc>
                <a:spcPct val="80000"/>
              </a:lnSpc>
              <a:spcBef>
                <a:spcPts val="360"/>
              </a:spcBef>
              <a:spcAft>
                <a:spcPts val="0"/>
              </a:spcAft>
              <a:buSzPts val="1080"/>
              <a:buChar char="■"/>
            </a:pPr>
            <a:r>
              <a:rPr b="1" lang="en-US" sz="1800"/>
              <a:t>Review and refine the college search</a:t>
            </a:r>
            <a:endParaRPr/>
          </a:p>
          <a:p>
            <a:pPr indent="-274320" lvl="0" marL="342900" rtl="0" algn="l">
              <a:lnSpc>
                <a:spcPct val="80000"/>
              </a:lnSpc>
              <a:spcBef>
                <a:spcPts val="360"/>
              </a:spcBef>
              <a:spcAft>
                <a:spcPts val="0"/>
              </a:spcAft>
              <a:buSzPts val="1080"/>
              <a:buNone/>
            </a:pPr>
            <a:r>
              <a:t/>
            </a:r>
            <a:endParaRPr b="1" sz="1800"/>
          </a:p>
          <a:p>
            <a:pPr indent="-342900" lvl="0" marL="342900" rtl="0" algn="l">
              <a:lnSpc>
                <a:spcPct val="80000"/>
              </a:lnSpc>
              <a:spcBef>
                <a:spcPts val="360"/>
              </a:spcBef>
              <a:spcAft>
                <a:spcPts val="0"/>
              </a:spcAft>
              <a:buSzPts val="1080"/>
              <a:buChar char="■"/>
            </a:pPr>
            <a:r>
              <a:rPr b="1" lang="en-US" sz="1800"/>
              <a:t>Compare search results to </a:t>
            </a:r>
            <a:r>
              <a:rPr b="1" lang="en-US" sz="1800" u="sng"/>
              <a:t>Scattergram</a:t>
            </a:r>
            <a:r>
              <a:rPr b="1" lang="en-US" sz="1800"/>
              <a:t>s and </a:t>
            </a:r>
            <a:r>
              <a:rPr b="1" lang="en-US" sz="1800" u="sng"/>
              <a:t>College Match </a:t>
            </a:r>
            <a:r>
              <a:rPr b="1" lang="en-US" sz="1800"/>
              <a:t>features on Naviance</a:t>
            </a:r>
            <a:endParaRPr b="1" sz="1800"/>
          </a:p>
          <a:p>
            <a:pPr indent="-274320" lvl="0" marL="342900" rtl="0" algn="l">
              <a:lnSpc>
                <a:spcPct val="80000"/>
              </a:lnSpc>
              <a:spcBef>
                <a:spcPts val="360"/>
              </a:spcBef>
              <a:spcAft>
                <a:spcPts val="0"/>
              </a:spcAft>
              <a:buSzPts val="1080"/>
              <a:buNone/>
            </a:pPr>
            <a:r>
              <a:t/>
            </a:r>
            <a:endParaRPr b="1" i="1" sz="1800" u="sng"/>
          </a:p>
          <a:p>
            <a:pPr indent="-342900" lvl="0" marL="342900" rtl="0" algn="l">
              <a:lnSpc>
                <a:spcPct val="80000"/>
              </a:lnSpc>
              <a:spcBef>
                <a:spcPts val="360"/>
              </a:spcBef>
              <a:spcAft>
                <a:spcPts val="0"/>
              </a:spcAft>
              <a:buSzPts val="1080"/>
              <a:buChar char="■"/>
            </a:pPr>
            <a:r>
              <a:rPr b="1" lang="en-US" sz="1800"/>
              <a:t>Attend the family conference with  your counselor </a:t>
            </a:r>
            <a:endParaRPr/>
          </a:p>
          <a:p>
            <a:pPr indent="-274320" lvl="0" marL="342900" rtl="0" algn="l">
              <a:lnSpc>
                <a:spcPct val="80000"/>
              </a:lnSpc>
              <a:spcBef>
                <a:spcPts val="360"/>
              </a:spcBef>
              <a:spcAft>
                <a:spcPts val="0"/>
              </a:spcAft>
              <a:buSzPts val="1080"/>
              <a:buNone/>
            </a:pPr>
            <a:r>
              <a:t/>
            </a:r>
            <a:endParaRPr b="1" sz="1800"/>
          </a:p>
          <a:p>
            <a:pPr indent="-342900" lvl="0" marL="342900" rtl="0" algn="l">
              <a:spcBef>
                <a:spcPts val="360"/>
              </a:spcBef>
              <a:spcAft>
                <a:spcPts val="0"/>
              </a:spcAft>
              <a:buSzPts val="1080"/>
              <a:buChar char="■"/>
            </a:pPr>
            <a:r>
              <a:rPr b="1" lang="en-US" sz="1800"/>
              <a:t>Schedule campus visits</a:t>
            </a:r>
            <a:endParaRPr/>
          </a:p>
          <a:p>
            <a:pPr indent="-274320" lvl="0" marL="342900" rtl="0" algn="l">
              <a:spcBef>
                <a:spcPts val="360"/>
              </a:spcBef>
              <a:spcAft>
                <a:spcPts val="0"/>
              </a:spcAft>
              <a:buSzPts val="1080"/>
              <a:buNone/>
            </a:pPr>
            <a:r>
              <a:t/>
            </a:r>
            <a:endParaRPr b="1" sz="1800"/>
          </a:p>
          <a:p>
            <a:pPr indent="-342900" lvl="0" marL="342900" rtl="0" algn="l">
              <a:spcBef>
                <a:spcPts val="360"/>
              </a:spcBef>
              <a:spcAft>
                <a:spcPts val="0"/>
              </a:spcAft>
              <a:buSzPts val="1080"/>
              <a:buChar char="■"/>
            </a:pPr>
            <a:r>
              <a:rPr b="1" lang="en-US" sz="1800"/>
              <a:t>Attend local and regional college fairs</a:t>
            </a:r>
            <a:endParaRPr/>
          </a:p>
          <a:p>
            <a:pPr indent="-274320" lvl="0" marL="342900" rtl="0" algn="l">
              <a:spcBef>
                <a:spcPts val="360"/>
              </a:spcBef>
              <a:spcAft>
                <a:spcPts val="0"/>
              </a:spcAft>
              <a:buSzPts val="1080"/>
              <a:buNone/>
            </a:pPr>
            <a:r>
              <a:t/>
            </a:r>
            <a:endParaRPr b="1" sz="1800"/>
          </a:p>
          <a:p>
            <a:pPr indent="-342900" lvl="0" marL="342900" rtl="0" algn="l">
              <a:spcBef>
                <a:spcPts val="360"/>
              </a:spcBef>
              <a:spcAft>
                <a:spcPts val="0"/>
              </a:spcAft>
              <a:buSzPts val="1080"/>
              <a:buChar char="■"/>
            </a:pPr>
            <a:r>
              <a:rPr b="1" lang="en-US" sz="1800"/>
              <a:t>Register for and take standardized tests  </a:t>
            </a:r>
            <a:endParaRPr/>
          </a:p>
          <a:p>
            <a:pPr indent="-285750" lvl="1" marL="742950" rtl="0" algn="l">
              <a:spcBef>
                <a:spcPts val="360"/>
              </a:spcBef>
              <a:spcAft>
                <a:spcPts val="0"/>
              </a:spcAft>
              <a:buSzPts val="1080"/>
              <a:buChar char="■"/>
            </a:pPr>
            <a:r>
              <a:rPr b="1" i="1" lang="en-US" sz="1800"/>
              <a:t>AP’s, SAT, ACT’s</a:t>
            </a:r>
            <a:endParaRPr/>
          </a:p>
          <a:p>
            <a:pPr indent="0" lvl="1" marL="457200" rtl="0" algn="l">
              <a:spcBef>
                <a:spcPts val="520"/>
              </a:spcBef>
              <a:spcAft>
                <a:spcPts val="0"/>
              </a:spcAft>
              <a:buSzPts val="1560"/>
              <a:buNone/>
            </a:pPr>
            <a:r>
              <a:t/>
            </a:r>
            <a:endParaRPr sz="2600"/>
          </a:p>
          <a:p>
            <a:pPr indent="-609600" lvl="0" marL="609600" rtl="0" algn="l">
              <a:spcBef>
                <a:spcPts val="480"/>
              </a:spcBef>
              <a:spcAft>
                <a:spcPts val="0"/>
              </a:spcAft>
              <a:buSzPts val="1440"/>
              <a:buFont typeface="Times New Roman"/>
              <a:buNone/>
            </a:pPr>
            <a:r>
              <a:t/>
            </a:r>
            <a:endParaRPr sz="2400"/>
          </a:p>
          <a:p>
            <a:pPr indent="-609600" lvl="0" marL="609600" rtl="0" algn="l">
              <a:lnSpc>
                <a:spcPct val="80000"/>
              </a:lnSpc>
              <a:spcBef>
                <a:spcPts val="480"/>
              </a:spcBef>
              <a:spcAft>
                <a:spcPts val="0"/>
              </a:spcAft>
              <a:buSzPts val="1440"/>
              <a:buFont typeface="Times New Roman"/>
              <a:buNone/>
            </a:pPr>
            <a:r>
              <a:t/>
            </a:r>
            <a:endParaRPr sz="2400"/>
          </a:p>
          <a:p>
            <a:pPr indent="-518160" lvl="0" marL="609600" rtl="0" algn="l">
              <a:lnSpc>
                <a:spcPct val="80000"/>
              </a:lnSpc>
              <a:spcBef>
                <a:spcPts val="480"/>
              </a:spcBef>
              <a:spcAft>
                <a:spcPts val="0"/>
              </a:spcAft>
              <a:buSzPts val="1440"/>
              <a:buFont typeface="Times New Roman"/>
              <a:buNone/>
            </a:pPr>
            <a:r>
              <a:t/>
            </a:r>
            <a:endParaRPr sz="2400"/>
          </a:p>
          <a:p>
            <a:pPr indent="-609600" lvl="0" marL="609600" rtl="0" algn="l">
              <a:lnSpc>
                <a:spcPct val="80000"/>
              </a:lnSpc>
              <a:spcBef>
                <a:spcPts val="280"/>
              </a:spcBef>
              <a:spcAft>
                <a:spcPts val="0"/>
              </a:spcAft>
              <a:buSzPts val="840"/>
              <a:buFont typeface="Times New Roman"/>
              <a:buNone/>
            </a:pPr>
            <a:r>
              <a:t/>
            </a:r>
            <a:endParaRPr sz="1400"/>
          </a:p>
          <a:p>
            <a:pPr indent="-609600" lvl="0" marL="609600" rtl="0" algn="l">
              <a:lnSpc>
                <a:spcPct val="80000"/>
              </a:lnSpc>
              <a:spcBef>
                <a:spcPts val="140"/>
              </a:spcBef>
              <a:spcAft>
                <a:spcPts val="0"/>
              </a:spcAft>
              <a:buSzPts val="420"/>
              <a:buFont typeface="Times New Roman"/>
              <a:buNone/>
            </a:pPr>
            <a:r>
              <a:rPr lang="en-US" sz="700"/>
              <a:t>     </a:t>
            </a:r>
            <a:endParaRPr/>
          </a:p>
          <a:p>
            <a:pPr indent="-609600" lvl="0" marL="609600" rtl="0" algn="l">
              <a:lnSpc>
                <a:spcPct val="80000"/>
              </a:lnSpc>
              <a:spcBef>
                <a:spcPts val="140"/>
              </a:spcBef>
              <a:spcAft>
                <a:spcPts val="0"/>
              </a:spcAft>
              <a:buSzPts val="420"/>
              <a:buFont typeface="Times New Roman"/>
              <a:buNone/>
            </a:pPr>
            <a:r>
              <a:rPr lang="en-US" sz="700"/>
              <a:t>     </a:t>
            </a:r>
            <a:endParaRPr/>
          </a:p>
          <a:p>
            <a:pPr indent="-609600" lvl="0" marL="609600" rtl="0" algn="l">
              <a:lnSpc>
                <a:spcPct val="80000"/>
              </a:lnSpc>
              <a:spcBef>
                <a:spcPts val="140"/>
              </a:spcBef>
              <a:spcAft>
                <a:spcPts val="0"/>
              </a:spcAft>
              <a:buSzPts val="420"/>
              <a:buFont typeface="Times New Roman"/>
              <a:buNone/>
            </a:pPr>
            <a:r>
              <a:t/>
            </a:r>
            <a:endParaRPr sz="700"/>
          </a:p>
          <a:p>
            <a:pPr indent="-609600" lvl="0" marL="609600" rtl="0" algn="l">
              <a:lnSpc>
                <a:spcPct val="80000"/>
              </a:lnSpc>
              <a:spcBef>
                <a:spcPts val="140"/>
              </a:spcBef>
              <a:spcAft>
                <a:spcPts val="0"/>
              </a:spcAft>
              <a:buSzPts val="420"/>
              <a:buFont typeface="Times New Roman"/>
              <a:buNone/>
            </a:pPr>
            <a:r>
              <a:t/>
            </a:r>
            <a:endParaRPr sz="700"/>
          </a:p>
          <a:p>
            <a:pPr indent="-609600" lvl="0" marL="609600" rtl="0" algn="l">
              <a:lnSpc>
                <a:spcPct val="80000"/>
              </a:lnSpc>
              <a:spcBef>
                <a:spcPts val="140"/>
              </a:spcBef>
              <a:spcAft>
                <a:spcPts val="0"/>
              </a:spcAft>
              <a:buSzPts val="420"/>
              <a:buFont typeface="Times New Roman"/>
              <a:buNone/>
            </a:pPr>
            <a:r>
              <a:t/>
            </a:r>
            <a:endParaRPr sz="700"/>
          </a:p>
          <a:p>
            <a:pPr indent="-609600" lvl="0" marL="609600" rtl="0" algn="l">
              <a:lnSpc>
                <a:spcPct val="80000"/>
              </a:lnSpc>
              <a:spcBef>
                <a:spcPts val="140"/>
              </a:spcBef>
              <a:spcAft>
                <a:spcPts val="0"/>
              </a:spcAft>
              <a:buSzPts val="420"/>
              <a:buFont typeface="Times New Roman"/>
              <a:buNone/>
            </a:pPr>
            <a:r>
              <a:t/>
            </a:r>
            <a:endParaRPr sz="700"/>
          </a:p>
          <a:p>
            <a:pPr indent="-609600" lvl="0" marL="609600" rtl="0" algn="l">
              <a:lnSpc>
                <a:spcPct val="80000"/>
              </a:lnSpc>
              <a:spcBef>
                <a:spcPts val="140"/>
              </a:spcBef>
              <a:spcAft>
                <a:spcPts val="0"/>
              </a:spcAft>
              <a:buSzPts val="420"/>
              <a:buFont typeface="Times New Roman"/>
              <a:buNone/>
            </a:pPr>
            <a:r>
              <a:t/>
            </a:r>
            <a:endParaRPr sz="7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210" name="Shape 210"/>
        <p:cNvGrpSpPr/>
        <p:nvPr/>
      </p:nvGrpSpPr>
      <p:grpSpPr>
        <a:xfrm>
          <a:off x="0" y="0"/>
          <a:ext cx="0" cy="0"/>
          <a:chOff x="0" y="0"/>
          <a:chExt cx="0" cy="0"/>
        </a:xfrm>
      </p:grpSpPr>
      <p:sp>
        <p:nvSpPr>
          <p:cNvPr id="211" name="Google Shape;211;p27"/>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Post Secondary Options</a:t>
            </a:r>
            <a:endParaRPr/>
          </a:p>
        </p:txBody>
      </p:sp>
      <p:sp>
        <p:nvSpPr>
          <p:cNvPr id="212" name="Google Shape;212;p27"/>
          <p:cNvSpPr txBox="1"/>
          <p:nvPr>
            <p:ph idx="1" type="body"/>
          </p:nvPr>
        </p:nvSpPr>
        <p:spPr>
          <a:xfrm>
            <a:off x="457200" y="1295400"/>
            <a:ext cx="8229600" cy="4835525"/>
          </a:xfrm>
          <a:prstGeom prst="rect">
            <a:avLst/>
          </a:prstGeom>
          <a:noFill/>
          <a:ln>
            <a:noFill/>
          </a:ln>
        </p:spPr>
        <p:txBody>
          <a:bodyPr anchorCtr="0" anchor="t" bIns="45700" lIns="91425" spcFirstLastPara="1" rIns="91425" wrap="square" tIns="45700">
            <a:noAutofit/>
          </a:bodyPr>
          <a:lstStyle/>
          <a:p>
            <a:pPr indent="-342900" lvl="0" marL="342900" rtl="0" algn="ctr">
              <a:lnSpc>
                <a:spcPct val="90000"/>
              </a:lnSpc>
              <a:spcBef>
                <a:spcPts val="0"/>
              </a:spcBef>
              <a:spcAft>
                <a:spcPts val="0"/>
              </a:spcAft>
              <a:buSzPts val="1440"/>
              <a:buFont typeface="Noto Sans Symbols"/>
              <a:buNone/>
            </a:pPr>
            <a:r>
              <a:rPr b="1" i="1" lang="en-US" sz="2400"/>
              <a:t>Liberal Arts Colleges</a:t>
            </a:r>
            <a:endParaRPr/>
          </a:p>
          <a:p>
            <a:pPr indent="-342900" lvl="0" marL="342900" rtl="0" algn="ctr">
              <a:lnSpc>
                <a:spcPct val="90000"/>
              </a:lnSpc>
              <a:spcBef>
                <a:spcPts val="480"/>
              </a:spcBef>
              <a:spcAft>
                <a:spcPts val="0"/>
              </a:spcAft>
              <a:buSzPts val="1440"/>
              <a:buFont typeface="Noto Sans Symbols"/>
              <a:buNone/>
            </a:pPr>
            <a:r>
              <a:rPr b="1" i="1" lang="en-US" sz="2400">
                <a:solidFill>
                  <a:schemeClr val="lt2"/>
                </a:solidFill>
              </a:rPr>
              <a:t>Comprehensive Universities</a:t>
            </a:r>
            <a:endParaRPr/>
          </a:p>
          <a:p>
            <a:pPr indent="-342900" lvl="0" marL="342900" rtl="0" algn="ctr">
              <a:lnSpc>
                <a:spcPct val="90000"/>
              </a:lnSpc>
              <a:spcBef>
                <a:spcPts val="480"/>
              </a:spcBef>
              <a:spcAft>
                <a:spcPts val="0"/>
              </a:spcAft>
              <a:buSzPts val="1440"/>
              <a:buFont typeface="Noto Sans Symbols"/>
              <a:buNone/>
            </a:pPr>
            <a:r>
              <a:rPr b="1" i="1" lang="en-US" sz="2400"/>
              <a:t>Honors Colleges/Programs</a:t>
            </a:r>
            <a:endParaRPr/>
          </a:p>
          <a:p>
            <a:pPr indent="-342900" lvl="0" marL="342900" rtl="0" algn="ctr">
              <a:lnSpc>
                <a:spcPct val="90000"/>
              </a:lnSpc>
              <a:spcBef>
                <a:spcPts val="480"/>
              </a:spcBef>
              <a:spcAft>
                <a:spcPts val="0"/>
              </a:spcAft>
              <a:buSzPts val="1440"/>
              <a:buFont typeface="Noto Sans Symbols"/>
              <a:buNone/>
            </a:pPr>
            <a:r>
              <a:rPr b="1" i="1" lang="en-US" sz="2400">
                <a:solidFill>
                  <a:schemeClr val="lt2"/>
                </a:solidFill>
              </a:rPr>
              <a:t>Fine and Performing Arts Programs</a:t>
            </a:r>
            <a:endParaRPr/>
          </a:p>
          <a:p>
            <a:pPr indent="-342900" lvl="0" marL="342900" rtl="0" algn="ctr">
              <a:lnSpc>
                <a:spcPct val="90000"/>
              </a:lnSpc>
              <a:spcBef>
                <a:spcPts val="480"/>
              </a:spcBef>
              <a:spcAft>
                <a:spcPts val="0"/>
              </a:spcAft>
              <a:buSzPts val="1440"/>
              <a:buFont typeface="Noto Sans Symbols"/>
              <a:buNone/>
            </a:pPr>
            <a:r>
              <a:rPr b="1" i="1" lang="en-US" sz="2400"/>
              <a:t>Technical and Engineering Schools</a:t>
            </a:r>
            <a:endParaRPr/>
          </a:p>
          <a:p>
            <a:pPr indent="-342900" lvl="0" marL="342900" rtl="0" algn="ctr">
              <a:lnSpc>
                <a:spcPct val="90000"/>
              </a:lnSpc>
              <a:spcBef>
                <a:spcPts val="480"/>
              </a:spcBef>
              <a:spcAft>
                <a:spcPts val="0"/>
              </a:spcAft>
              <a:buSzPts val="1440"/>
              <a:buFont typeface="Noto Sans Symbols"/>
              <a:buNone/>
            </a:pPr>
            <a:r>
              <a:rPr b="1" i="1" lang="en-US" sz="2400">
                <a:solidFill>
                  <a:schemeClr val="lt2"/>
                </a:solidFill>
              </a:rPr>
              <a:t>Accelerated/Combined Programs</a:t>
            </a:r>
            <a:endParaRPr/>
          </a:p>
          <a:p>
            <a:pPr indent="-342900" lvl="0" marL="342900" rtl="0" algn="ctr">
              <a:lnSpc>
                <a:spcPct val="90000"/>
              </a:lnSpc>
              <a:spcBef>
                <a:spcPts val="480"/>
              </a:spcBef>
              <a:spcAft>
                <a:spcPts val="0"/>
              </a:spcAft>
              <a:buSzPts val="1440"/>
              <a:buFont typeface="Noto Sans Symbols"/>
              <a:buNone/>
            </a:pPr>
            <a:r>
              <a:rPr b="1" i="1" lang="en-US" sz="2400"/>
              <a:t>3/2 Engineering Programs</a:t>
            </a:r>
            <a:endParaRPr/>
          </a:p>
          <a:p>
            <a:pPr indent="-342900" lvl="0" marL="342900" rtl="0" algn="ctr">
              <a:lnSpc>
                <a:spcPct val="90000"/>
              </a:lnSpc>
              <a:spcBef>
                <a:spcPts val="480"/>
              </a:spcBef>
              <a:spcAft>
                <a:spcPts val="0"/>
              </a:spcAft>
              <a:buSzPts val="1440"/>
              <a:buFont typeface="Noto Sans Symbols"/>
              <a:buNone/>
            </a:pPr>
            <a:r>
              <a:rPr b="1" i="1" lang="en-US" sz="2400">
                <a:solidFill>
                  <a:schemeClr val="lt2"/>
                </a:solidFill>
              </a:rPr>
              <a:t>Career, Vocational, and Business Schools</a:t>
            </a:r>
            <a:endParaRPr/>
          </a:p>
          <a:p>
            <a:pPr indent="-342900" lvl="0" marL="342900" rtl="0" algn="ctr">
              <a:lnSpc>
                <a:spcPct val="90000"/>
              </a:lnSpc>
              <a:spcBef>
                <a:spcPts val="480"/>
              </a:spcBef>
              <a:spcAft>
                <a:spcPts val="0"/>
              </a:spcAft>
              <a:buSzPts val="1440"/>
              <a:buFont typeface="Noto Sans Symbols"/>
              <a:buNone/>
            </a:pPr>
            <a:r>
              <a:rPr b="1" i="1" lang="en-US" sz="2400"/>
              <a:t>Military Academies/ROTC Options</a:t>
            </a:r>
            <a:endParaRPr/>
          </a:p>
          <a:p>
            <a:pPr indent="-342900" lvl="0" marL="342900" rtl="0" algn="ctr">
              <a:lnSpc>
                <a:spcPct val="90000"/>
              </a:lnSpc>
              <a:spcBef>
                <a:spcPts val="480"/>
              </a:spcBef>
              <a:spcAft>
                <a:spcPts val="0"/>
              </a:spcAft>
              <a:buSzPts val="1440"/>
              <a:buFont typeface="Noto Sans Symbols"/>
              <a:buNone/>
            </a:pPr>
            <a:r>
              <a:rPr b="1" i="1" lang="en-US" sz="2400">
                <a:solidFill>
                  <a:schemeClr val="lt2"/>
                </a:solidFill>
              </a:rPr>
              <a:t>Junior and Community Colleges</a:t>
            </a:r>
            <a:endParaRPr/>
          </a:p>
          <a:p>
            <a:pPr indent="-342900" lvl="0" marL="342900" rtl="0" algn="ctr">
              <a:lnSpc>
                <a:spcPct val="90000"/>
              </a:lnSpc>
              <a:spcBef>
                <a:spcPts val="400"/>
              </a:spcBef>
              <a:spcAft>
                <a:spcPts val="0"/>
              </a:spcAft>
              <a:buSzPts val="1200"/>
              <a:buFont typeface="Noto Sans Symbols"/>
              <a:buNone/>
            </a:pPr>
            <a:r>
              <a:t/>
            </a:r>
            <a:endParaRPr i="1" sz="2000"/>
          </a:p>
          <a:p>
            <a:pPr indent="-342900" lvl="0" marL="342900" rtl="0" algn="ctr">
              <a:lnSpc>
                <a:spcPct val="90000"/>
              </a:lnSpc>
              <a:spcBef>
                <a:spcPts val="400"/>
              </a:spcBef>
              <a:spcAft>
                <a:spcPts val="0"/>
              </a:spcAft>
              <a:buSzPts val="1200"/>
              <a:buFont typeface="Noto Sans Symbols"/>
              <a:buNone/>
            </a:pPr>
            <a:r>
              <a:rPr i="1" lang="en-US" sz="2000"/>
              <a:t>(</a:t>
            </a:r>
            <a:r>
              <a:rPr b="1" i="1" lang="en-US" sz="2000"/>
              <a:t>All of the above are described in the Post-Secondary Guide) </a:t>
            </a:r>
            <a:endParaRPr/>
          </a:p>
          <a:p>
            <a:pPr indent="-342900" lvl="0" marL="342900" rtl="0" algn="ctr">
              <a:lnSpc>
                <a:spcPct val="90000"/>
              </a:lnSpc>
              <a:spcBef>
                <a:spcPts val="640"/>
              </a:spcBef>
              <a:spcAft>
                <a:spcPts val="0"/>
              </a:spcAft>
              <a:buSzPts val="1920"/>
              <a:buFont typeface="Noto Sans Symbols"/>
              <a:buNone/>
            </a:pPr>
            <a:r>
              <a:t/>
            </a:r>
            <a:endParaRPr b="1"/>
          </a:p>
          <a:p>
            <a:pPr indent="-342900" lvl="0" marL="342900" rtl="0" algn="ctr">
              <a:lnSpc>
                <a:spcPct val="90000"/>
              </a:lnSpc>
              <a:spcBef>
                <a:spcPts val="640"/>
              </a:spcBef>
              <a:spcAft>
                <a:spcPts val="0"/>
              </a:spcAft>
              <a:buSzPts val="1920"/>
              <a:buFont typeface="Noto Sans Symbols"/>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216" name="Shape 216"/>
        <p:cNvGrpSpPr/>
        <p:nvPr/>
      </p:nvGrpSpPr>
      <p:grpSpPr>
        <a:xfrm>
          <a:off x="0" y="0"/>
          <a:ext cx="0" cy="0"/>
          <a:chOff x="0" y="0"/>
          <a:chExt cx="0" cy="0"/>
        </a:xfrm>
      </p:grpSpPr>
      <p:sp>
        <p:nvSpPr>
          <p:cNvPr id="217" name="Google Shape;217;p28"/>
          <p:cNvSpPr txBox="1"/>
          <p:nvPr>
            <p:ph type="title"/>
          </p:nvPr>
        </p:nvSpPr>
        <p:spPr>
          <a:xfrm>
            <a:off x="439271" y="228600"/>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College Search</a:t>
            </a:r>
            <a:endParaRPr/>
          </a:p>
        </p:txBody>
      </p:sp>
      <p:sp>
        <p:nvSpPr>
          <p:cNvPr id="218" name="Google Shape;218;p28"/>
          <p:cNvSpPr txBox="1"/>
          <p:nvPr>
            <p:ph idx="1" type="body"/>
          </p:nvPr>
        </p:nvSpPr>
        <p:spPr>
          <a:xfrm>
            <a:off x="457200" y="1219200"/>
            <a:ext cx="8229600" cy="4911725"/>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SzPts val="1680"/>
              <a:buNone/>
            </a:pPr>
            <a:r>
              <a:rPr b="1" i="1" lang="en-US" sz="2800" u="sng">
                <a:solidFill>
                  <a:schemeClr val="lt2"/>
                </a:solidFill>
              </a:rPr>
              <a:t>Goal:</a:t>
            </a:r>
            <a:r>
              <a:rPr b="1" i="1" lang="en-US" sz="2800"/>
              <a:t> Decipher a list of schools that reflect student </a:t>
            </a:r>
            <a:r>
              <a:rPr b="1" i="1" lang="en-US" sz="2800" u="sng"/>
              <a:t>interests and needs. </a:t>
            </a:r>
            <a:endParaRPr/>
          </a:p>
          <a:p>
            <a:pPr indent="0" lvl="0" marL="0" rtl="0" algn="l">
              <a:spcBef>
                <a:spcPts val="640"/>
              </a:spcBef>
              <a:spcAft>
                <a:spcPts val="0"/>
              </a:spcAft>
              <a:buSzPts val="1920"/>
              <a:buNone/>
            </a:pPr>
            <a:r>
              <a:rPr lang="en-US"/>
              <a:t>                          </a:t>
            </a:r>
            <a:endParaRPr/>
          </a:p>
          <a:p>
            <a:pPr indent="0" lvl="0" marL="0" rtl="0" algn="l">
              <a:spcBef>
                <a:spcPts val="560"/>
              </a:spcBef>
              <a:spcAft>
                <a:spcPts val="0"/>
              </a:spcAft>
              <a:buSzPts val="1680"/>
              <a:buNone/>
            </a:pPr>
            <a:r>
              <a:rPr b="1" i="1" lang="en-US" sz="2800" u="sng">
                <a:solidFill>
                  <a:schemeClr val="lt2"/>
                </a:solidFill>
              </a:rPr>
              <a:t>To That End:</a:t>
            </a:r>
            <a:endParaRPr/>
          </a:p>
          <a:p>
            <a:pPr indent="-342900" lvl="0" marL="342900" rtl="0" algn="l">
              <a:spcBef>
                <a:spcPts val="560"/>
              </a:spcBef>
              <a:spcAft>
                <a:spcPts val="0"/>
              </a:spcAft>
              <a:buSzPts val="1680"/>
              <a:buChar char="■"/>
            </a:pPr>
            <a:r>
              <a:rPr b="1" lang="en-US" sz="2800"/>
              <a:t>All students will conduct a </a:t>
            </a:r>
            <a:r>
              <a:rPr b="1" lang="en-US" sz="2800" u="sng"/>
              <a:t>guided</a:t>
            </a:r>
            <a:r>
              <a:rPr b="1" lang="en-US" sz="2800"/>
              <a:t>, preliminary college search at the January meeting</a:t>
            </a:r>
            <a:endParaRPr/>
          </a:p>
          <a:p>
            <a:pPr indent="-289560" lvl="0" marL="342900" rtl="0" algn="l">
              <a:spcBef>
                <a:spcPts val="280"/>
              </a:spcBef>
              <a:spcAft>
                <a:spcPts val="0"/>
              </a:spcAft>
              <a:buSzPts val="840"/>
              <a:buFont typeface="Arial"/>
              <a:buNone/>
            </a:pPr>
            <a:r>
              <a:t/>
            </a:r>
            <a:endParaRPr b="1" sz="1400"/>
          </a:p>
          <a:p>
            <a:pPr indent="-342900" lvl="0" marL="342900" rtl="0" algn="l">
              <a:spcBef>
                <a:spcPts val="560"/>
              </a:spcBef>
              <a:spcAft>
                <a:spcPts val="0"/>
              </a:spcAft>
              <a:buSzPts val="1680"/>
              <a:buChar char="■"/>
            </a:pPr>
            <a:r>
              <a:rPr b="1" lang="en-US" sz="2800"/>
              <a:t>Search results </a:t>
            </a:r>
            <a:r>
              <a:rPr b="1" lang="en-US" sz="2800" u="sng"/>
              <a:t>should be </a:t>
            </a:r>
            <a:r>
              <a:rPr b="1" lang="en-US" sz="2800"/>
              <a:t>completed prior to the Junior College Conference</a:t>
            </a:r>
            <a:endParaRPr/>
          </a:p>
          <a:p>
            <a:pPr indent="0" lvl="0" marL="0" rtl="0" algn="l">
              <a:spcBef>
                <a:spcPts val="560"/>
              </a:spcBef>
              <a:spcAft>
                <a:spcPts val="0"/>
              </a:spcAft>
              <a:buSzPts val="1680"/>
              <a:buNone/>
            </a:pPr>
            <a:r>
              <a:rPr b="1" lang="en-US" sz="2800"/>
              <a:t>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222" name="Shape 222"/>
        <p:cNvGrpSpPr/>
        <p:nvPr/>
      </p:nvGrpSpPr>
      <p:grpSpPr>
        <a:xfrm>
          <a:off x="0" y="0"/>
          <a:ext cx="0" cy="0"/>
          <a:chOff x="0" y="0"/>
          <a:chExt cx="0" cy="0"/>
        </a:xfrm>
      </p:grpSpPr>
      <p:sp>
        <p:nvSpPr>
          <p:cNvPr id="223" name="Google Shape;223;p29"/>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Informed College Search</a:t>
            </a:r>
            <a:br>
              <a:rPr lang="en-US"/>
            </a:br>
            <a:r>
              <a:rPr i="1" lang="en-US" sz="3200">
                <a:solidFill>
                  <a:schemeClr val="lt1"/>
                </a:solidFill>
              </a:rPr>
              <a:t>The List </a:t>
            </a:r>
            <a:r>
              <a:rPr i="1" lang="en-US" sz="3200" u="sng">
                <a:solidFill>
                  <a:schemeClr val="lt1"/>
                </a:solidFill>
              </a:rPr>
              <a:t>should</a:t>
            </a:r>
            <a:r>
              <a:rPr i="1" lang="en-US" sz="3200">
                <a:solidFill>
                  <a:schemeClr val="lt1"/>
                </a:solidFill>
              </a:rPr>
              <a:t> include consideration of:</a:t>
            </a:r>
            <a:endParaRPr/>
          </a:p>
        </p:txBody>
      </p:sp>
      <p:sp>
        <p:nvSpPr>
          <p:cNvPr id="224" name="Google Shape;224;p29"/>
          <p:cNvSpPr txBox="1"/>
          <p:nvPr>
            <p:ph idx="1" type="body"/>
          </p:nvPr>
        </p:nvSpPr>
        <p:spPr>
          <a:xfrm>
            <a:off x="457200" y="1600200"/>
            <a:ext cx="4038600" cy="4530725"/>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680"/>
              <a:buFont typeface="Arial"/>
              <a:buChar char="•"/>
            </a:pPr>
            <a:r>
              <a:rPr b="1" i="1" lang="en-US" sz="2800" u="sng">
                <a:solidFill>
                  <a:schemeClr val="lt2"/>
                </a:solidFill>
              </a:rPr>
              <a:t>College Type</a:t>
            </a:r>
            <a:r>
              <a:rPr b="1" i="1" lang="en-US" sz="2800">
                <a:solidFill>
                  <a:schemeClr val="lt2"/>
                </a:solidFill>
              </a:rPr>
              <a:t> </a:t>
            </a:r>
            <a:endParaRPr/>
          </a:p>
          <a:p>
            <a:pPr indent="-236220" lvl="0" marL="342900" rtl="0" algn="l">
              <a:spcBef>
                <a:spcPts val="560"/>
              </a:spcBef>
              <a:spcAft>
                <a:spcPts val="0"/>
              </a:spcAft>
              <a:buSzPts val="1680"/>
              <a:buFont typeface="Arial"/>
              <a:buNone/>
            </a:pPr>
            <a:r>
              <a:t/>
            </a:r>
            <a:endParaRPr b="1" i="1" sz="2800"/>
          </a:p>
          <a:p>
            <a:pPr indent="-342900" lvl="0" marL="342900" rtl="0" algn="l">
              <a:spcBef>
                <a:spcPts val="560"/>
              </a:spcBef>
              <a:spcAft>
                <a:spcPts val="0"/>
              </a:spcAft>
              <a:buSzPts val="1680"/>
              <a:buFont typeface="Arial"/>
              <a:buChar char="•"/>
            </a:pPr>
            <a:r>
              <a:rPr b="1" i="1" lang="en-US" sz="2800" u="sng"/>
              <a:t>Selectivity</a:t>
            </a:r>
            <a:endParaRPr/>
          </a:p>
          <a:p>
            <a:pPr indent="0" lvl="0" marL="0" rtl="0" algn="l">
              <a:spcBef>
                <a:spcPts val="560"/>
              </a:spcBef>
              <a:spcAft>
                <a:spcPts val="0"/>
              </a:spcAft>
              <a:buSzPts val="1680"/>
              <a:buNone/>
            </a:pPr>
            <a:r>
              <a:rPr b="1" i="1" lang="en-US"/>
              <a:t> </a:t>
            </a:r>
            <a:endParaRPr/>
          </a:p>
          <a:p>
            <a:pPr indent="-342900" lvl="0" marL="342900" rtl="0" algn="l">
              <a:spcBef>
                <a:spcPts val="560"/>
              </a:spcBef>
              <a:spcAft>
                <a:spcPts val="0"/>
              </a:spcAft>
              <a:buSzPts val="1680"/>
              <a:buFont typeface="Arial"/>
              <a:buChar char="•"/>
            </a:pPr>
            <a:r>
              <a:rPr b="1" i="1" lang="en-US" sz="2800" u="sng">
                <a:solidFill>
                  <a:schemeClr val="lt2"/>
                </a:solidFill>
              </a:rPr>
              <a:t>Program Offerings</a:t>
            </a:r>
            <a:endParaRPr/>
          </a:p>
          <a:p>
            <a:pPr indent="-266700" lvl="0" marL="342900" rtl="0" algn="l">
              <a:spcBef>
                <a:spcPts val="400"/>
              </a:spcBef>
              <a:spcAft>
                <a:spcPts val="0"/>
              </a:spcAft>
              <a:buSzPts val="1200"/>
              <a:buFont typeface="Arial"/>
              <a:buNone/>
            </a:pPr>
            <a:r>
              <a:t/>
            </a:r>
            <a:endParaRPr b="1" i="1" sz="2000"/>
          </a:p>
          <a:p>
            <a:pPr indent="-342900" lvl="0" marL="342900" rtl="0" algn="l">
              <a:spcBef>
                <a:spcPts val="560"/>
              </a:spcBef>
              <a:spcAft>
                <a:spcPts val="0"/>
              </a:spcAft>
              <a:buSzPts val="1680"/>
              <a:buFont typeface="Arial"/>
              <a:buChar char="•"/>
            </a:pPr>
            <a:r>
              <a:rPr b="1" i="1" lang="en-US" sz="2800" u="sng"/>
              <a:t>Size of School</a:t>
            </a:r>
            <a:endParaRPr/>
          </a:p>
          <a:p>
            <a:pPr indent="0" lvl="0" marL="0" rtl="0" algn="l">
              <a:spcBef>
                <a:spcPts val="560"/>
              </a:spcBef>
              <a:spcAft>
                <a:spcPts val="0"/>
              </a:spcAft>
              <a:buSzPts val="1680"/>
              <a:buNone/>
            </a:pPr>
            <a:r>
              <a:rPr b="1" i="1" lang="en-US" sz="2800" u="sng"/>
              <a:t> </a:t>
            </a:r>
            <a:endParaRPr/>
          </a:p>
          <a:p>
            <a:pPr indent="-342900" lvl="0" marL="342900" rtl="0" algn="l">
              <a:spcBef>
                <a:spcPts val="560"/>
              </a:spcBef>
              <a:spcAft>
                <a:spcPts val="0"/>
              </a:spcAft>
              <a:buSzPts val="1680"/>
              <a:buFont typeface="Arial"/>
              <a:buChar char="•"/>
            </a:pPr>
            <a:r>
              <a:rPr b="1" i="1" lang="en-US" sz="2800" u="sng">
                <a:solidFill>
                  <a:schemeClr val="lt2"/>
                </a:solidFill>
              </a:rPr>
              <a:t>Location</a:t>
            </a:r>
            <a:endParaRPr b="1" i="1" sz="2000">
              <a:solidFill>
                <a:schemeClr val="lt2"/>
              </a:solidFill>
            </a:endParaRPr>
          </a:p>
          <a:p>
            <a:pPr indent="-342900" lvl="0" marL="342900" rtl="0" algn="l">
              <a:spcBef>
                <a:spcPts val="560"/>
              </a:spcBef>
              <a:spcAft>
                <a:spcPts val="0"/>
              </a:spcAft>
              <a:buSzPts val="1680"/>
              <a:buFont typeface="Noto Sans Symbols"/>
              <a:buNone/>
            </a:pPr>
            <a:r>
              <a:rPr lang="en-US"/>
              <a:t>    </a:t>
            </a:r>
            <a:endParaRPr/>
          </a:p>
        </p:txBody>
      </p:sp>
      <p:sp>
        <p:nvSpPr>
          <p:cNvPr id="225" name="Google Shape;225;p29"/>
          <p:cNvSpPr txBox="1"/>
          <p:nvPr>
            <p:ph idx="2" type="body"/>
          </p:nvPr>
        </p:nvSpPr>
        <p:spPr>
          <a:xfrm>
            <a:off x="4648200" y="1600200"/>
            <a:ext cx="4038600" cy="4530725"/>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680"/>
              <a:buFont typeface="Arial"/>
              <a:buChar char="•"/>
            </a:pPr>
            <a:r>
              <a:rPr b="1" i="1" lang="en-US" u="sng"/>
              <a:t>Affiliation</a:t>
            </a:r>
            <a:r>
              <a:rPr b="1" i="1" lang="en-US"/>
              <a:t> </a:t>
            </a:r>
            <a:endParaRPr/>
          </a:p>
          <a:p>
            <a:pPr indent="0" lvl="0" marL="0" rtl="0" algn="l">
              <a:spcBef>
                <a:spcPts val="560"/>
              </a:spcBef>
              <a:spcAft>
                <a:spcPts val="0"/>
              </a:spcAft>
              <a:buSzPts val="1680"/>
              <a:buNone/>
            </a:pPr>
            <a:r>
              <a:t/>
            </a:r>
            <a:endParaRPr b="1" i="1"/>
          </a:p>
          <a:p>
            <a:pPr indent="-342900" lvl="0" marL="342900" rtl="0" algn="l">
              <a:spcBef>
                <a:spcPts val="560"/>
              </a:spcBef>
              <a:spcAft>
                <a:spcPts val="0"/>
              </a:spcAft>
              <a:buSzPts val="1680"/>
              <a:buFont typeface="Arial"/>
              <a:buChar char="•"/>
            </a:pPr>
            <a:r>
              <a:rPr b="1" i="1" lang="en-US" u="sng">
                <a:solidFill>
                  <a:schemeClr val="lt2"/>
                </a:solidFill>
              </a:rPr>
              <a:t>Social Climate</a:t>
            </a:r>
            <a:endParaRPr/>
          </a:p>
          <a:p>
            <a:pPr indent="0" lvl="0" marL="0" rtl="0" algn="l">
              <a:spcBef>
                <a:spcPts val="560"/>
              </a:spcBef>
              <a:spcAft>
                <a:spcPts val="0"/>
              </a:spcAft>
              <a:buSzPts val="1680"/>
              <a:buNone/>
            </a:pPr>
            <a:r>
              <a:rPr b="1" i="1" lang="en-US" u="sng"/>
              <a:t> </a:t>
            </a:r>
            <a:endParaRPr/>
          </a:p>
          <a:p>
            <a:pPr indent="-342900" lvl="0" marL="342900" rtl="0" algn="l">
              <a:spcBef>
                <a:spcPts val="560"/>
              </a:spcBef>
              <a:spcAft>
                <a:spcPts val="0"/>
              </a:spcAft>
              <a:buSzPts val="1680"/>
              <a:buFont typeface="Arial"/>
              <a:buChar char="•"/>
            </a:pPr>
            <a:r>
              <a:rPr b="1" i="1" lang="en-US" u="sng"/>
              <a:t>Special Programs </a:t>
            </a:r>
            <a:endParaRPr/>
          </a:p>
          <a:p>
            <a:pPr indent="0" lvl="0" marL="0" rtl="0" algn="l">
              <a:spcBef>
                <a:spcPts val="560"/>
              </a:spcBef>
              <a:spcAft>
                <a:spcPts val="0"/>
              </a:spcAft>
              <a:buSzPts val="1680"/>
              <a:buNone/>
            </a:pPr>
            <a:r>
              <a:t/>
            </a:r>
            <a:endParaRPr b="1" i="1" u="sng"/>
          </a:p>
          <a:p>
            <a:pPr indent="-342900" lvl="0" marL="342900" rtl="0" algn="l">
              <a:spcBef>
                <a:spcPts val="560"/>
              </a:spcBef>
              <a:spcAft>
                <a:spcPts val="0"/>
              </a:spcAft>
              <a:buSzPts val="1680"/>
              <a:buFont typeface="Arial"/>
              <a:buChar char="•"/>
            </a:pPr>
            <a:r>
              <a:rPr b="1" i="1" lang="en-US" u="sng">
                <a:solidFill>
                  <a:schemeClr val="lt2"/>
                </a:solidFill>
              </a:rPr>
              <a:t>Affordability</a:t>
            </a:r>
            <a:endParaRPr b="1" i="1" sz="2000">
              <a:solidFill>
                <a:schemeClr val="lt2"/>
              </a:solidFill>
            </a:endParaRPr>
          </a:p>
          <a:p>
            <a:pPr indent="-236220" lvl="0" marL="342900" rtl="0" algn="l">
              <a:spcBef>
                <a:spcPts val="560"/>
              </a:spcBef>
              <a:spcAft>
                <a:spcPts val="0"/>
              </a:spcAft>
              <a:buSzPts val="1680"/>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229" name="Shape 229"/>
        <p:cNvGrpSpPr/>
        <p:nvPr/>
      </p:nvGrpSpPr>
      <p:grpSpPr>
        <a:xfrm>
          <a:off x="0" y="0"/>
          <a:ext cx="0" cy="0"/>
          <a:chOff x="0" y="0"/>
          <a:chExt cx="0" cy="0"/>
        </a:xfrm>
      </p:grpSpPr>
      <p:sp>
        <p:nvSpPr>
          <p:cNvPr id="230" name="Google Shape;230;p30"/>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College Search</a:t>
            </a:r>
            <a:br>
              <a:rPr lang="en-US"/>
            </a:br>
            <a:r>
              <a:rPr lang="en-US" sz="2400">
                <a:solidFill>
                  <a:schemeClr val="lt1"/>
                </a:solidFill>
              </a:rPr>
              <a:t>Your list </a:t>
            </a:r>
            <a:r>
              <a:rPr lang="en-US" sz="2400" u="sng">
                <a:solidFill>
                  <a:schemeClr val="lt1"/>
                </a:solidFill>
              </a:rPr>
              <a:t>should not </a:t>
            </a:r>
            <a:r>
              <a:rPr lang="en-US" sz="2400">
                <a:solidFill>
                  <a:schemeClr val="lt1"/>
                </a:solidFill>
              </a:rPr>
              <a:t>be:</a:t>
            </a:r>
            <a:endParaRPr/>
          </a:p>
        </p:txBody>
      </p:sp>
      <p:sp>
        <p:nvSpPr>
          <p:cNvPr id="231" name="Google Shape;231;p30"/>
          <p:cNvSpPr txBox="1"/>
          <p:nvPr>
            <p:ph idx="1" type="body"/>
          </p:nvPr>
        </p:nvSpPr>
        <p:spPr>
          <a:xfrm>
            <a:off x="457200" y="1600200"/>
            <a:ext cx="4038600" cy="4530725"/>
          </a:xfrm>
          <a:prstGeom prst="rect">
            <a:avLst/>
          </a:prstGeom>
          <a:noFill/>
          <a:ln>
            <a:noFill/>
          </a:ln>
        </p:spPr>
        <p:txBody>
          <a:bodyPr anchorCtr="0" anchor="t" bIns="45700" lIns="91425" spcFirstLastPara="1" rIns="91425" wrap="square" tIns="45700">
            <a:noAutofit/>
          </a:bodyPr>
          <a:lstStyle/>
          <a:p>
            <a:pPr indent="-457200" lvl="0" marL="457200" rtl="0" algn="l">
              <a:spcBef>
                <a:spcPts val="0"/>
              </a:spcBef>
              <a:spcAft>
                <a:spcPts val="0"/>
              </a:spcAft>
              <a:buSzPts val="1440"/>
              <a:buFont typeface="Times New Roman"/>
              <a:buAutoNum type="arabicPeriod"/>
            </a:pPr>
            <a:r>
              <a:rPr b="1" lang="en-US" sz="2400"/>
              <a:t>A wish list </a:t>
            </a:r>
            <a:endParaRPr/>
          </a:p>
          <a:p>
            <a:pPr indent="-457200" lvl="0" marL="457200" rtl="0" algn="l">
              <a:spcBef>
                <a:spcPts val="480"/>
              </a:spcBef>
              <a:spcAft>
                <a:spcPts val="0"/>
              </a:spcAft>
              <a:buSzPts val="1440"/>
              <a:buFont typeface="Times New Roman"/>
              <a:buAutoNum type="arabicPeriod"/>
            </a:pPr>
            <a:r>
              <a:rPr b="1" lang="en-US" sz="2400"/>
              <a:t>A list of schools taken from the back of the School Profile.</a:t>
            </a:r>
            <a:endParaRPr/>
          </a:p>
          <a:p>
            <a:pPr indent="-457200" lvl="0" marL="457200" rtl="0" algn="l">
              <a:spcBef>
                <a:spcPts val="480"/>
              </a:spcBef>
              <a:spcAft>
                <a:spcPts val="0"/>
              </a:spcAft>
              <a:buSzPts val="1440"/>
              <a:buFont typeface="Times New Roman"/>
              <a:buAutoNum type="arabicPeriod"/>
            </a:pPr>
            <a:r>
              <a:rPr b="1" lang="en-US" sz="2400"/>
              <a:t>Created by parents or relatives ONLY. </a:t>
            </a:r>
            <a:endParaRPr/>
          </a:p>
          <a:p>
            <a:pPr indent="-457200" lvl="0" marL="457200" rtl="0" algn="l">
              <a:spcBef>
                <a:spcPts val="480"/>
              </a:spcBef>
              <a:spcAft>
                <a:spcPts val="0"/>
              </a:spcAft>
              <a:buSzPts val="1440"/>
              <a:buFont typeface="Times New Roman"/>
              <a:buAutoNum type="arabicPeriod"/>
            </a:pPr>
            <a:r>
              <a:rPr b="1" lang="en-US" sz="2400"/>
              <a:t>Compiled from the list of schools in US News &amp; World Report.</a:t>
            </a:r>
            <a:endParaRPr/>
          </a:p>
          <a:p>
            <a:pPr indent="-457200" lvl="0" marL="457200" rtl="0" algn="l">
              <a:spcBef>
                <a:spcPts val="480"/>
              </a:spcBef>
              <a:spcAft>
                <a:spcPts val="0"/>
              </a:spcAft>
              <a:buSzPts val="1440"/>
              <a:buFont typeface="Times New Roman"/>
              <a:buAutoNum type="arabicPeriod"/>
            </a:pPr>
            <a:r>
              <a:rPr b="1" lang="en-US" sz="2400"/>
              <a:t>Limited only to schools you know</a:t>
            </a:r>
            <a:endParaRPr/>
          </a:p>
          <a:p>
            <a:pPr indent="-342900" lvl="0" marL="342900" rtl="0" algn="l">
              <a:spcBef>
                <a:spcPts val="480"/>
              </a:spcBef>
              <a:spcAft>
                <a:spcPts val="0"/>
              </a:spcAft>
              <a:buSzPts val="1440"/>
              <a:buFont typeface="Noto Sans Symbols"/>
              <a:buNone/>
            </a:pPr>
            <a:r>
              <a:rPr b="1" lang="en-US" sz="2400"/>
              <a:t>  </a:t>
            </a:r>
            <a:endParaRPr/>
          </a:p>
          <a:p>
            <a:pPr indent="-236220" lvl="0" marL="342900" rtl="0" algn="l">
              <a:spcBef>
                <a:spcPts val="560"/>
              </a:spcBef>
              <a:spcAft>
                <a:spcPts val="0"/>
              </a:spcAft>
              <a:buSzPts val="1680"/>
              <a:buFont typeface="Arial"/>
              <a:buNone/>
            </a:pPr>
            <a:r>
              <a:t/>
            </a:r>
            <a:endParaRPr/>
          </a:p>
        </p:txBody>
      </p:sp>
      <p:pic>
        <p:nvPicPr>
          <p:cNvPr descr="Check &lt;strong&gt;List&lt;/strong&gt; Isolated Free Stock Photo - Public Domain Pictures" id="232" name="Google Shape;232;p30"/>
          <p:cNvPicPr preferRelativeResize="0"/>
          <p:nvPr>
            <p:ph idx="2" type="body"/>
          </p:nvPr>
        </p:nvPicPr>
        <p:blipFill rotWithShape="1">
          <a:blip r:embed="rId3">
            <a:alphaModFix/>
          </a:blip>
          <a:srcRect b="0" l="0" r="0" t="0"/>
          <a:stretch/>
        </p:blipFill>
        <p:spPr>
          <a:xfrm>
            <a:off x="4648200" y="1752600"/>
            <a:ext cx="4038600" cy="40386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236" name="Shape 236"/>
        <p:cNvGrpSpPr/>
        <p:nvPr/>
      </p:nvGrpSpPr>
      <p:grpSpPr>
        <a:xfrm>
          <a:off x="0" y="0"/>
          <a:ext cx="0" cy="0"/>
          <a:chOff x="0" y="0"/>
          <a:chExt cx="0" cy="0"/>
        </a:xfrm>
      </p:grpSpPr>
      <p:sp>
        <p:nvSpPr>
          <p:cNvPr id="237" name="Google Shape;237;p31"/>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 </a:t>
            </a:r>
            <a:endParaRPr/>
          </a:p>
        </p:txBody>
      </p:sp>
      <p:sp>
        <p:nvSpPr>
          <p:cNvPr id="238" name="Google Shape;238;p31"/>
          <p:cNvSpPr txBox="1"/>
          <p:nvPr>
            <p:ph idx="1" type="body"/>
          </p:nvPr>
        </p:nvSpPr>
        <p:spPr>
          <a:xfrm>
            <a:off x="457200" y="0"/>
            <a:ext cx="8229600" cy="613092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3240"/>
              <a:buNone/>
            </a:pPr>
            <a:r>
              <a:rPr lang="en-US" sz="5400"/>
              <a:t>                </a:t>
            </a:r>
            <a:r>
              <a:rPr b="1" lang="en-US" sz="5400">
                <a:solidFill>
                  <a:schemeClr val="lt2"/>
                </a:solidFill>
              </a:rPr>
              <a:t>Naviance</a:t>
            </a:r>
            <a:endParaRPr/>
          </a:p>
          <a:p>
            <a:pPr indent="0" lvl="0" marL="0" rtl="0" algn="l">
              <a:spcBef>
                <a:spcPts val="1080"/>
              </a:spcBef>
              <a:spcAft>
                <a:spcPts val="0"/>
              </a:spcAft>
              <a:buSzPts val="3240"/>
              <a:buNone/>
            </a:pPr>
            <a:r>
              <a:rPr lang="en-US" sz="5400"/>
              <a:t>      </a:t>
            </a:r>
            <a:r>
              <a:rPr b="1" i="1" lang="en-US" sz="3600"/>
              <a:t>College Search results should be </a:t>
            </a:r>
            <a:endParaRPr/>
          </a:p>
          <a:p>
            <a:pPr indent="0" lvl="0" marL="0" rtl="0" algn="l">
              <a:spcBef>
                <a:spcPts val="720"/>
              </a:spcBef>
              <a:spcAft>
                <a:spcPts val="0"/>
              </a:spcAft>
              <a:buSzPts val="2160"/>
              <a:buNone/>
            </a:pPr>
            <a:r>
              <a:rPr b="1" i="1" lang="en-US" sz="3600"/>
              <a:t>examined in relation to the data stored in both the </a:t>
            </a:r>
            <a:r>
              <a:rPr b="1" i="1" lang="en-US" sz="3600" u="sng"/>
              <a:t>College Match </a:t>
            </a:r>
            <a:r>
              <a:rPr b="1" i="1" lang="en-US" sz="3600"/>
              <a:t>and </a:t>
            </a:r>
            <a:r>
              <a:rPr b="1" i="1" lang="en-US" sz="3600" u="sng"/>
              <a:t>Scattergram </a:t>
            </a:r>
            <a:r>
              <a:rPr b="1" i="1" lang="en-US" sz="3600"/>
              <a:t>features found in Naviance. </a:t>
            </a:r>
            <a:endParaRPr/>
          </a:p>
          <a:p>
            <a:pPr indent="0" lvl="0" marL="0" rtl="0" algn="ctr">
              <a:spcBef>
                <a:spcPts val="720"/>
              </a:spcBef>
              <a:spcAft>
                <a:spcPts val="0"/>
              </a:spcAft>
              <a:buSzPts val="2160"/>
              <a:buNone/>
            </a:pPr>
            <a:r>
              <a:t/>
            </a:r>
            <a:endParaRPr b="1" i="1" sz="3600"/>
          </a:p>
          <a:p>
            <a:pPr indent="0" lvl="0" marL="0" rtl="0" algn="ctr">
              <a:spcBef>
                <a:spcPts val="720"/>
              </a:spcBef>
              <a:spcAft>
                <a:spcPts val="0"/>
              </a:spcAft>
              <a:buSzPts val="2160"/>
              <a:buNone/>
            </a:pPr>
            <a:r>
              <a:rPr b="1" i="1" lang="en-US" sz="3600"/>
              <a:t>From there, a list should be generated that contains the following elements: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131" name="Shape 131"/>
        <p:cNvGrpSpPr/>
        <p:nvPr/>
      </p:nvGrpSpPr>
      <p:grpSpPr>
        <a:xfrm>
          <a:off x="0" y="0"/>
          <a:ext cx="0" cy="0"/>
          <a:chOff x="0" y="0"/>
          <a:chExt cx="0" cy="0"/>
        </a:xfrm>
      </p:grpSpPr>
      <p:sp>
        <p:nvSpPr>
          <p:cNvPr id="132" name="Google Shape;132;p14"/>
          <p:cNvSpPr txBox="1"/>
          <p:nvPr>
            <p:ph type="title"/>
          </p:nvPr>
        </p:nvSpPr>
        <p:spPr>
          <a:xfrm>
            <a:off x="490025" y="304800"/>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SCA: Summer Studies Program</a:t>
            </a:r>
            <a:endParaRPr/>
          </a:p>
        </p:txBody>
      </p:sp>
      <p:sp>
        <p:nvSpPr>
          <p:cNvPr id="133" name="Google Shape;133;p14"/>
          <p:cNvSpPr txBox="1"/>
          <p:nvPr>
            <p:ph idx="1" type="body"/>
          </p:nvPr>
        </p:nvSpPr>
        <p:spPr>
          <a:xfrm>
            <a:off x="-49650" y="1639100"/>
            <a:ext cx="9243300" cy="4530600"/>
          </a:xfrm>
          <a:prstGeom prst="rect">
            <a:avLst/>
          </a:prstGeom>
          <a:noFill/>
          <a:ln>
            <a:noFill/>
          </a:ln>
        </p:spPr>
        <p:txBody>
          <a:bodyPr anchorCtr="0" anchor="t" bIns="45700" lIns="91425" spcFirstLastPara="1" rIns="91425" wrap="square" tIns="45700">
            <a:noAutofit/>
          </a:bodyPr>
          <a:lstStyle/>
          <a:p>
            <a:pPr indent="-342900" lvl="0" marL="342900" rtl="0" algn="ctr">
              <a:spcBef>
                <a:spcPts val="0"/>
              </a:spcBef>
              <a:spcAft>
                <a:spcPts val="0"/>
              </a:spcAft>
              <a:buSzPts val="1080"/>
              <a:buFont typeface="Noto Sans Symbols"/>
              <a:buNone/>
            </a:pPr>
            <a:r>
              <a:t/>
            </a:r>
            <a:endParaRPr sz="1800"/>
          </a:p>
          <a:p>
            <a:pPr indent="-342900" lvl="0" marL="342900" rtl="0" algn="ctr">
              <a:spcBef>
                <a:spcPts val="360"/>
              </a:spcBef>
              <a:spcAft>
                <a:spcPts val="0"/>
              </a:spcAft>
              <a:buSzPts val="1080"/>
              <a:buFont typeface="Noto Sans Symbols"/>
              <a:buNone/>
            </a:pPr>
            <a:r>
              <a:t/>
            </a:r>
            <a:endParaRPr sz="2100"/>
          </a:p>
          <a:p>
            <a:pPr indent="0" lvl="0" marL="0" rtl="0" algn="ctr">
              <a:lnSpc>
                <a:spcPct val="115000"/>
              </a:lnSpc>
              <a:spcBef>
                <a:spcPts val="1200"/>
              </a:spcBef>
              <a:spcAft>
                <a:spcPts val="0"/>
              </a:spcAft>
              <a:buNone/>
            </a:pPr>
            <a:r>
              <a:rPr lang="en-US" sz="2100" u="sng">
                <a:solidFill>
                  <a:schemeClr val="hlink"/>
                </a:solidFill>
                <a:hlinkClick r:id="rId3"/>
              </a:rPr>
              <a:t>http://www.manhassetsca.org/SCAResources/summerstudies/summerstudies.html</a:t>
            </a:r>
            <a:endParaRPr sz="2100" u="sng">
              <a:solidFill>
                <a:schemeClr val="hlink"/>
              </a:solidFill>
            </a:endParaRPr>
          </a:p>
          <a:p>
            <a:pPr indent="-342900" lvl="0" marL="342900" rtl="0" algn="ctr">
              <a:spcBef>
                <a:spcPts val="1200"/>
              </a:spcBef>
              <a:spcAft>
                <a:spcPts val="0"/>
              </a:spcAft>
              <a:buSzPts val="960"/>
              <a:buNone/>
            </a:pPr>
            <a:r>
              <a:t/>
            </a:r>
            <a:endParaRPr b="1" sz="2000">
              <a:solidFill>
                <a:srgbClr val="FDDA30"/>
              </a:solidFill>
            </a:endParaRPr>
          </a:p>
          <a:p>
            <a:pPr indent="-342900" lvl="0" marL="342900" rtl="0" algn="ctr">
              <a:spcBef>
                <a:spcPts val="800"/>
              </a:spcBef>
              <a:spcAft>
                <a:spcPts val="0"/>
              </a:spcAft>
              <a:buSzPts val="2400"/>
              <a:buFont typeface="Noto Sans Symbols"/>
              <a:buNone/>
            </a:pPr>
            <a:r>
              <a:rPr b="1" i="1" lang="en-US" sz="3400"/>
              <a:t>Jennifer Klein &amp; Priyanka Puri</a:t>
            </a:r>
            <a:endParaRPr b="1" i="1" sz="3400"/>
          </a:p>
          <a:p>
            <a:pPr indent="-342900" lvl="0" marL="342900" rtl="0" algn="ctr">
              <a:spcBef>
                <a:spcPts val="560"/>
              </a:spcBef>
              <a:spcAft>
                <a:spcPts val="0"/>
              </a:spcAft>
              <a:buSzPts val="1680"/>
              <a:buFont typeface="Noto Sans Symbols"/>
              <a:buNone/>
            </a:pPr>
            <a:r>
              <a:t/>
            </a:r>
            <a:endParaRPr i="1" sz="28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242" name="Shape 242"/>
        <p:cNvGrpSpPr/>
        <p:nvPr/>
      </p:nvGrpSpPr>
      <p:grpSpPr>
        <a:xfrm>
          <a:off x="0" y="0"/>
          <a:ext cx="0" cy="0"/>
          <a:chOff x="0" y="0"/>
          <a:chExt cx="0" cy="0"/>
        </a:xfrm>
      </p:grpSpPr>
      <p:sp>
        <p:nvSpPr>
          <p:cNvPr id="243" name="Google Shape;243;p32"/>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Naviance &amp; The Application List</a:t>
            </a:r>
            <a:br>
              <a:rPr lang="en-US"/>
            </a:br>
            <a:endParaRPr sz="2400"/>
          </a:p>
        </p:txBody>
      </p:sp>
      <p:sp>
        <p:nvSpPr>
          <p:cNvPr id="244" name="Google Shape;244;p32"/>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680"/>
              <a:buChar char="■"/>
            </a:pPr>
            <a:r>
              <a:rPr b="1" lang="en-US" sz="2800" u="sng">
                <a:solidFill>
                  <a:schemeClr val="lt2"/>
                </a:solidFill>
              </a:rPr>
              <a:t>Safety Schools</a:t>
            </a:r>
            <a:r>
              <a:rPr lang="en-US" sz="2800"/>
              <a:t>: </a:t>
            </a:r>
            <a:r>
              <a:rPr b="1" lang="en-US" sz="2800"/>
              <a:t>Student profile is well above the average mean of accepted student</a:t>
            </a:r>
            <a:endParaRPr/>
          </a:p>
          <a:p>
            <a:pPr indent="0" lvl="0" marL="0" rtl="0" algn="l">
              <a:spcBef>
                <a:spcPts val="560"/>
              </a:spcBef>
              <a:spcAft>
                <a:spcPts val="0"/>
              </a:spcAft>
              <a:buSzPts val="1680"/>
              <a:buNone/>
            </a:pPr>
            <a:r>
              <a:t/>
            </a:r>
            <a:endParaRPr sz="2800"/>
          </a:p>
          <a:p>
            <a:pPr indent="-342900" lvl="0" marL="342900" rtl="0" algn="l">
              <a:spcBef>
                <a:spcPts val="560"/>
              </a:spcBef>
              <a:spcAft>
                <a:spcPts val="0"/>
              </a:spcAft>
              <a:buSzPts val="1680"/>
              <a:buChar char="■"/>
            </a:pPr>
            <a:r>
              <a:rPr b="1" lang="en-US" sz="2800" u="sng">
                <a:solidFill>
                  <a:schemeClr val="lt2"/>
                </a:solidFill>
              </a:rPr>
              <a:t>Target Schools</a:t>
            </a:r>
            <a:r>
              <a:rPr lang="en-US" sz="2800">
                <a:solidFill>
                  <a:schemeClr val="lt2"/>
                </a:solidFill>
              </a:rPr>
              <a:t>: </a:t>
            </a:r>
            <a:r>
              <a:rPr b="1" lang="en-US" sz="2800"/>
              <a:t>Student profile is within the mid-50% range of admitted students</a:t>
            </a:r>
            <a:endParaRPr/>
          </a:p>
          <a:p>
            <a:pPr indent="0" lvl="0" marL="0" rtl="0" algn="l">
              <a:spcBef>
                <a:spcPts val="560"/>
              </a:spcBef>
              <a:spcAft>
                <a:spcPts val="0"/>
              </a:spcAft>
              <a:buSzPts val="1680"/>
              <a:buNone/>
            </a:pPr>
            <a:r>
              <a:t/>
            </a:r>
            <a:endParaRPr sz="2800"/>
          </a:p>
          <a:p>
            <a:pPr indent="-342900" lvl="0" marL="342900" rtl="0" algn="l">
              <a:spcBef>
                <a:spcPts val="560"/>
              </a:spcBef>
              <a:spcAft>
                <a:spcPts val="0"/>
              </a:spcAft>
              <a:buSzPts val="1680"/>
              <a:buChar char="■"/>
            </a:pPr>
            <a:r>
              <a:rPr b="1" lang="en-US" sz="2800" u="sng">
                <a:solidFill>
                  <a:schemeClr val="lt2"/>
                </a:solidFill>
              </a:rPr>
              <a:t>Reach Schools</a:t>
            </a:r>
            <a:r>
              <a:rPr lang="en-US" sz="2800">
                <a:solidFill>
                  <a:schemeClr val="lt2"/>
                </a:solidFill>
              </a:rPr>
              <a:t>: </a:t>
            </a:r>
            <a:r>
              <a:rPr b="1" lang="en-US" sz="2800"/>
              <a:t>Student profile is below that of admitted students.</a:t>
            </a:r>
            <a:endParaRPr/>
          </a:p>
          <a:p>
            <a:pPr indent="0" lvl="0" marL="0" rtl="0" algn="l">
              <a:spcBef>
                <a:spcPts val="480"/>
              </a:spcBef>
              <a:spcAft>
                <a:spcPts val="0"/>
              </a:spcAft>
              <a:buSzPts val="1440"/>
              <a:buNone/>
            </a:pPr>
            <a:r>
              <a:t/>
            </a:r>
            <a:endParaRPr sz="2400"/>
          </a:p>
          <a:p>
            <a:pPr indent="0" lvl="0" marL="0" rtl="0" algn="l">
              <a:spcBef>
                <a:spcPts val="480"/>
              </a:spcBef>
              <a:spcAft>
                <a:spcPts val="0"/>
              </a:spcAft>
              <a:buSzPts val="1440"/>
              <a:buNone/>
            </a:pPr>
            <a:r>
              <a:rPr b="1" i="1" lang="en-US" sz="2400">
                <a:solidFill>
                  <a:schemeClr val="lt2"/>
                </a:solidFill>
              </a:rPr>
              <a:t>*Scattergrams can be used to best align the list to each category </a:t>
            </a:r>
            <a:endParaRPr/>
          </a:p>
          <a:p>
            <a:pPr indent="-220980" lvl="0" marL="342900" rtl="0" algn="l">
              <a:spcBef>
                <a:spcPts val="640"/>
              </a:spcBef>
              <a:spcAft>
                <a:spcPts val="0"/>
              </a:spcAft>
              <a:buSzPts val="1920"/>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248" name="Shape 248"/>
        <p:cNvGrpSpPr/>
        <p:nvPr/>
      </p:nvGrpSpPr>
      <p:grpSpPr>
        <a:xfrm>
          <a:off x="0" y="0"/>
          <a:ext cx="0" cy="0"/>
          <a:chOff x="0" y="0"/>
          <a:chExt cx="0" cy="0"/>
        </a:xfrm>
      </p:grpSpPr>
      <p:sp>
        <p:nvSpPr>
          <p:cNvPr id="249" name="Google Shape;249;p33"/>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Scattergrams</a:t>
            </a:r>
            <a:endParaRPr/>
          </a:p>
        </p:txBody>
      </p:sp>
      <p:sp>
        <p:nvSpPr>
          <p:cNvPr id="250" name="Google Shape;250;p33"/>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SzPts val="1920"/>
              <a:buNone/>
            </a:pPr>
            <a:r>
              <a:rPr b="1" lang="en-US"/>
              <a:t>Visual representation of student’s academic profile as compared to past MHS applicants</a:t>
            </a:r>
            <a:endParaRPr/>
          </a:p>
          <a:p>
            <a:pPr indent="0" lvl="0" marL="0" rtl="0" algn="ctr">
              <a:spcBef>
                <a:spcPts val="640"/>
              </a:spcBef>
              <a:spcAft>
                <a:spcPts val="0"/>
              </a:spcAft>
              <a:buSzPts val="1920"/>
              <a:buNone/>
            </a:pPr>
            <a:r>
              <a:t/>
            </a:r>
            <a:endParaRPr b="1"/>
          </a:p>
          <a:p>
            <a:pPr indent="0" lvl="0" marL="0" rtl="0" algn="ctr">
              <a:spcBef>
                <a:spcPts val="640"/>
              </a:spcBef>
              <a:spcAft>
                <a:spcPts val="0"/>
              </a:spcAft>
              <a:buSzPts val="1920"/>
              <a:buNone/>
            </a:pPr>
            <a:r>
              <a:rPr b="1" lang="en-US"/>
              <a:t>*Keep in mind that this is academics only</a:t>
            </a:r>
            <a:endParaRPr/>
          </a:p>
          <a:p>
            <a:pPr indent="0" lvl="0" marL="0" rtl="0" algn="ctr">
              <a:spcBef>
                <a:spcPts val="640"/>
              </a:spcBef>
              <a:spcAft>
                <a:spcPts val="0"/>
              </a:spcAft>
              <a:buSzPts val="1920"/>
              <a:buNone/>
            </a:pPr>
            <a:r>
              <a:rPr b="1" lang="en-US"/>
              <a:t>*Arrow points to student being compared</a:t>
            </a:r>
            <a:endParaRPr/>
          </a:p>
          <a:p>
            <a:pPr indent="0" lvl="0" marL="0" rtl="0" algn="ctr">
              <a:spcBef>
                <a:spcPts val="640"/>
              </a:spcBef>
              <a:spcAft>
                <a:spcPts val="0"/>
              </a:spcAft>
              <a:buSzPts val="1920"/>
              <a:buNone/>
            </a:pPr>
            <a:r>
              <a:t/>
            </a:r>
            <a:endParaRPr/>
          </a:p>
          <a:p>
            <a:pPr indent="0" lvl="0" marL="0" rtl="0" algn="ctr">
              <a:spcBef>
                <a:spcPts val="640"/>
              </a:spcBef>
              <a:spcAft>
                <a:spcPts val="0"/>
              </a:spcAft>
              <a:buSzPts val="1920"/>
              <a:buNone/>
            </a:pPr>
            <a:r>
              <a:rPr b="1" i="1" lang="en-US" u="sng">
                <a:solidFill>
                  <a:schemeClr val="lt2"/>
                </a:solidFill>
              </a:rPr>
              <a:t>See following for examples: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254" name="Shape 254"/>
        <p:cNvGrpSpPr/>
        <p:nvPr/>
      </p:nvGrpSpPr>
      <p:grpSpPr>
        <a:xfrm>
          <a:off x="0" y="0"/>
          <a:ext cx="0" cy="0"/>
          <a:chOff x="0" y="0"/>
          <a:chExt cx="0" cy="0"/>
        </a:xfrm>
      </p:grpSpPr>
      <p:sp>
        <p:nvSpPr>
          <p:cNvPr id="255" name="Google Shape;255;p34"/>
          <p:cNvSpPr txBox="1"/>
          <p:nvPr>
            <p:ph type="title"/>
          </p:nvPr>
        </p:nvSpPr>
        <p:spPr>
          <a:xfrm>
            <a:off x="457200" y="277813"/>
            <a:ext cx="8229600" cy="636587"/>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i="1" lang="en-US" sz="2800" u="sng"/>
              <a:t>Safety</a:t>
            </a:r>
            <a:endParaRPr i="1" sz="2400" u="sng"/>
          </a:p>
        </p:txBody>
      </p:sp>
      <p:pic>
        <p:nvPicPr>
          <p:cNvPr id="256" name="Google Shape;256;p34"/>
          <p:cNvPicPr preferRelativeResize="0"/>
          <p:nvPr>
            <p:ph idx="1" type="body"/>
          </p:nvPr>
        </p:nvPicPr>
        <p:blipFill rotWithShape="1">
          <a:blip r:embed="rId3">
            <a:alphaModFix/>
          </a:blip>
          <a:srcRect b="0" l="0" r="0" t="0"/>
          <a:stretch/>
        </p:blipFill>
        <p:spPr>
          <a:xfrm>
            <a:off x="0" y="914400"/>
            <a:ext cx="9144000" cy="5965800"/>
          </a:xfrm>
          <a:prstGeom prst="rect">
            <a:avLst/>
          </a:prstGeom>
          <a:noFill/>
          <a:ln>
            <a:noFill/>
          </a:ln>
        </p:spPr>
      </p:pic>
      <p:sp>
        <p:nvSpPr>
          <p:cNvPr id="257" name="Google Shape;257;p34"/>
          <p:cNvSpPr/>
          <p:nvPr/>
        </p:nvSpPr>
        <p:spPr>
          <a:xfrm>
            <a:off x="6400800" y="1187695"/>
            <a:ext cx="304800" cy="1543200"/>
          </a:xfrm>
          <a:prstGeom prst="downArrow">
            <a:avLst>
              <a:gd fmla="val 50000" name="adj1"/>
              <a:gd fmla="val 50000" name="adj2"/>
            </a:avLst>
          </a:prstGeom>
          <a:solidFill>
            <a:schemeClr val="accent1"/>
          </a:solidFill>
          <a:ln cap="flat" cmpd="sng" w="9525">
            <a:solidFill>
              <a:schemeClr val="l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Times New Roman"/>
              <a:buNone/>
            </a:pPr>
            <a:r>
              <a:t/>
            </a:r>
            <a:endParaRPr b="0" i="0" sz="1800" u="none" cap="none" strike="noStrike">
              <a:solidFill>
                <a:schemeClr val="lt1"/>
              </a:solidFill>
              <a:latin typeface="Times New Roman"/>
              <a:ea typeface="Times New Roman"/>
              <a:cs typeface="Times New Roman"/>
              <a:sym typeface="Times New Roman"/>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261" name="Shape 261"/>
        <p:cNvGrpSpPr/>
        <p:nvPr/>
      </p:nvGrpSpPr>
      <p:grpSpPr>
        <a:xfrm>
          <a:off x="0" y="0"/>
          <a:ext cx="0" cy="0"/>
          <a:chOff x="0" y="0"/>
          <a:chExt cx="0" cy="0"/>
        </a:xfrm>
      </p:grpSpPr>
      <p:sp>
        <p:nvSpPr>
          <p:cNvPr id="262" name="Google Shape;262;p35"/>
          <p:cNvSpPr txBox="1"/>
          <p:nvPr>
            <p:ph type="title"/>
          </p:nvPr>
        </p:nvSpPr>
        <p:spPr>
          <a:xfrm>
            <a:off x="457200" y="277813"/>
            <a:ext cx="8229600" cy="484187"/>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i="1" lang="en-US" sz="2800" u="sng"/>
              <a:t>Target</a:t>
            </a:r>
            <a:endParaRPr/>
          </a:p>
        </p:txBody>
      </p:sp>
      <p:pic>
        <p:nvPicPr>
          <p:cNvPr id="263" name="Google Shape;263;p35"/>
          <p:cNvPicPr preferRelativeResize="0"/>
          <p:nvPr/>
        </p:nvPicPr>
        <p:blipFill>
          <a:blip r:embed="rId3">
            <a:alphaModFix/>
          </a:blip>
          <a:stretch>
            <a:fillRect/>
          </a:stretch>
        </p:blipFill>
        <p:spPr>
          <a:xfrm>
            <a:off x="152400" y="1328175"/>
            <a:ext cx="8605051" cy="5377425"/>
          </a:xfrm>
          <a:prstGeom prst="rect">
            <a:avLst/>
          </a:prstGeom>
          <a:noFill/>
          <a:ln>
            <a:noFill/>
          </a:ln>
        </p:spPr>
      </p:pic>
      <p:sp>
        <p:nvSpPr>
          <p:cNvPr id="264" name="Google Shape;264;p35"/>
          <p:cNvSpPr/>
          <p:nvPr/>
        </p:nvSpPr>
        <p:spPr>
          <a:xfrm>
            <a:off x="6734975" y="1111075"/>
            <a:ext cx="304800" cy="1530900"/>
          </a:xfrm>
          <a:prstGeom prst="downArrow">
            <a:avLst>
              <a:gd fmla="val 50000" name="adj1"/>
              <a:gd fmla="val 50000" name="adj2"/>
            </a:avLst>
          </a:prstGeom>
          <a:solidFill>
            <a:schemeClr val="accent1"/>
          </a:solidFill>
          <a:ln cap="flat" cmpd="sng" w="9525">
            <a:solidFill>
              <a:schemeClr val="l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Times New Roman"/>
              <a:buNone/>
            </a:pPr>
            <a:r>
              <a:t/>
            </a:r>
            <a:endParaRPr b="0" i="0" sz="1800" u="none" cap="none" strike="noStrike">
              <a:solidFill>
                <a:schemeClr val="lt1"/>
              </a:solidFill>
              <a:latin typeface="Times New Roman"/>
              <a:ea typeface="Times New Roman"/>
              <a:cs typeface="Times New Roman"/>
              <a:sym typeface="Times New Roman"/>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268" name="Shape 268"/>
        <p:cNvGrpSpPr/>
        <p:nvPr/>
      </p:nvGrpSpPr>
      <p:grpSpPr>
        <a:xfrm>
          <a:off x="0" y="0"/>
          <a:ext cx="0" cy="0"/>
          <a:chOff x="0" y="0"/>
          <a:chExt cx="0" cy="0"/>
        </a:xfrm>
      </p:grpSpPr>
      <p:sp>
        <p:nvSpPr>
          <p:cNvPr id="269" name="Google Shape;269;p36"/>
          <p:cNvSpPr txBox="1"/>
          <p:nvPr>
            <p:ph type="title"/>
          </p:nvPr>
        </p:nvSpPr>
        <p:spPr>
          <a:xfrm>
            <a:off x="457200" y="277813"/>
            <a:ext cx="8229600" cy="407987"/>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i="1" lang="en-US" sz="2800" u="sng"/>
              <a:t>Reach</a:t>
            </a:r>
            <a:endParaRPr/>
          </a:p>
        </p:txBody>
      </p:sp>
      <p:pic>
        <p:nvPicPr>
          <p:cNvPr id="270" name="Google Shape;270;p36"/>
          <p:cNvPicPr preferRelativeResize="0"/>
          <p:nvPr>
            <p:ph idx="1" type="body"/>
          </p:nvPr>
        </p:nvPicPr>
        <p:blipFill rotWithShape="1">
          <a:blip r:embed="rId3">
            <a:alphaModFix/>
          </a:blip>
          <a:srcRect b="0" l="0" r="0" t="0"/>
          <a:stretch/>
        </p:blipFill>
        <p:spPr>
          <a:xfrm>
            <a:off x="152400" y="762000"/>
            <a:ext cx="8839199" cy="6096000"/>
          </a:xfrm>
          <a:prstGeom prst="rect">
            <a:avLst/>
          </a:prstGeom>
          <a:noFill/>
          <a:ln>
            <a:noFill/>
          </a:ln>
        </p:spPr>
      </p:pic>
      <p:sp>
        <p:nvSpPr>
          <p:cNvPr id="271" name="Google Shape;271;p36"/>
          <p:cNvSpPr/>
          <p:nvPr/>
        </p:nvSpPr>
        <p:spPr>
          <a:xfrm>
            <a:off x="6019800" y="1676400"/>
            <a:ext cx="304800" cy="978408"/>
          </a:xfrm>
          <a:prstGeom prst="downArrow">
            <a:avLst>
              <a:gd fmla="val 50000" name="adj1"/>
              <a:gd fmla="val 50000" name="adj2"/>
            </a:avLst>
          </a:prstGeom>
          <a:solidFill>
            <a:schemeClr val="accent1"/>
          </a:solidFill>
          <a:ln cap="flat" cmpd="sng" w="9525">
            <a:solidFill>
              <a:schemeClr val="l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Times New Roman"/>
              <a:buNone/>
            </a:pPr>
            <a:r>
              <a:t/>
            </a:r>
            <a:endParaRPr b="0" i="0" sz="1800" u="none" cap="none" strike="noStrike">
              <a:solidFill>
                <a:schemeClr val="lt1"/>
              </a:solidFill>
              <a:latin typeface="Times New Roman"/>
              <a:ea typeface="Times New Roman"/>
              <a:cs typeface="Times New Roman"/>
              <a:sym typeface="Times New Roman"/>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275" name="Shape 275"/>
        <p:cNvGrpSpPr/>
        <p:nvPr/>
      </p:nvGrpSpPr>
      <p:grpSpPr>
        <a:xfrm>
          <a:off x="0" y="0"/>
          <a:ext cx="0" cy="0"/>
          <a:chOff x="0" y="0"/>
          <a:chExt cx="0" cy="0"/>
        </a:xfrm>
      </p:grpSpPr>
      <p:sp>
        <p:nvSpPr>
          <p:cNvPr id="276" name="Google Shape;276;p37"/>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u="sng"/>
              <a:t>The Unpredictable Schools</a:t>
            </a:r>
            <a:br>
              <a:rPr lang="en-US" u="sng"/>
            </a:br>
            <a:endParaRPr/>
          </a:p>
        </p:txBody>
      </p:sp>
      <p:sp>
        <p:nvSpPr>
          <p:cNvPr id="277" name="Google Shape;277;p37"/>
          <p:cNvSpPr txBox="1"/>
          <p:nvPr>
            <p:ph idx="1" type="body"/>
          </p:nvPr>
        </p:nvSpPr>
        <p:spPr>
          <a:xfrm>
            <a:off x="457200" y="1295400"/>
            <a:ext cx="8229600" cy="4835525"/>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SzPts val="1920"/>
              <a:buNone/>
            </a:pPr>
            <a:r>
              <a:rPr b="1" i="1" lang="en-US"/>
              <a:t>The student’s profile matches that of admitted students but admission is completely, “unpredictable.”</a:t>
            </a:r>
            <a:endParaRPr/>
          </a:p>
          <a:p>
            <a:pPr indent="0" lvl="0" marL="0" rtl="0" algn="ctr">
              <a:spcBef>
                <a:spcPts val="640"/>
              </a:spcBef>
              <a:spcAft>
                <a:spcPts val="0"/>
              </a:spcAft>
              <a:buSzPts val="1920"/>
              <a:buNone/>
            </a:pPr>
            <a:r>
              <a:rPr b="1" i="1" lang="en-US"/>
              <a:t>These tend to be the most highly selective schools.</a:t>
            </a:r>
            <a:endParaRPr/>
          </a:p>
          <a:p>
            <a:pPr indent="0" lvl="0" marL="0" rtl="0" algn="ctr">
              <a:spcBef>
                <a:spcPts val="640"/>
              </a:spcBef>
              <a:spcAft>
                <a:spcPts val="0"/>
              </a:spcAft>
              <a:buSzPts val="1920"/>
              <a:buNone/>
            </a:pPr>
            <a:r>
              <a:rPr b="1" lang="en-US">
                <a:solidFill>
                  <a:schemeClr val="lt2"/>
                </a:solidFill>
              </a:rPr>
              <a:t>As the following Scattergram will show, even students who clearly match the profile of admitted students, cannot know for sure if they will be admitted: </a:t>
            </a:r>
            <a:endParaRPr/>
          </a:p>
          <a:p>
            <a:pPr indent="-220980" lvl="0" marL="342900" rtl="0" algn="l">
              <a:spcBef>
                <a:spcPts val="640"/>
              </a:spcBef>
              <a:spcAft>
                <a:spcPts val="0"/>
              </a:spcAft>
              <a:buSzPts val="1920"/>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281" name="Shape 281"/>
        <p:cNvGrpSpPr/>
        <p:nvPr/>
      </p:nvGrpSpPr>
      <p:grpSpPr>
        <a:xfrm>
          <a:off x="0" y="0"/>
          <a:ext cx="0" cy="0"/>
          <a:chOff x="0" y="0"/>
          <a:chExt cx="0" cy="0"/>
        </a:xfrm>
      </p:grpSpPr>
      <p:sp>
        <p:nvSpPr>
          <p:cNvPr id="282" name="Google Shape;282;p38"/>
          <p:cNvSpPr txBox="1"/>
          <p:nvPr>
            <p:ph type="title"/>
          </p:nvPr>
        </p:nvSpPr>
        <p:spPr>
          <a:xfrm>
            <a:off x="457199" y="152401"/>
            <a:ext cx="8229600" cy="761999"/>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i="1" lang="en-US" sz="2800" u="sng"/>
              <a:t>Unpredictable</a:t>
            </a:r>
            <a:endParaRPr/>
          </a:p>
        </p:txBody>
      </p:sp>
      <p:pic>
        <p:nvPicPr>
          <p:cNvPr id="283" name="Google Shape;283;p38"/>
          <p:cNvPicPr preferRelativeResize="0"/>
          <p:nvPr>
            <p:ph idx="1" type="body"/>
          </p:nvPr>
        </p:nvPicPr>
        <p:blipFill rotWithShape="1">
          <a:blip r:embed="rId3">
            <a:alphaModFix/>
          </a:blip>
          <a:srcRect b="0" l="0" r="0" t="0"/>
          <a:stretch/>
        </p:blipFill>
        <p:spPr>
          <a:xfrm>
            <a:off x="0" y="762000"/>
            <a:ext cx="9144000" cy="6096000"/>
          </a:xfrm>
          <a:prstGeom prst="rect">
            <a:avLst/>
          </a:prstGeom>
          <a:noFill/>
          <a:ln>
            <a:noFill/>
          </a:ln>
        </p:spPr>
      </p:pic>
      <p:sp>
        <p:nvSpPr>
          <p:cNvPr id="284" name="Google Shape;284;p38"/>
          <p:cNvSpPr/>
          <p:nvPr/>
        </p:nvSpPr>
        <p:spPr>
          <a:xfrm>
            <a:off x="7620000" y="1143000"/>
            <a:ext cx="304800" cy="978408"/>
          </a:xfrm>
          <a:prstGeom prst="downArrow">
            <a:avLst>
              <a:gd fmla="val 50000" name="adj1"/>
              <a:gd fmla="val 50000" name="adj2"/>
            </a:avLst>
          </a:prstGeom>
          <a:solidFill>
            <a:schemeClr val="accent1"/>
          </a:solidFill>
          <a:ln cap="flat" cmpd="sng" w="9525">
            <a:solidFill>
              <a:schemeClr val="lt1"/>
            </a:solidFill>
            <a:prstDash val="solid"/>
            <a:round/>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Times New Roman"/>
              <a:buNone/>
            </a:pPr>
            <a:r>
              <a:t/>
            </a:r>
            <a:endParaRPr b="0" i="0" sz="1800" u="none" cap="none" strike="noStrike">
              <a:solidFill>
                <a:schemeClr val="lt1"/>
              </a:solidFill>
              <a:latin typeface="Times New Roman"/>
              <a:ea typeface="Times New Roman"/>
              <a:cs typeface="Times New Roman"/>
              <a:sym typeface="Times New Roman"/>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39"/>
          <p:cNvSpPr txBox="1"/>
          <p:nvPr>
            <p:ph type="title"/>
          </p:nvPr>
        </p:nvSpPr>
        <p:spPr>
          <a:xfrm>
            <a:off x="329500" y="2589363"/>
            <a:ext cx="8229600" cy="1143000"/>
          </a:xfrm>
          <a:prstGeom prst="rect">
            <a:avLst/>
          </a:prstGeom>
        </p:spPr>
        <p:txBody>
          <a:bodyPr anchorCtr="0" anchor="ctr" bIns="45700" lIns="91425" spcFirstLastPara="1" rIns="91425" wrap="square" tIns="45700">
            <a:noAutofit/>
          </a:bodyPr>
          <a:lstStyle/>
          <a:p>
            <a:pPr indent="0" lvl="0" marL="0" rtl="0" algn="ctr">
              <a:spcBef>
                <a:spcPts val="720"/>
              </a:spcBef>
              <a:spcAft>
                <a:spcPts val="0"/>
              </a:spcAft>
              <a:buClr>
                <a:srgbClr val="000000"/>
              </a:buClr>
              <a:buSzPts val="2160"/>
              <a:buFont typeface="Arial"/>
              <a:buNone/>
            </a:pPr>
            <a:r>
              <a:rPr i="1" lang="en-US" sz="4900">
                <a:solidFill>
                  <a:srgbClr val="000066"/>
                </a:solidFill>
                <a:highlight>
                  <a:srgbClr val="9FC5E8"/>
                </a:highlight>
              </a:rPr>
              <a:t>Mrs. Jennifer Landman</a:t>
            </a:r>
            <a:endParaRPr/>
          </a:p>
        </p:txBody>
      </p:sp>
      <p:sp>
        <p:nvSpPr>
          <p:cNvPr id="291" name="Google Shape;291;p39"/>
          <p:cNvSpPr txBox="1"/>
          <p:nvPr>
            <p:ph idx="1" type="body"/>
          </p:nvPr>
        </p:nvSpPr>
        <p:spPr>
          <a:xfrm>
            <a:off x="457200" y="4674175"/>
            <a:ext cx="2403600" cy="14565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295" name="Shape 295"/>
        <p:cNvGrpSpPr/>
        <p:nvPr/>
      </p:nvGrpSpPr>
      <p:grpSpPr>
        <a:xfrm>
          <a:off x="0" y="0"/>
          <a:ext cx="0" cy="0"/>
          <a:chOff x="0" y="0"/>
          <a:chExt cx="0" cy="0"/>
        </a:xfrm>
      </p:grpSpPr>
      <p:sp>
        <p:nvSpPr>
          <p:cNvPr id="296" name="Google Shape;296;p40"/>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The Family Conference</a:t>
            </a:r>
            <a:endParaRPr/>
          </a:p>
        </p:txBody>
      </p:sp>
      <p:sp>
        <p:nvSpPr>
          <p:cNvPr id="297" name="Google Shape;297;p40"/>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SzPts val="1920"/>
              <a:buNone/>
            </a:pPr>
            <a:r>
              <a:rPr b="1" i="1" lang="en-US" u="sng">
                <a:solidFill>
                  <a:schemeClr val="lt2"/>
                </a:solidFill>
              </a:rPr>
              <a:t>Prior to appointments, families should</a:t>
            </a:r>
            <a:r>
              <a:rPr lang="en-US">
                <a:solidFill>
                  <a:schemeClr val="lt2"/>
                </a:solidFill>
              </a:rPr>
              <a:t>: </a:t>
            </a:r>
            <a:endParaRPr/>
          </a:p>
          <a:p>
            <a:pPr indent="-342900" lvl="0" marL="342900" rtl="0" algn="l">
              <a:spcBef>
                <a:spcPts val="640"/>
              </a:spcBef>
              <a:spcAft>
                <a:spcPts val="0"/>
              </a:spcAft>
              <a:buSzPts val="1920"/>
              <a:buChar char="■"/>
            </a:pPr>
            <a:r>
              <a:rPr b="1" lang="en-US"/>
              <a:t>Complete the Common Application, minus the essay on the website</a:t>
            </a:r>
            <a:endParaRPr/>
          </a:p>
          <a:p>
            <a:pPr indent="0" lvl="0" marL="0" rtl="0" algn="l">
              <a:spcBef>
                <a:spcPts val="640"/>
              </a:spcBef>
              <a:spcAft>
                <a:spcPts val="0"/>
              </a:spcAft>
              <a:buSzPts val="1920"/>
              <a:buNone/>
            </a:pPr>
            <a:r>
              <a:t/>
            </a:r>
            <a:endParaRPr b="1"/>
          </a:p>
          <a:p>
            <a:pPr indent="-342900" lvl="0" marL="342900" rtl="0" algn="l">
              <a:spcBef>
                <a:spcPts val="640"/>
              </a:spcBef>
              <a:spcAft>
                <a:spcPts val="0"/>
              </a:spcAft>
              <a:buSzPts val="1920"/>
              <a:buChar char="■"/>
            </a:pPr>
            <a:r>
              <a:rPr b="1" lang="en-US"/>
              <a:t>Complete a College Search on Naviance</a:t>
            </a:r>
            <a:endParaRPr b="1"/>
          </a:p>
          <a:p>
            <a:pPr indent="0" lvl="0" marL="0" rtl="0" algn="l">
              <a:spcBef>
                <a:spcPts val="640"/>
              </a:spcBef>
              <a:spcAft>
                <a:spcPts val="0"/>
              </a:spcAft>
              <a:buSzPts val="1920"/>
              <a:buNone/>
            </a:pPr>
            <a:r>
              <a:rPr b="1" lang="en-US"/>
              <a:t>  </a:t>
            </a:r>
            <a:endParaRPr/>
          </a:p>
          <a:p>
            <a:pPr indent="0" lvl="0" marL="0" rtl="0" algn="ctr">
              <a:spcBef>
                <a:spcPts val="640"/>
              </a:spcBef>
              <a:spcAft>
                <a:spcPts val="0"/>
              </a:spcAft>
              <a:buSzPts val="1920"/>
              <a:buNone/>
            </a:pPr>
            <a:r>
              <a:rPr b="1" lang="en-US">
                <a:solidFill>
                  <a:srgbClr val="92D050"/>
                </a:solidFill>
              </a:rPr>
              <a:t>*Conferences are scheduled for 90 minutes</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301" name="Shape 301"/>
        <p:cNvGrpSpPr/>
        <p:nvPr/>
      </p:nvGrpSpPr>
      <p:grpSpPr>
        <a:xfrm>
          <a:off x="0" y="0"/>
          <a:ext cx="0" cy="0"/>
          <a:chOff x="0" y="0"/>
          <a:chExt cx="0" cy="0"/>
        </a:xfrm>
      </p:grpSpPr>
      <p:sp>
        <p:nvSpPr>
          <p:cNvPr id="302" name="Google Shape;302;p41"/>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Family Conference</a:t>
            </a:r>
            <a:br>
              <a:rPr lang="en-US"/>
            </a:br>
            <a:r>
              <a:rPr lang="en-US" sz="2800"/>
              <a:t>February 2024-May 2024</a:t>
            </a:r>
            <a:endParaRPr/>
          </a:p>
        </p:txBody>
      </p:sp>
      <p:sp>
        <p:nvSpPr>
          <p:cNvPr id="303" name="Google Shape;303;p41"/>
          <p:cNvSpPr txBox="1"/>
          <p:nvPr>
            <p:ph idx="1" type="body"/>
          </p:nvPr>
        </p:nvSpPr>
        <p:spPr>
          <a:xfrm>
            <a:off x="381000" y="1600200"/>
            <a:ext cx="8229600" cy="50292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200"/>
              <a:buChar char="■"/>
            </a:pPr>
            <a:r>
              <a:rPr b="1" lang="en-US" sz="2000"/>
              <a:t>An extensive agenda will include a review of the student’s: </a:t>
            </a:r>
            <a:endParaRPr/>
          </a:p>
          <a:p>
            <a:pPr indent="0" lvl="0" marL="0" rtl="0" algn="l">
              <a:spcBef>
                <a:spcPts val="400"/>
              </a:spcBef>
              <a:spcAft>
                <a:spcPts val="0"/>
              </a:spcAft>
              <a:buSzPts val="1200"/>
              <a:buNone/>
            </a:pPr>
            <a:r>
              <a:rPr b="1" lang="en-US" sz="2000"/>
              <a:t>            - </a:t>
            </a:r>
            <a:r>
              <a:rPr b="1" i="1" lang="en-US" sz="2000"/>
              <a:t>Current academic profile (GPA/Test results)</a:t>
            </a:r>
            <a:endParaRPr/>
          </a:p>
          <a:p>
            <a:pPr indent="0" lvl="0" marL="0" rtl="0" algn="l">
              <a:spcBef>
                <a:spcPts val="400"/>
              </a:spcBef>
              <a:spcAft>
                <a:spcPts val="0"/>
              </a:spcAft>
              <a:buSzPts val="1200"/>
              <a:buNone/>
            </a:pPr>
            <a:r>
              <a:rPr b="1" i="1" lang="en-US" sz="2000"/>
              <a:t>            - 12</a:t>
            </a:r>
            <a:r>
              <a:rPr b="1" baseline="30000" i="1" lang="en-US" sz="2000"/>
              <a:t>th</a:t>
            </a:r>
            <a:r>
              <a:rPr b="1" i="1" lang="en-US" sz="2000"/>
              <a:t> grade projected schedule</a:t>
            </a:r>
            <a:endParaRPr/>
          </a:p>
          <a:p>
            <a:pPr indent="0" lvl="0" marL="0" rtl="0" algn="l">
              <a:spcBef>
                <a:spcPts val="400"/>
              </a:spcBef>
              <a:spcAft>
                <a:spcPts val="0"/>
              </a:spcAft>
              <a:buSzPts val="1200"/>
              <a:buNone/>
            </a:pPr>
            <a:r>
              <a:rPr b="1" i="1" lang="en-US" sz="2000"/>
              <a:t>            - Academic and personal interests</a:t>
            </a:r>
            <a:endParaRPr/>
          </a:p>
          <a:p>
            <a:pPr indent="0" lvl="0" marL="0" rtl="0" algn="l">
              <a:spcBef>
                <a:spcPts val="400"/>
              </a:spcBef>
              <a:spcAft>
                <a:spcPts val="0"/>
              </a:spcAft>
              <a:buSzPts val="1200"/>
              <a:buNone/>
            </a:pPr>
            <a:r>
              <a:rPr b="1" i="1" lang="en-US" sz="2000"/>
              <a:t>            - Common Application and college search results</a:t>
            </a:r>
            <a:endParaRPr/>
          </a:p>
          <a:p>
            <a:pPr indent="0" lvl="0" marL="0" rtl="0" algn="l">
              <a:spcBef>
                <a:spcPts val="400"/>
              </a:spcBef>
              <a:spcAft>
                <a:spcPts val="0"/>
              </a:spcAft>
              <a:buSzPts val="1200"/>
              <a:buNone/>
            </a:pPr>
            <a:r>
              <a:t/>
            </a:r>
            <a:endParaRPr b="1" sz="2000"/>
          </a:p>
          <a:p>
            <a:pPr indent="-342900" lvl="0" marL="342900" rtl="0" algn="l">
              <a:spcBef>
                <a:spcPts val="400"/>
              </a:spcBef>
              <a:spcAft>
                <a:spcPts val="0"/>
              </a:spcAft>
              <a:buSzPts val="1200"/>
              <a:buChar char="■"/>
            </a:pPr>
            <a:r>
              <a:rPr b="1" lang="en-US" sz="2000"/>
              <a:t>Ample time will be allotted for questions and the counselor will make recommendations for further exploration of college choices.</a:t>
            </a:r>
            <a:endParaRPr/>
          </a:p>
          <a:p>
            <a:pPr indent="0" lvl="0" marL="0" rtl="0" algn="l">
              <a:spcBef>
                <a:spcPts val="400"/>
              </a:spcBef>
              <a:spcAft>
                <a:spcPts val="0"/>
              </a:spcAft>
              <a:buSzPts val="1200"/>
              <a:buNone/>
            </a:pPr>
            <a:r>
              <a:t/>
            </a:r>
            <a:endParaRPr b="1" i="1" sz="2000"/>
          </a:p>
          <a:p>
            <a:pPr indent="-342900" lvl="0" marL="342900" rtl="0" algn="l">
              <a:spcBef>
                <a:spcPts val="400"/>
              </a:spcBef>
              <a:spcAft>
                <a:spcPts val="0"/>
              </a:spcAft>
              <a:buSzPts val="1200"/>
              <a:buChar char="■"/>
            </a:pPr>
            <a:r>
              <a:rPr b="1" i="1" lang="en-US" sz="2000"/>
              <a:t>When your appointment slip arrives, please </a:t>
            </a:r>
            <a:r>
              <a:rPr b="1" lang="en-US" sz="2000"/>
              <a:t>review and if unable to keep it, contact the HS Counseling Office ASAP. The counselors will also be meeting with 9</a:t>
            </a:r>
            <a:r>
              <a:rPr b="1" baseline="30000" lang="en-US" sz="2000"/>
              <a:t>th </a:t>
            </a:r>
            <a:r>
              <a:rPr b="1" lang="en-US" sz="2000"/>
              <a:t> Grade families and will have over 100 conferences to schedule between both groups.</a:t>
            </a:r>
            <a:endParaRPr/>
          </a:p>
          <a:p>
            <a:pPr indent="-266700" lvl="0" marL="342900" rtl="0" algn="l">
              <a:spcBef>
                <a:spcPts val="400"/>
              </a:spcBef>
              <a:spcAft>
                <a:spcPts val="0"/>
              </a:spcAft>
              <a:buSzPts val="1200"/>
              <a:buFont typeface="Arial"/>
              <a:buNone/>
            </a:pPr>
            <a:r>
              <a:t/>
            </a:r>
            <a:endParaRPr b="1" sz="2000"/>
          </a:p>
          <a:p>
            <a:pPr indent="-342900" lvl="0" marL="342900" rtl="0" algn="ctr">
              <a:spcBef>
                <a:spcPts val="640"/>
              </a:spcBef>
              <a:spcAft>
                <a:spcPts val="0"/>
              </a:spcAft>
              <a:buSzPts val="1920"/>
              <a:buFont typeface="Times New Roman"/>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15"/>
          <p:cNvSpPr txBox="1"/>
          <p:nvPr>
            <p:ph type="title"/>
          </p:nvPr>
        </p:nvSpPr>
        <p:spPr>
          <a:xfrm>
            <a:off x="457200" y="277812"/>
            <a:ext cx="8229600" cy="1322387"/>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Our Counseling Team</a:t>
            </a:r>
            <a:br>
              <a:rPr lang="en-US"/>
            </a:br>
            <a:r>
              <a:rPr i="1" lang="en-US" sz="1800">
                <a:solidFill>
                  <a:schemeClr val="lt1"/>
                </a:solidFill>
              </a:rPr>
              <a:t>Kerry Fallon</a:t>
            </a:r>
            <a:r>
              <a:rPr i="1" lang="en-US" sz="1800">
                <a:solidFill>
                  <a:schemeClr val="lt1"/>
                </a:solidFill>
              </a:rPr>
              <a:t>, Director</a:t>
            </a:r>
            <a:endParaRPr/>
          </a:p>
        </p:txBody>
      </p:sp>
      <p:pic>
        <p:nvPicPr>
          <p:cNvPr id="139" name="Google Shape;139;p15"/>
          <p:cNvPicPr preferRelativeResize="0"/>
          <p:nvPr>
            <p:ph idx="1" type="body"/>
          </p:nvPr>
        </p:nvPicPr>
        <p:blipFill rotWithShape="1">
          <a:blip r:embed="rId3">
            <a:alphaModFix/>
          </a:blip>
          <a:srcRect b="0" l="0" r="0" t="0"/>
          <a:stretch/>
        </p:blipFill>
        <p:spPr>
          <a:xfrm>
            <a:off x="457200" y="1600200"/>
            <a:ext cx="4038600" cy="4530725"/>
          </a:xfrm>
          <a:prstGeom prst="rect">
            <a:avLst/>
          </a:prstGeom>
          <a:noFill/>
          <a:ln>
            <a:noFill/>
          </a:ln>
        </p:spPr>
      </p:pic>
      <p:sp>
        <p:nvSpPr>
          <p:cNvPr id="140" name="Google Shape;140;p15"/>
          <p:cNvSpPr txBox="1"/>
          <p:nvPr>
            <p:ph idx="2" type="body"/>
          </p:nvPr>
        </p:nvSpPr>
        <p:spPr>
          <a:xfrm>
            <a:off x="4648200" y="1600200"/>
            <a:ext cx="4038600" cy="4530725"/>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200"/>
              <a:buChar char="■"/>
            </a:pPr>
            <a:r>
              <a:rPr b="1" lang="en-US" sz="2000">
                <a:solidFill>
                  <a:schemeClr val="lt2"/>
                </a:solidFill>
              </a:rPr>
              <a:t>Marcy Fogel</a:t>
            </a:r>
            <a:endParaRPr/>
          </a:p>
          <a:p>
            <a:pPr indent="0" lvl="1" marL="0" rtl="0" algn="l">
              <a:spcBef>
                <a:spcPts val="400"/>
              </a:spcBef>
              <a:spcAft>
                <a:spcPts val="0"/>
              </a:spcAft>
              <a:buSzPts val="1200"/>
              <a:buNone/>
            </a:pPr>
            <a:r>
              <a:t/>
            </a:r>
            <a:endParaRPr sz="1700"/>
          </a:p>
          <a:p>
            <a:pPr indent="-342900" lvl="0" marL="342900" rtl="0" algn="l">
              <a:spcBef>
                <a:spcPts val="400"/>
              </a:spcBef>
              <a:spcAft>
                <a:spcPts val="0"/>
              </a:spcAft>
              <a:buSzPts val="1200"/>
              <a:buChar char="■"/>
            </a:pPr>
            <a:r>
              <a:rPr b="1" lang="en-US" sz="2000">
                <a:solidFill>
                  <a:schemeClr val="lt2"/>
                </a:solidFill>
              </a:rPr>
              <a:t>Jennifer Landman</a:t>
            </a:r>
            <a:endParaRPr/>
          </a:p>
          <a:p>
            <a:pPr indent="0" lvl="1" marL="457200" rtl="0" algn="l">
              <a:spcBef>
                <a:spcPts val="400"/>
              </a:spcBef>
              <a:spcAft>
                <a:spcPts val="0"/>
              </a:spcAft>
              <a:buSzPts val="1200"/>
              <a:buNone/>
            </a:pPr>
            <a:r>
              <a:t/>
            </a:r>
            <a:endParaRPr b="1" i="1" sz="1600"/>
          </a:p>
          <a:p>
            <a:pPr indent="-342900" lvl="0" marL="342900" rtl="0" algn="l">
              <a:spcBef>
                <a:spcPts val="400"/>
              </a:spcBef>
              <a:spcAft>
                <a:spcPts val="0"/>
              </a:spcAft>
              <a:buSzPts val="1200"/>
              <a:buChar char="■"/>
            </a:pPr>
            <a:r>
              <a:rPr b="1" lang="en-US" sz="2000">
                <a:solidFill>
                  <a:schemeClr val="lt2"/>
                </a:solidFill>
              </a:rPr>
              <a:t>Lori Margulies</a:t>
            </a:r>
            <a:endParaRPr b="1" sz="2000">
              <a:solidFill>
                <a:schemeClr val="lt2"/>
              </a:solidFill>
            </a:endParaRPr>
          </a:p>
          <a:p>
            <a:pPr indent="0" lvl="1" marL="457200" rtl="0" algn="l">
              <a:spcBef>
                <a:spcPts val="400"/>
              </a:spcBef>
              <a:spcAft>
                <a:spcPts val="0"/>
              </a:spcAft>
              <a:buSzPts val="1200"/>
              <a:buNone/>
            </a:pPr>
            <a:r>
              <a:t/>
            </a:r>
            <a:endParaRPr b="1" i="1" sz="1700"/>
          </a:p>
          <a:p>
            <a:pPr indent="-342900" lvl="0" marL="342900" rtl="0" algn="l">
              <a:spcBef>
                <a:spcPts val="400"/>
              </a:spcBef>
              <a:spcAft>
                <a:spcPts val="0"/>
              </a:spcAft>
              <a:buSzPts val="1200"/>
              <a:buChar char="■"/>
            </a:pPr>
            <a:r>
              <a:rPr b="1" lang="en-US" sz="2000">
                <a:solidFill>
                  <a:schemeClr val="lt2"/>
                </a:solidFill>
              </a:rPr>
              <a:t>Kristen Ruthkowski</a:t>
            </a:r>
            <a:endParaRPr/>
          </a:p>
          <a:p>
            <a:pPr indent="0" lvl="1" marL="457200" rtl="0" algn="l">
              <a:spcBef>
                <a:spcPts val="400"/>
              </a:spcBef>
              <a:spcAft>
                <a:spcPts val="0"/>
              </a:spcAft>
              <a:buSzPts val="1200"/>
              <a:buNone/>
            </a:pPr>
            <a:r>
              <a:t/>
            </a:r>
            <a:endParaRPr sz="1700"/>
          </a:p>
          <a:p>
            <a:pPr indent="-342900" lvl="0" marL="342900" rtl="0" algn="l">
              <a:spcBef>
                <a:spcPts val="400"/>
              </a:spcBef>
              <a:spcAft>
                <a:spcPts val="0"/>
              </a:spcAft>
              <a:buSzPts val="1200"/>
              <a:buChar char="■"/>
            </a:pPr>
            <a:r>
              <a:rPr b="1" lang="en-US" sz="2000">
                <a:solidFill>
                  <a:schemeClr val="lt2"/>
                </a:solidFill>
              </a:rPr>
              <a:t>Kim Cosenza</a:t>
            </a:r>
            <a:endParaRPr/>
          </a:p>
          <a:p>
            <a:pPr indent="0" lvl="1" marL="457200" rtl="0" algn="l">
              <a:spcBef>
                <a:spcPts val="400"/>
              </a:spcBef>
              <a:spcAft>
                <a:spcPts val="0"/>
              </a:spcAft>
              <a:buSzPts val="1200"/>
              <a:buNone/>
            </a:pPr>
            <a:r>
              <a:t/>
            </a:r>
            <a:endParaRPr sz="1600"/>
          </a:p>
          <a:p>
            <a:pPr indent="-342900" lvl="0" marL="342900" rtl="0" algn="l">
              <a:spcBef>
                <a:spcPts val="400"/>
              </a:spcBef>
              <a:spcAft>
                <a:spcPts val="0"/>
              </a:spcAft>
              <a:buSzPts val="1200"/>
              <a:buChar char="■"/>
            </a:pPr>
            <a:r>
              <a:rPr b="1" lang="en-US" sz="2000">
                <a:solidFill>
                  <a:schemeClr val="lt2"/>
                </a:solidFill>
              </a:rPr>
              <a:t>Danielle Cerulli</a:t>
            </a:r>
            <a:endParaRPr/>
          </a:p>
          <a:p>
            <a:pPr indent="0" lvl="1" marL="457200" rtl="0" algn="l">
              <a:spcBef>
                <a:spcPts val="400"/>
              </a:spcBef>
              <a:spcAft>
                <a:spcPts val="0"/>
              </a:spcAft>
              <a:buSzPts val="1200"/>
              <a:buNone/>
            </a:pPr>
            <a:r>
              <a:t/>
            </a:r>
            <a:endParaRPr/>
          </a:p>
          <a:p>
            <a:pPr indent="-194309" lvl="1" marL="742950" rtl="0" algn="l">
              <a:spcBef>
                <a:spcPts val="480"/>
              </a:spcBef>
              <a:spcAft>
                <a:spcPts val="0"/>
              </a:spcAft>
              <a:buSzPts val="1440"/>
              <a:buNone/>
            </a:pPr>
            <a:r>
              <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307" name="Shape 307"/>
        <p:cNvGrpSpPr/>
        <p:nvPr/>
      </p:nvGrpSpPr>
      <p:grpSpPr>
        <a:xfrm>
          <a:off x="0" y="0"/>
          <a:ext cx="0" cy="0"/>
          <a:chOff x="0" y="0"/>
          <a:chExt cx="0" cy="0"/>
        </a:xfrm>
      </p:grpSpPr>
      <p:sp>
        <p:nvSpPr>
          <p:cNvPr id="308" name="Google Shape;308;p42"/>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Classified Students</a:t>
            </a:r>
            <a:endParaRPr/>
          </a:p>
        </p:txBody>
      </p:sp>
      <p:sp>
        <p:nvSpPr>
          <p:cNvPr id="309" name="Google Shape;309;p42"/>
          <p:cNvSpPr txBox="1"/>
          <p:nvPr>
            <p:ph idx="1" type="body"/>
          </p:nvPr>
        </p:nvSpPr>
        <p:spPr>
          <a:xfrm>
            <a:off x="457200" y="1600200"/>
            <a:ext cx="8229600" cy="47244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440"/>
              <a:buChar char="■"/>
            </a:pPr>
            <a:r>
              <a:rPr b="1" lang="en-US" sz="2400"/>
              <a:t>Colleges and universities offer different levels of  support services for students with special needs. </a:t>
            </a:r>
            <a:endParaRPr/>
          </a:p>
          <a:p>
            <a:pPr indent="-342900" lvl="0" marL="342900" rtl="0" algn="l">
              <a:spcBef>
                <a:spcPts val="480"/>
              </a:spcBef>
              <a:spcAft>
                <a:spcPts val="0"/>
              </a:spcAft>
              <a:buSzPts val="1440"/>
              <a:buFont typeface="Noto Sans Symbols"/>
              <a:buNone/>
            </a:pPr>
            <a:r>
              <a:t/>
            </a:r>
            <a:endParaRPr b="1" sz="2400"/>
          </a:p>
          <a:p>
            <a:pPr indent="-342900" lvl="0" marL="342900" rtl="0" algn="l">
              <a:spcBef>
                <a:spcPts val="480"/>
              </a:spcBef>
              <a:spcAft>
                <a:spcPts val="0"/>
              </a:spcAft>
              <a:buSzPts val="1440"/>
              <a:buChar char="■"/>
            </a:pPr>
            <a:r>
              <a:rPr b="1" lang="en-US" sz="2400"/>
              <a:t>Post-Secondary Planning Guide includes an outline of the different levels of support and identify college and university programs. </a:t>
            </a:r>
            <a:endParaRPr/>
          </a:p>
          <a:p>
            <a:pPr indent="0" lvl="0" marL="0" rtl="0" algn="l">
              <a:spcBef>
                <a:spcPts val="480"/>
              </a:spcBef>
              <a:spcAft>
                <a:spcPts val="0"/>
              </a:spcAft>
              <a:buSzPts val="1440"/>
              <a:buNone/>
            </a:pPr>
            <a:r>
              <a:t/>
            </a:r>
            <a:endParaRPr b="1" sz="2400"/>
          </a:p>
          <a:p>
            <a:pPr indent="-342900" lvl="0" marL="342900" rtl="0" algn="l">
              <a:spcBef>
                <a:spcPts val="480"/>
              </a:spcBef>
              <a:spcAft>
                <a:spcPts val="0"/>
              </a:spcAft>
              <a:buSzPts val="1440"/>
              <a:buChar char="■"/>
            </a:pPr>
            <a:r>
              <a:rPr b="1" lang="en-US" sz="2400"/>
              <a:t>Parents of and students with special needs should begin to consider what type(s) of support service(s) will be most helpful to meet with success in college and consider this in their search.  </a:t>
            </a:r>
            <a:endParaRPr/>
          </a:p>
          <a:p>
            <a:pPr indent="-251459" lvl="0" marL="342900" rtl="0" algn="l">
              <a:spcBef>
                <a:spcPts val="480"/>
              </a:spcBef>
              <a:spcAft>
                <a:spcPts val="0"/>
              </a:spcAft>
              <a:buSzPts val="1440"/>
              <a:buFont typeface="Arial"/>
              <a:buNone/>
            </a:pPr>
            <a:r>
              <a:t/>
            </a:r>
            <a:endParaRPr b="1" sz="2400"/>
          </a:p>
          <a:p>
            <a:pPr indent="0" lvl="0" marL="0" rtl="0" algn="l">
              <a:spcBef>
                <a:spcPts val="480"/>
              </a:spcBef>
              <a:spcAft>
                <a:spcPts val="0"/>
              </a:spcAft>
              <a:buSzPts val="1440"/>
              <a:buNone/>
            </a:pPr>
            <a:r>
              <a:t/>
            </a:r>
            <a:endParaRPr b="1" sz="240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313" name="Shape 313"/>
        <p:cNvGrpSpPr/>
        <p:nvPr/>
      </p:nvGrpSpPr>
      <p:grpSpPr>
        <a:xfrm>
          <a:off x="0" y="0"/>
          <a:ext cx="0" cy="0"/>
          <a:chOff x="0" y="0"/>
          <a:chExt cx="0" cy="0"/>
        </a:xfrm>
      </p:grpSpPr>
      <p:sp>
        <p:nvSpPr>
          <p:cNvPr id="314" name="Google Shape;314;p43"/>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Fine and Performing Arts:</a:t>
            </a:r>
            <a:br>
              <a:rPr lang="en-US"/>
            </a:br>
            <a:endParaRPr/>
          </a:p>
        </p:txBody>
      </p:sp>
      <p:sp>
        <p:nvSpPr>
          <p:cNvPr id="315" name="Google Shape;315;p43"/>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rtl="0" algn="ctr">
              <a:spcBef>
                <a:spcPts val="0"/>
              </a:spcBef>
              <a:spcAft>
                <a:spcPts val="0"/>
              </a:spcAft>
              <a:buSzPts val="1680"/>
              <a:buFont typeface="Times New Roman"/>
              <a:buNone/>
            </a:pPr>
            <a:r>
              <a:rPr lang="en-US" sz="2800"/>
              <a:t>            </a:t>
            </a:r>
            <a:r>
              <a:rPr b="1" i="1" lang="en-US" sz="2800"/>
              <a:t>Students interested in a fine or  performing arts program should:</a:t>
            </a:r>
            <a:endParaRPr/>
          </a:p>
          <a:p>
            <a:pPr indent="-342900" lvl="0" marL="342900" rtl="0" algn="l">
              <a:spcBef>
                <a:spcPts val="180"/>
              </a:spcBef>
              <a:spcAft>
                <a:spcPts val="0"/>
              </a:spcAft>
              <a:buSzPts val="540"/>
              <a:buFont typeface="Times New Roman"/>
              <a:buNone/>
            </a:pPr>
            <a:r>
              <a:t/>
            </a:r>
            <a:endParaRPr sz="900"/>
          </a:p>
          <a:p>
            <a:pPr indent="-342900" lvl="0" marL="342900" rtl="0" algn="l">
              <a:spcBef>
                <a:spcPts val="480"/>
              </a:spcBef>
              <a:spcAft>
                <a:spcPts val="0"/>
              </a:spcAft>
              <a:buSzPts val="1440"/>
              <a:buChar char="■"/>
            </a:pPr>
            <a:r>
              <a:rPr b="1" lang="en-US" sz="2400"/>
              <a:t>Become familiar with the option of attending a conservatory or participating in a program within a more traditional college/university setting.</a:t>
            </a:r>
            <a:endParaRPr/>
          </a:p>
          <a:p>
            <a:pPr indent="-308610" lvl="0" marL="342900" rtl="0" algn="l">
              <a:spcBef>
                <a:spcPts val="180"/>
              </a:spcBef>
              <a:spcAft>
                <a:spcPts val="0"/>
              </a:spcAft>
              <a:buSzPts val="540"/>
              <a:buFont typeface="Arial"/>
              <a:buNone/>
            </a:pPr>
            <a:r>
              <a:t/>
            </a:r>
            <a:endParaRPr b="1" sz="900"/>
          </a:p>
          <a:p>
            <a:pPr indent="-342900" lvl="0" marL="342900" rtl="0" algn="l">
              <a:spcBef>
                <a:spcPts val="180"/>
              </a:spcBef>
              <a:spcAft>
                <a:spcPts val="0"/>
              </a:spcAft>
              <a:buSzPts val="540"/>
              <a:buFont typeface="Noto Sans Symbols"/>
              <a:buNone/>
            </a:pPr>
            <a:r>
              <a:t/>
            </a:r>
            <a:endParaRPr b="1" sz="900"/>
          </a:p>
          <a:p>
            <a:pPr indent="-342900" lvl="0" marL="342900" rtl="0" algn="l">
              <a:spcBef>
                <a:spcPts val="480"/>
              </a:spcBef>
              <a:spcAft>
                <a:spcPts val="0"/>
              </a:spcAft>
              <a:buSzPts val="1440"/>
              <a:buChar char="■"/>
            </a:pPr>
            <a:r>
              <a:rPr b="1" lang="en-US" sz="2400"/>
              <a:t>Become familiar with portfolio, recording, and audition requirements by reviewing the current application requirements.</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319" name="Shape 319"/>
        <p:cNvGrpSpPr/>
        <p:nvPr/>
      </p:nvGrpSpPr>
      <p:grpSpPr>
        <a:xfrm>
          <a:off x="0" y="0"/>
          <a:ext cx="0" cy="0"/>
          <a:chOff x="0" y="0"/>
          <a:chExt cx="0" cy="0"/>
        </a:xfrm>
      </p:grpSpPr>
      <p:sp>
        <p:nvSpPr>
          <p:cNvPr id="320" name="Google Shape;320;p44"/>
          <p:cNvSpPr txBox="1"/>
          <p:nvPr>
            <p:ph type="title"/>
          </p:nvPr>
        </p:nvSpPr>
        <p:spPr>
          <a:xfrm>
            <a:off x="457200" y="277813"/>
            <a:ext cx="8229600" cy="941387"/>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sz="4000"/>
              <a:t>Student Athletes</a:t>
            </a:r>
            <a:endParaRPr/>
          </a:p>
        </p:txBody>
      </p:sp>
      <p:sp>
        <p:nvSpPr>
          <p:cNvPr id="321" name="Google Shape;321;p44"/>
          <p:cNvSpPr txBox="1"/>
          <p:nvPr>
            <p:ph idx="1" type="body"/>
          </p:nvPr>
        </p:nvSpPr>
        <p:spPr>
          <a:xfrm>
            <a:off x="457200" y="1066800"/>
            <a:ext cx="8229600" cy="51816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680"/>
              <a:buFont typeface="Times New Roman"/>
              <a:buNone/>
            </a:pPr>
            <a:r>
              <a:rPr lang="en-US" sz="2800"/>
              <a:t>      </a:t>
            </a:r>
            <a:r>
              <a:rPr b="1" i="1" lang="en-US" sz="2400"/>
              <a:t>Athletic Recruitment is very competitive and not always</a:t>
            </a:r>
            <a:endParaRPr/>
          </a:p>
          <a:p>
            <a:pPr indent="-342900" lvl="0" marL="342900" rtl="0" algn="ctr">
              <a:spcBef>
                <a:spcPts val="480"/>
              </a:spcBef>
              <a:spcAft>
                <a:spcPts val="0"/>
              </a:spcAft>
              <a:buSzPts val="1440"/>
              <a:buFont typeface="Times New Roman"/>
              <a:buNone/>
            </a:pPr>
            <a:r>
              <a:rPr b="1" i="1" lang="en-US" sz="2400"/>
              <a:t>student friendly.</a:t>
            </a:r>
            <a:endParaRPr/>
          </a:p>
          <a:p>
            <a:pPr indent="-342900" lvl="0" marL="342900" rtl="0" algn="ctr">
              <a:spcBef>
                <a:spcPts val="480"/>
              </a:spcBef>
              <a:spcAft>
                <a:spcPts val="0"/>
              </a:spcAft>
              <a:buSzPts val="1440"/>
              <a:buFont typeface="Times New Roman"/>
              <a:buNone/>
            </a:pPr>
            <a:r>
              <a:t/>
            </a:r>
            <a:endParaRPr b="1" i="1" sz="2400"/>
          </a:p>
          <a:p>
            <a:pPr indent="-342900" lvl="0" marL="342900" rtl="0" algn="l">
              <a:spcBef>
                <a:spcPts val="400"/>
              </a:spcBef>
              <a:spcAft>
                <a:spcPts val="0"/>
              </a:spcAft>
              <a:buSzPts val="1200"/>
              <a:buChar char="■"/>
            </a:pPr>
            <a:r>
              <a:rPr b="1" lang="en-US" sz="2000"/>
              <a:t>Prospective athletes must register with the NCAA Eligibility Center by end of 11</a:t>
            </a:r>
            <a:r>
              <a:rPr b="1" baseline="30000" lang="en-US" sz="2000"/>
              <a:t>th</a:t>
            </a:r>
            <a:r>
              <a:rPr b="1" lang="en-US" sz="2000"/>
              <a:t> grade. </a:t>
            </a:r>
            <a:r>
              <a:rPr b="1" i="1" lang="en-US" sz="2000"/>
              <a:t>(</a:t>
            </a:r>
            <a:r>
              <a:rPr b="1" i="1" lang="en-US" sz="2000" u="sng">
                <a:solidFill>
                  <a:schemeClr val="hlink"/>
                </a:solidFill>
                <a:hlinkClick r:id="rId3"/>
              </a:rPr>
              <a:t>www.eligibilitycenter.org</a:t>
            </a:r>
            <a:r>
              <a:rPr b="1" i="1" lang="en-US" sz="2000"/>
              <a:t>)</a:t>
            </a:r>
            <a:endParaRPr/>
          </a:p>
          <a:p>
            <a:pPr indent="0" lvl="0" marL="0" rtl="0" algn="l">
              <a:spcBef>
                <a:spcPts val="400"/>
              </a:spcBef>
              <a:spcAft>
                <a:spcPts val="0"/>
              </a:spcAft>
              <a:buSzPts val="1200"/>
              <a:buNone/>
            </a:pPr>
            <a:r>
              <a:t/>
            </a:r>
            <a:endParaRPr b="1" i="1" sz="2000"/>
          </a:p>
          <a:p>
            <a:pPr indent="-342900" lvl="0" marL="342900" rtl="0" algn="l">
              <a:lnSpc>
                <a:spcPct val="150000"/>
              </a:lnSpc>
              <a:spcBef>
                <a:spcPts val="400"/>
              </a:spcBef>
              <a:spcAft>
                <a:spcPts val="0"/>
              </a:spcAft>
              <a:buSzPts val="1200"/>
              <a:buChar char="■"/>
            </a:pPr>
            <a:r>
              <a:rPr b="1" lang="en-US" sz="2000"/>
              <a:t>Students must monitor their </a:t>
            </a:r>
            <a:r>
              <a:rPr b="1" lang="en-US" sz="2000" u="sng"/>
              <a:t>NCAA GPA</a:t>
            </a:r>
            <a:endParaRPr b="1" i="1" sz="2000" u="sng">
              <a:solidFill>
                <a:schemeClr val="lt2"/>
              </a:solidFill>
            </a:endParaRPr>
          </a:p>
          <a:p>
            <a:pPr indent="0" lvl="0" marL="0" rtl="0" algn="l">
              <a:lnSpc>
                <a:spcPct val="150000"/>
              </a:lnSpc>
              <a:spcBef>
                <a:spcPts val="400"/>
              </a:spcBef>
              <a:spcAft>
                <a:spcPts val="0"/>
              </a:spcAft>
              <a:buSzPts val="1200"/>
              <a:buNone/>
            </a:pPr>
            <a:r>
              <a:t/>
            </a:r>
            <a:endParaRPr b="1" i="1" sz="2000" u="sng">
              <a:solidFill>
                <a:schemeClr val="lt2"/>
              </a:solidFill>
            </a:endParaRPr>
          </a:p>
          <a:p>
            <a:pPr indent="-342900" lvl="0" marL="342900" rtl="0" algn="l">
              <a:lnSpc>
                <a:spcPct val="150000"/>
              </a:lnSpc>
              <a:spcBef>
                <a:spcPts val="400"/>
              </a:spcBef>
              <a:spcAft>
                <a:spcPts val="0"/>
              </a:spcAft>
              <a:buSzPts val="1200"/>
              <a:buChar char="■"/>
            </a:pPr>
            <a:r>
              <a:rPr b="1" lang="en-US" sz="2000"/>
              <a:t>Follow all leads. </a:t>
            </a:r>
            <a:endParaRPr/>
          </a:p>
          <a:p>
            <a:pPr indent="-285750" lvl="1" marL="742950" rtl="0" algn="l">
              <a:lnSpc>
                <a:spcPct val="150000"/>
              </a:lnSpc>
              <a:spcBef>
                <a:spcPts val="400"/>
              </a:spcBef>
              <a:spcAft>
                <a:spcPts val="0"/>
              </a:spcAft>
              <a:buSzPts val="1200"/>
              <a:buChar char="■"/>
            </a:pPr>
            <a:r>
              <a:rPr b="1" i="1" lang="en-US" sz="2000"/>
              <a:t>Identify programs of interest and forward sports profile and academic information to the coaching staff. Students can reach out to as many schools as they would like. </a:t>
            </a:r>
            <a:endParaRPr/>
          </a:p>
          <a:p>
            <a:pPr indent="0" lvl="0" marL="0" rtl="0" algn="l">
              <a:lnSpc>
                <a:spcPct val="150000"/>
              </a:lnSpc>
              <a:spcBef>
                <a:spcPts val="400"/>
              </a:spcBef>
              <a:spcAft>
                <a:spcPts val="0"/>
              </a:spcAft>
              <a:buSzPts val="1200"/>
              <a:buNone/>
            </a:pPr>
            <a:r>
              <a:t/>
            </a:r>
            <a:endParaRPr sz="2000"/>
          </a:p>
          <a:p>
            <a:pPr indent="-342900" lvl="0" marL="342900" rtl="0" algn="l">
              <a:lnSpc>
                <a:spcPct val="150000"/>
              </a:lnSpc>
              <a:spcBef>
                <a:spcPts val="400"/>
              </a:spcBef>
              <a:spcAft>
                <a:spcPts val="0"/>
              </a:spcAft>
              <a:buSzPts val="1200"/>
              <a:buFont typeface="Noto Sans Symbols"/>
              <a:buNone/>
            </a:pPr>
            <a:r>
              <a:rPr lang="en-US" sz="2000"/>
              <a:t> </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325" name="Shape 325"/>
        <p:cNvGrpSpPr/>
        <p:nvPr/>
      </p:nvGrpSpPr>
      <p:grpSpPr>
        <a:xfrm>
          <a:off x="0" y="0"/>
          <a:ext cx="0" cy="0"/>
          <a:chOff x="0" y="0"/>
          <a:chExt cx="0" cy="0"/>
        </a:xfrm>
      </p:grpSpPr>
      <p:sp>
        <p:nvSpPr>
          <p:cNvPr id="326" name="Google Shape;326;p45"/>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Campus Visits/Interviews</a:t>
            </a:r>
            <a:endParaRPr/>
          </a:p>
        </p:txBody>
      </p:sp>
      <p:sp>
        <p:nvSpPr>
          <p:cNvPr id="327" name="Google Shape;327;p45"/>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SzPts val="1440"/>
              <a:buChar char="■"/>
            </a:pPr>
            <a:r>
              <a:rPr b="1" lang="en-US" sz="2400"/>
              <a:t>Visit college websites to determine spring Open       </a:t>
            </a:r>
            <a:endParaRPr/>
          </a:p>
          <a:p>
            <a:pPr indent="0" lvl="0" marL="0" rtl="0" algn="l">
              <a:lnSpc>
                <a:spcPct val="90000"/>
              </a:lnSpc>
              <a:spcBef>
                <a:spcPts val="480"/>
              </a:spcBef>
              <a:spcAft>
                <a:spcPts val="0"/>
              </a:spcAft>
              <a:buSzPts val="1440"/>
              <a:buNone/>
            </a:pPr>
            <a:r>
              <a:rPr b="1" lang="en-US" sz="2400"/>
              <a:t>     House programs. All websites can be accessed    </a:t>
            </a:r>
            <a:endParaRPr/>
          </a:p>
          <a:p>
            <a:pPr indent="0" lvl="0" marL="0" rtl="0" algn="l">
              <a:lnSpc>
                <a:spcPct val="90000"/>
              </a:lnSpc>
              <a:spcBef>
                <a:spcPts val="480"/>
              </a:spcBef>
              <a:spcAft>
                <a:spcPts val="0"/>
              </a:spcAft>
              <a:buSzPts val="1440"/>
              <a:buNone/>
            </a:pPr>
            <a:r>
              <a:rPr b="1" lang="en-US" sz="2400"/>
              <a:t>     through Naviance. </a:t>
            </a:r>
            <a:endParaRPr/>
          </a:p>
          <a:p>
            <a:pPr indent="0" lvl="0" marL="0" rtl="0" algn="l">
              <a:lnSpc>
                <a:spcPct val="90000"/>
              </a:lnSpc>
              <a:spcBef>
                <a:spcPts val="400"/>
              </a:spcBef>
              <a:spcAft>
                <a:spcPts val="0"/>
              </a:spcAft>
              <a:buSzPts val="1200"/>
              <a:buNone/>
            </a:pPr>
            <a:r>
              <a:t/>
            </a:r>
            <a:endParaRPr b="1" sz="2000">
              <a:solidFill>
                <a:srgbClr val="FDDA30"/>
              </a:solidFill>
            </a:endParaRPr>
          </a:p>
          <a:p>
            <a:pPr indent="-342900" lvl="0" marL="342900" rtl="0" algn="l">
              <a:lnSpc>
                <a:spcPct val="90000"/>
              </a:lnSpc>
              <a:spcBef>
                <a:spcPts val="480"/>
              </a:spcBef>
              <a:spcAft>
                <a:spcPts val="0"/>
              </a:spcAft>
              <a:buSzPts val="1440"/>
              <a:buChar char="■"/>
            </a:pPr>
            <a:r>
              <a:rPr b="1" lang="en-US" sz="2400"/>
              <a:t>Plan campus visits when students are around.     </a:t>
            </a:r>
            <a:endParaRPr/>
          </a:p>
          <a:p>
            <a:pPr indent="0" lvl="0" marL="0" rtl="0" algn="l">
              <a:lnSpc>
                <a:spcPct val="90000"/>
              </a:lnSpc>
              <a:spcBef>
                <a:spcPts val="480"/>
              </a:spcBef>
              <a:spcAft>
                <a:spcPts val="0"/>
              </a:spcAft>
              <a:buSzPts val="1440"/>
              <a:buNone/>
            </a:pPr>
            <a:r>
              <a:rPr b="1" lang="en-US" sz="2400"/>
              <a:t>     If not on a tour, sign in at the Admissions Office.</a:t>
            </a:r>
            <a:r>
              <a:rPr b="1" i="1" lang="en-US" sz="2400">
                <a:solidFill>
                  <a:srgbClr val="FDDA30"/>
                </a:solidFill>
              </a:rPr>
              <a:t>  </a:t>
            </a:r>
            <a:endParaRPr/>
          </a:p>
          <a:p>
            <a:pPr indent="0" lvl="0" marL="0" rtl="0" algn="l">
              <a:lnSpc>
                <a:spcPct val="90000"/>
              </a:lnSpc>
              <a:spcBef>
                <a:spcPts val="480"/>
              </a:spcBef>
              <a:spcAft>
                <a:spcPts val="0"/>
              </a:spcAft>
              <a:buSzPts val="1440"/>
              <a:buNone/>
            </a:pPr>
            <a:r>
              <a:rPr b="1" i="1" lang="en-US" sz="2400">
                <a:solidFill>
                  <a:srgbClr val="FDDA30"/>
                </a:solidFill>
              </a:rPr>
              <a:t>     (Demonstrated interest</a:t>
            </a:r>
            <a:r>
              <a:rPr b="1" i="1" lang="en-US" sz="2400"/>
              <a:t> is important to </a:t>
            </a:r>
            <a:r>
              <a:rPr b="1" i="1" lang="en-US" sz="2400" u="sng"/>
              <a:t>some</a:t>
            </a:r>
            <a:r>
              <a:rPr b="1" i="1" lang="en-US" sz="2400"/>
              <a:t> colleges)</a:t>
            </a:r>
            <a:endParaRPr/>
          </a:p>
          <a:p>
            <a:pPr indent="0" lvl="0" marL="0" rtl="0" algn="l">
              <a:lnSpc>
                <a:spcPct val="90000"/>
              </a:lnSpc>
              <a:spcBef>
                <a:spcPts val="480"/>
              </a:spcBef>
              <a:spcAft>
                <a:spcPts val="0"/>
              </a:spcAft>
              <a:buSzPts val="1440"/>
              <a:buNone/>
            </a:pPr>
            <a:r>
              <a:t/>
            </a:r>
            <a:endParaRPr b="1" sz="2400"/>
          </a:p>
          <a:p>
            <a:pPr indent="-342900" lvl="0" marL="342900" rtl="0" algn="l">
              <a:lnSpc>
                <a:spcPct val="90000"/>
              </a:lnSpc>
              <a:spcBef>
                <a:spcPts val="480"/>
              </a:spcBef>
              <a:spcAft>
                <a:spcPts val="0"/>
              </a:spcAft>
              <a:buSzPts val="1440"/>
              <a:buChar char="■"/>
            </a:pPr>
            <a:r>
              <a:rPr b="1" lang="en-US" sz="2400"/>
              <a:t>If possible, arrange for an interview, an overnight visit, or sit in on a class. If you have a clearly defined interest, try to meet with a department chair.</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331" name="Shape 331"/>
        <p:cNvGrpSpPr/>
        <p:nvPr/>
      </p:nvGrpSpPr>
      <p:grpSpPr>
        <a:xfrm>
          <a:off x="0" y="0"/>
          <a:ext cx="0" cy="0"/>
          <a:chOff x="0" y="0"/>
          <a:chExt cx="0" cy="0"/>
        </a:xfrm>
      </p:grpSpPr>
      <p:sp>
        <p:nvSpPr>
          <p:cNvPr id="332" name="Google Shape;332;p46"/>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While On Campus</a:t>
            </a:r>
            <a:br>
              <a:rPr lang="en-US"/>
            </a:br>
            <a:r>
              <a:rPr lang="en-US" sz="2800"/>
              <a:t>Things to Consider:</a:t>
            </a:r>
            <a:endParaRPr sz="2000"/>
          </a:p>
        </p:txBody>
      </p:sp>
      <p:sp>
        <p:nvSpPr>
          <p:cNvPr id="333" name="Google Shape;333;p46"/>
          <p:cNvSpPr txBox="1"/>
          <p:nvPr>
            <p:ph idx="1" type="body"/>
          </p:nvPr>
        </p:nvSpPr>
        <p:spPr>
          <a:xfrm>
            <a:off x="457200" y="1600200"/>
            <a:ext cx="4038600" cy="453072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200"/>
              <a:buNone/>
            </a:pPr>
            <a:r>
              <a:rPr b="1" lang="en-US" sz="2000"/>
              <a:t>*   Location (distance from home and campus surroundings)</a:t>
            </a:r>
            <a:endParaRPr/>
          </a:p>
          <a:p>
            <a:pPr indent="0" lvl="0" marL="0" rtl="0" algn="l">
              <a:spcBef>
                <a:spcPts val="400"/>
              </a:spcBef>
              <a:spcAft>
                <a:spcPts val="0"/>
              </a:spcAft>
              <a:buSzPts val="1200"/>
              <a:buNone/>
            </a:pPr>
            <a:r>
              <a:t/>
            </a:r>
            <a:endParaRPr b="1" sz="2000"/>
          </a:p>
          <a:p>
            <a:pPr indent="0" lvl="0" marL="0" rtl="0" algn="l">
              <a:spcBef>
                <a:spcPts val="400"/>
              </a:spcBef>
              <a:spcAft>
                <a:spcPts val="0"/>
              </a:spcAft>
              <a:buSzPts val="1200"/>
              <a:buNone/>
            </a:pPr>
            <a:r>
              <a:rPr b="1" lang="en-US" sz="2000"/>
              <a:t>*   Do I meet the entrance requirements? (</a:t>
            </a:r>
            <a:r>
              <a:rPr b="1" i="1" lang="en-US" sz="2000"/>
              <a:t>reach, target, safety</a:t>
            </a:r>
            <a:r>
              <a:rPr b="1" lang="en-US" sz="2000"/>
              <a:t>)</a:t>
            </a:r>
            <a:endParaRPr/>
          </a:p>
          <a:p>
            <a:pPr indent="0" lvl="0" marL="0" rtl="0" algn="l">
              <a:spcBef>
                <a:spcPts val="400"/>
              </a:spcBef>
              <a:spcAft>
                <a:spcPts val="0"/>
              </a:spcAft>
              <a:buSzPts val="1200"/>
              <a:buNone/>
            </a:pPr>
            <a:r>
              <a:t/>
            </a:r>
            <a:endParaRPr b="1" sz="2000"/>
          </a:p>
          <a:p>
            <a:pPr indent="0" lvl="0" marL="0" rtl="0" algn="l">
              <a:spcBef>
                <a:spcPts val="400"/>
              </a:spcBef>
              <a:spcAft>
                <a:spcPts val="0"/>
              </a:spcAft>
              <a:buSzPts val="1200"/>
              <a:buNone/>
            </a:pPr>
            <a:r>
              <a:rPr b="1" i="1" lang="en-US" sz="2000"/>
              <a:t>*   </a:t>
            </a:r>
            <a:r>
              <a:rPr b="1" i="1" lang="en-US" sz="2000" u="sng"/>
              <a:t>What core courses will I be required to take? </a:t>
            </a:r>
            <a:endParaRPr/>
          </a:p>
          <a:p>
            <a:pPr indent="0" lvl="0" marL="0" rtl="0" algn="l">
              <a:spcBef>
                <a:spcPts val="400"/>
              </a:spcBef>
              <a:spcAft>
                <a:spcPts val="0"/>
              </a:spcAft>
              <a:buSzPts val="1200"/>
              <a:buNone/>
            </a:pPr>
            <a:r>
              <a:t/>
            </a:r>
            <a:endParaRPr b="1" i="1" sz="2000" u="sng"/>
          </a:p>
          <a:p>
            <a:pPr indent="0" lvl="0" marL="0" rtl="0" algn="l">
              <a:spcBef>
                <a:spcPts val="400"/>
              </a:spcBef>
              <a:spcAft>
                <a:spcPts val="0"/>
              </a:spcAft>
              <a:buSzPts val="1200"/>
              <a:buNone/>
            </a:pPr>
            <a:r>
              <a:rPr b="1" lang="en-US" sz="2000"/>
              <a:t>*   Are there specific opportunities related to my possible major?</a:t>
            </a:r>
            <a:endParaRPr/>
          </a:p>
          <a:p>
            <a:pPr indent="0" lvl="0" marL="0" rtl="0" algn="l">
              <a:spcBef>
                <a:spcPts val="400"/>
              </a:spcBef>
              <a:spcAft>
                <a:spcPts val="0"/>
              </a:spcAft>
              <a:buSzPts val="1200"/>
              <a:buNone/>
            </a:pPr>
            <a:r>
              <a:t/>
            </a:r>
            <a:endParaRPr b="1" sz="2000"/>
          </a:p>
          <a:p>
            <a:pPr indent="0" lvl="0" marL="0" rtl="0" algn="l">
              <a:spcBef>
                <a:spcPts val="400"/>
              </a:spcBef>
              <a:spcAft>
                <a:spcPts val="0"/>
              </a:spcAft>
              <a:buSzPts val="1200"/>
              <a:buNone/>
            </a:pPr>
            <a:r>
              <a:rPr b="1" lang="en-US" sz="2000"/>
              <a:t>*   Is the size so big/small that I’ll get distracted/bored?</a:t>
            </a:r>
            <a:endParaRPr/>
          </a:p>
          <a:p>
            <a:pPr indent="0" lvl="0" marL="0" rtl="0" algn="l">
              <a:spcBef>
                <a:spcPts val="400"/>
              </a:spcBef>
              <a:spcAft>
                <a:spcPts val="0"/>
              </a:spcAft>
              <a:buSzPts val="1200"/>
              <a:buNone/>
            </a:pPr>
            <a:r>
              <a:t/>
            </a:r>
            <a:endParaRPr b="1" sz="2000"/>
          </a:p>
          <a:p>
            <a:pPr indent="0" lvl="0" marL="0" rtl="0" algn="l">
              <a:spcBef>
                <a:spcPts val="400"/>
              </a:spcBef>
              <a:spcAft>
                <a:spcPts val="0"/>
              </a:spcAft>
              <a:buSzPts val="1200"/>
              <a:buNone/>
            </a:pPr>
            <a:r>
              <a:t/>
            </a:r>
            <a:endParaRPr b="1" sz="2000" u="sng"/>
          </a:p>
        </p:txBody>
      </p:sp>
      <p:sp>
        <p:nvSpPr>
          <p:cNvPr id="334" name="Google Shape;334;p46"/>
          <p:cNvSpPr txBox="1"/>
          <p:nvPr>
            <p:ph idx="2" type="body"/>
          </p:nvPr>
        </p:nvSpPr>
        <p:spPr>
          <a:xfrm>
            <a:off x="4648200" y="1600200"/>
            <a:ext cx="4038600" cy="453072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200"/>
              <a:buNone/>
            </a:pPr>
            <a:r>
              <a:rPr b="1" lang="en-US" sz="2000"/>
              <a:t>* </a:t>
            </a:r>
            <a:r>
              <a:rPr b="1" lang="en-US" sz="2000" u="sng"/>
              <a:t>Can I see myself at this school?</a:t>
            </a:r>
            <a:endParaRPr/>
          </a:p>
          <a:p>
            <a:pPr indent="0" lvl="0" marL="0" rtl="0" algn="l">
              <a:spcBef>
                <a:spcPts val="400"/>
              </a:spcBef>
              <a:spcAft>
                <a:spcPts val="0"/>
              </a:spcAft>
              <a:buSzPts val="1200"/>
              <a:buNone/>
            </a:pPr>
            <a:r>
              <a:t/>
            </a:r>
            <a:endParaRPr b="1" sz="2000"/>
          </a:p>
          <a:p>
            <a:pPr indent="0" lvl="0" marL="0" rtl="0" algn="l">
              <a:spcBef>
                <a:spcPts val="400"/>
              </a:spcBef>
              <a:spcAft>
                <a:spcPts val="0"/>
              </a:spcAft>
              <a:buSzPts val="1200"/>
              <a:buNone/>
            </a:pPr>
            <a:r>
              <a:rPr b="1" lang="en-US" sz="2000"/>
              <a:t>* Does the size limit the availability               of activities? </a:t>
            </a:r>
            <a:endParaRPr/>
          </a:p>
          <a:p>
            <a:pPr indent="-266700" lvl="0" marL="342900" rtl="0" algn="l">
              <a:spcBef>
                <a:spcPts val="400"/>
              </a:spcBef>
              <a:spcAft>
                <a:spcPts val="0"/>
              </a:spcAft>
              <a:buSzPts val="1200"/>
              <a:buFont typeface="Arial"/>
              <a:buNone/>
            </a:pPr>
            <a:r>
              <a:t/>
            </a:r>
            <a:endParaRPr b="1" sz="2000"/>
          </a:p>
          <a:p>
            <a:pPr indent="-342900" lvl="0" marL="342900" rtl="0" algn="l">
              <a:spcBef>
                <a:spcPts val="400"/>
              </a:spcBef>
              <a:spcAft>
                <a:spcPts val="0"/>
              </a:spcAft>
              <a:buSzPts val="1200"/>
              <a:buNone/>
            </a:pPr>
            <a:r>
              <a:rPr b="1" lang="en-US" sz="2000"/>
              <a:t>*  Are there opportunities for non fine arts, music, or theater     </a:t>
            </a:r>
            <a:endParaRPr/>
          </a:p>
          <a:p>
            <a:pPr indent="-342900" lvl="0" marL="342900" rtl="0" algn="l">
              <a:spcBef>
                <a:spcPts val="400"/>
              </a:spcBef>
              <a:spcAft>
                <a:spcPts val="0"/>
              </a:spcAft>
              <a:buSzPts val="1200"/>
              <a:buNone/>
            </a:pPr>
            <a:r>
              <a:rPr b="1" lang="en-US" sz="2000"/>
              <a:t>     majors to take courses in those disciplines?</a:t>
            </a:r>
            <a:endParaRPr/>
          </a:p>
          <a:p>
            <a:pPr indent="-342900" lvl="0" marL="342900" rtl="0" algn="l">
              <a:spcBef>
                <a:spcPts val="400"/>
              </a:spcBef>
              <a:spcAft>
                <a:spcPts val="0"/>
              </a:spcAft>
              <a:buSzPts val="1200"/>
              <a:buNone/>
            </a:pPr>
            <a:r>
              <a:t/>
            </a:r>
            <a:endParaRPr b="1" sz="2000"/>
          </a:p>
          <a:p>
            <a:pPr indent="0" lvl="0" marL="0" rtl="0" algn="l">
              <a:spcBef>
                <a:spcPts val="400"/>
              </a:spcBef>
              <a:spcAft>
                <a:spcPts val="0"/>
              </a:spcAft>
              <a:buSzPts val="1200"/>
              <a:buNone/>
            </a:pPr>
            <a:r>
              <a:rPr b="1" lang="en-US" sz="2000"/>
              <a:t>*  Do I want something  different/similar from my past experience?</a:t>
            </a:r>
            <a:endParaRPr/>
          </a:p>
          <a:p>
            <a:pPr indent="-266700" lvl="0" marL="342900" rtl="0" algn="l">
              <a:spcBef>
                <a:spcPts val="400"/>
              </a:spcBef>
              <a:spcAft>
                <a:spcPts val="0"/>
              </a:spcAft>
              <a:buSzPts val="1200"/>
              <a:buNone/>
            </a:pPr>
            <a:r>
              <a:t/>
            </a:r>
            <a:endParaRPr sz="200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8" name="Shape 338"/>
        <p:cNvGrpSpPr/>
        <p:nvPr/>
      </p:nvGrpSpPr>
      <p:grpSpPr>
        <a:xfrm>
          <a:off x="0" y="0"/>
          <a:ext cx="0" cy="0"/>
          <a:chOff x="0" y="0"/>
          <a:chExt cx="0" cy="0"/>
        </a:xfrm>
      </p:grpSpPr>
      <p:sp>
        <p:nvSpPr>
          <p:cNvPr id="339" name="Google Shape;339;p47"/>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Campus Visits/Interviews</a:t>
            </a:r>
            <a:endParaRPr/>
          </a:p>
        </p:txBody>
      </p:sp>
      <p:sp>
        <p:nvSpPr>
          <p:cNvPr id="340" name="Google Shape;340;p47"/>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514350" lvl="0" marL="514350" rtl="0" algn="l">
              <a:spcBef>
                <a:spcPts val="0"/>
              </a:spcBef>
              <a:spcAft>
                <a:spcPts val="0"/>
              </a:spcAft>
              <a:buSzPts val="1920"/>
              <a:buAutoNum type="arabicPeriod"/>
            </a:pPr>
            <a:r>
              <a:rPr b="1" lang="en-US"/>
              <a:t>Virtual and in-person tours &amp; information sessions</a:t>
            </a:r>
            <a:endParaRPr/>
          </a:p>
          <a:p>
            <a:pPr indent="-514350" lvl="0" marL="514350" rtl="0" algn="l">
              <a:spcBef>
                <a:spcPts val="640"/>
              </a:spcBef>
              <a:spcAft>
                <a:spcPts val="0"/>
              </a:spcAft>
              <a:buSzPts val="1920"/>
              <a:buAutoNum type="arabicPeriod"/>
            </a:pPr>
            <a:r>
              <a:rPr b="1" lang="en-US"/>
              <a:t>Virtual and in-person individual conversations with admissions rep(s)</a:t>
            </a:r>
            <a:endParaRPr/>
          </a:p>
          <a:p>
            <a:pPr indent="-514350" lvl="0" marL="514350" rtl="0" algn="l">
              <a:spcBef>
                <a:spcPts val="640"/>
              </a:spcBef>
              <a:spcAft>
                <a:spcPts val="0"/>
              </a:spcAft>
              <a:buSzPts val="1920"/>
              <a:buAutoNum type="arabicPeriod"/>
            </a:pPr>
            <a:r>
              <a:rPr b="1" lang="en-US"/>
              <a:t>Using the “SET LIST”</a:t>
            </a:r>
            <a:endParaRPr/>
          </a:p>
          <a:p>
            <a:pPr indent="0" lvl="0" marL="0" rtl="0" algn="l">
              <a:spcBef>
                <a:spcPts val="640"/>
              </a:spcBef>
              <a:spcAft>
                <a:spcPts val="0"/>
              </a:spcAft>
              <a:buSzPts val="1920"/>
              <a:buNone/>
            </a:pPr>
            <a:r>
              <a:t/>
            </a:r>
            <a:endParaRPr/>
          </a:p>
          <a:p>
            <a:pPr indent="0" lvl="0" marL="0" rtl="0" algn="ctr">
              <a:spcBef>
                <a:spcPts val="640"/>
              </a:spcBef>
              <a:spcAft>
                <a:spcPts val="0"/>
              </a:spcAft>
              <a:buSzPts val="1920"/>
              <a:buNone/>
            </a:pPr>
            <a:r>
              <a:rPr b="1" lang="en-US">
                <a:solidFill>
                  <a:srgbClr val="92D050"/>
                </a:solidFill>
              </a:rPr>
              <a:t>Using as many of these suggestions as possible (especially the “SET LIST”) will help you get the best feel of the school.</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344" name="Shape 344"/>
        <p:cNvGrpSpPr/>
        <p:nvPr/>
      </p:nvGrpSpPr>
      <p:grpSpPr>
        <a:xfrm>
          <a:off x="0" y="0"/>
          <a:ext cx="0" cy="0"/>
          <a:chOff x="0" y="0"/>
          <a:chExt cx="0" cy="0"/>
        </a:xfrm>
      </p:grpSpPr>
      <p:sp>
        <p:nvSpPr>
          <p:cNvPr id="345" name="Google Shape;345;p48"/>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Senior Autobiography Packet</a:t>
            </a:r>
            <a:endParaRPr/>
          </a:p>
        </p:txBody>
      </p:sp>
      <p:sp>
        <p:nvSpPr>
          <p:cNvPr id="346" name="Google Shape;346;p48"/>
          <p:cNvSpPr txBox="1"/>
          <p:nvPr>
            <p:ph idx="1" type="body"/>
          </p:nvPr>
        </p:nvSpPr>
        <p:spPr>
          <a:xfrm>
            <a:off x="457200" y="1219200"/>
            <a:ext cx="8229600" cy="4911725"/>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440"/>
              <a:buChar char="■"/>
            </a:pPr>
            <a:r>
              <a:rPr b="1" lang="en-US" sz="2400"/>
              <a:t>Students are required to complete a </a:t>
            </a:r>
            <a:r>
              <a:rPr b="1" lang="en-US" sz="2400" u="sng"/>
              <a:t>Senior Autobiography</a:t>
            </a:r>
            <a:r>
              <a:rPr b="1" lang="en-US" sz="2400"/>
              <a:t>. </a:t>
            </a:r>
            <a:endParaRPr/>
          </a:p>
          <a:p>
            <a:pPr indent="-285750" lvl="1" marL="742950" rtl="0" algn="l">
              <a:spcBef>
                <a:spcPts val="400"/>
              </a:spcBef>
              <a:spcAft>
                <a:spcPts val="0"/>
              </a:spcAft>
              <a:buSzPts val="1200"/>
              <a:buChar char="■"/>
            </a:pPr>
            <a:r>
              <a:rPr b="1" lang="en-US" sz="2000"/>
              <a:t>Used to help the counselors write the most comprehensive letter of recommendation. </a:t>
            </a:r>
            <a:endParaRPr/>
          </a:p>
          <a:p>
            <a:pPr indent="-285750" lvl="1" marL="742950" rtl="0" algn="l">
              <a:spcBef>
                <a:spcPts val="400"/>
              </a:spcBef>
              <a:spcAft>
                <a:spcPts val="0"/>
              </a:spcAft>
              <a:buSzPts val="1200"/>
              <a:buChar char="■"/>
            </a:pPr>
            <a:r>
              <a:rPr b="1" lang="en-US" sz="2000"/>
              <a:t>Mailed home in May - due by the end of June. </a:t>
            </a:r>
            <a:endParaRPr/>
          </a:p>
          <a:p>
            <a:pPr indent="0" lvl="0" marL="0" rtl="0" algn="ctr">
              <a:spcBef>
                <a:spcPts val="320"/>
              </a:spcBef>
              <a:spcAft>
                <a:spcPts val="0"/>
              </a:spcAft>
              <a:buSzPts val="960"/>
              <a:buNone/>
            </a:pPr>
            <a:r>
              <a:t/>
            </a:r>
            <a:endParaRPr b="1" i="1" sz="1600"/>
          </a:p>
          <a:p>
            <a:pPr indent="0" lvl="0" marL="0" rtl="0" algn="ctr">
              <a:spcBef>
                <a:spcPts val="320"/>
              </a:spcBef>
              <a:spcAft>
                <a:spcPts val="0"/>
              </a:spcAft>
              <a:buSzPts val="960"/>
              <a:buNone/>
            </a:pPr>
            <a:r>
              <a:rPr b="1" i="1" lang="en-US" sz="1600">
                <a:solidFill>
                  <a:srgbClr val="92D050"/>
                </a:solidFill>
              </a:rPr>
              <a:t>(Counselor recommendations </a:t>
            </a:r>
            <a:r>
              <a:rPr b="1" i="1" lang="en-US" sz="1600" u="sng">
                <a:solidFill>
                  <a:srgbClr val="92D050"/>
                </a:solidFill>
              </a:rPr>
              <a:t>will NOT be written</a:t>
            </a:r>
            <a:r>
              <a:rPr b="1" i="1" lang="en-US" sz="1600">
                <a:solidFill>
                  <a:srgbClr val="92D050"/>
                </a:solidFill>
              </a:rPr>
              <a:t> if this document is not submitted)</a:t>
            </a:r>
            <a:endParaRPr/>
          </a:p>
          <a:p>
            <a:pPr indent="0" lvl="0" marL="0" rtl="0" algn="ctr">
              <a:spcBef>
                <a:spcPts val="480"/>
              </a:spcBef>
              <a:spcAft>
                <a:spcPts val="0"/>
              </a:spcAft>
              <a:buSzPts val="1440"/>
              <a:buNone/>
            </a:pPr>
            <a:r>
              <a:t/>
            </a:r>
            <a:endParaRPr b="1" sz="2400"/>
          </a:p>
          <a:p>
            <a:pPr indent="-342900" lvl="0" marL="342900" rtl="0" algn="l">
              <a:spcBef>
                <a:spcPts val="480"/>
              </a:spcBef>
              <a:spcAft>
                <a:spcPts val="0"/>
              </a:spcAft>
              <a:buSzPts val="1440"/>
              <a:buChar char="■"/>
            </a:pPr>
            <a:r>
              <a:rPr b="1" lang="en-US" sz="2400"/>
              <a:t>The packet contains three (3) teacher Appraisal Summary Forms, which are given to three 11</a:t>
            </a:r>
            <a:r>
              <a:rPr b="1" baseline="30000" lang="en-US" sz="2400"/>
              <a:t>th</a:t>
            </a:r>
            <a:r>
              <a:rPr b="1" lang="en-US" sz="2400"/>
              <a:t> grade teachers. </a:t>
            </a:r>
            <a:endParaRPr/>
          </a:p>
          <a:p>
            <a:pPr indent="-285750" lvl="1" marL="742950" rtl="0" algn="l">
              <a:spcBef>
                <a:spcPts val="400"/>
              </a:spcBef>
              <a:spcAft>
                <a:spcPts val="0"/>
              </a:spcAft>
              <a:buSzPts val="1200"/>
              <a:buChar char="■"/>
            </a:pPr>
            <a:r>
              <a:rPr b="1" lang="en-US" sz="2000"/>
              <a:t>These forms are for counselor use only </a:t>
            </a:r>
            <a:endParaRPr/>
          </a:p>
          <a:p>
            <a:pPr indent="0" lvl="0" marL="0" rtl="0" algn="l">
              <a:spcBef>
                <a:spcPts val="480"/>
              </a:spcBef>
              <a:spcAft>
                <a:spcPts val="0"/>
              </a:spcAft>
              <a:buSzPts val="1440"/>
              <a:buNone/>
            </a:pPr>
            <a:r>
              <a:t/>
            </a:r>
            <a:endParaRPr b="1" sz="2400"/>
          </a:p>
          <a:p>
            <a:pPr indent="-342900" lvl="0" marL="342900" rtl="0" algn="l">
              <a:spcBef>
                <a:spcPts val="480"/>
              </a:spcBef>
              <a:spcAft>
                <a:spcPts val="0"/>
              </a:spcAft>
              <a:buSzPts val="1440"/>
              <a:buChar char="■"/>
            </a:pPr>
            <a:r>
              <a:rPr b="1" lang="en-US" sz="2400"/>
              <a:t>Teacher Recommendation Contract </a:t>
            </a:r>
            <a:endParaRPr/>
          </a:p>
          <a:p>
            <a:pPr indent="-342900" lvl="0" marL="342900" rtl="0" algn="l">
              <a:spcBef>
                <a:spcPts val="640"/>
              </a:spcBef>
              <a:spcAft>
                <a:spcPts val="0"/>
              </a:spcAft>
              <a:buSzPts val="1920"/>
              <a:buFont typeface="Times New Roman"/>
              <a:buNone/>
            </a:pPr>
            <a:r>
              <a:t/>
            </a:r>
            <a:endParaRPr u="sng"/>
          </a:p>
          <a:p>
            <a:pPr indent="-342900" lvl="0" marL="342900" rtl="0" algn="l">
              <a:spcBef>
                <a:spcPts val="640"/>
              </a:spcBef>
              <a:spcAft>
                <a:spcPts val="0"/>
              </a:spcAft>
              <a:buSzPts val="1920"/>
              <a:buFont typeface="Noto Sans Symbols"/>
              <a:buNone/>
            </a:pPr>
            <a:r>
              <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350" name="Shape 350"/>
        <p:cNvGrpSpPr/>
        <p:nvPr/>
      </p:nvGrpSpPr>
      <p:grpSpPr>
        <a:xfrm>
          <a:off x="0" y="0"/>
          <a:ext cx="0" cy="0"/>
          <a:chOff x="0" y="0"/>
          <a:chExt cx="0" cy="0"/>
        </a:xfrm>
      </p:grpSpPr>
      <p:sp>
        <p:nvSpPr>
          <p:cNvPr id="351" name="Google Shape;351;p49"/>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solidFill>
                  <a:srgbClr val="FFFF00"/>
                </a:solidFill>
              </a:rPr>
              <a:t> </a:t>
            </a:r>
            <a:r>
              <a:rPr lang="en-US"/>
              <a:t>Teacher Recommendations</a:t>
            </a:r>
            <a:endParaRPr/>
          </a:p>
        </p:txBody>
      </p:sp>
      <p:sp>
        <p:nvSpPr>
          <p:cNvPr id="352" name="Google Shape;352;p49"/>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440"/>
              <a:buChar char="■"/>
            </a:pPr>
            <a:r>
              <a:rPr b="1" lang="en-US" sz="2400"/>
              <a:t>Colleges prefer 11</a:t>
            </a:r>
            <a:r>
              <a:rPr b="1" baseline="30000" lang="en-US" sz="2400"/>
              <a:t>th</a:t>
            </a:r>
            <a:r>
              <a:rPr b="1" lang="en-US" sz="2400"/>
              <a:t> grade teachers</a:t>
            </a:r>
            <a:endParaRPr/>
          </a:p>
          <a:p>
            <a:pPr indent="0" lvl="0" marL="0" rtl="0" algn="l">
              <a:spcBef>
                <a:spcPts val="480"/>
              </a:spcBef>
              <a:spcAft>
                <a:spcPts val="0"/>
              </a:spcAft>
              <a:buSzPts val="1440"/>
              <a:buNone/>
            </a:pPr>
            <a:r>
              <a:t/>
            </a:r>
            <a:endParaRPr b="1" sz="2400"/>
          </a:p>
          <a:p>
            <a:pPr indent="-342900" lvl="0" marL="342900" rtl="0" algn="l">
              <a:spcBef>
                <a:spcPts val="480"/>
              </a:spcBef>
              <a:spcAft>
                <a:spcPts val="0"/>
              </a:spcAft>
              <a:buSzPts val="1440"/>
              <a:buChar char="■"/>
            </a:pPr>
            <a:r>
              <a:rPr b="1" lang="en-US" sz="2400"/>
              <a:t>Mid-late junior year--begin to consider which </a:t>
            </a:r>
            <a:endParaRPr/>
          </a:p>
          <a:p>
            <a:pPr indent="0" lvl="0" marL="0" rtl="0" algn="l">
              <a:spcBef>
                <a:spcPts val="480"/>
              </a:spcBef>
              <a:spcAft>
                <a:spcPts val="0"/>
              </a:spcAft>
              <a:buSzPts val="1440"/>
              <a:buNone/>
            </a:pPr>
            <a:r>
              <a:rPr b="1" lang="en-US" sz="2400"/>
              <a:t>    teachers you will ask</a:t>
            </a:r>
            <a:endParaRPr/>
          </a:p>
          <a:p>
            <a:pPr indent="0" lvl="0" marL="0" rtl="0" algn="l">
              <a:spcBef>
                <a:spcPts val="480"/>
              </a:spcBef>
              <a:spcAft>
                <a:spcPts val="0"/>
              </a:spcAft>
              <a:buSzPts val="1440"/>
              <a:buNone/>
            </a:pPr>
            <a:r>
              <a:t/>
            </a:r>
            <a:endParaRPr b="1" sz="2400"/>
          </a:p>
          <a:p>
            <a:pPr indent="-342900" lvl="0" marL="342900" rtl="0" algn="l">
              <a:spcBef>
                <a:spcPts val="480"/>
              </a:spcBef>
              <a:spcAft>
                <a:spcPts val="0"/>
              </a:spcAft>
              <a:buSzPts val="1440"/>
              <a:buChar char="■"/>
            </a:pPr>
            <a:r>
              <a:rPr b="1" lang="en-US" sz="2400"/>
              <a:t>Initial requests made in May/June (when teachers are </a:t>
            </a:r>
            <a:endParaRPr/>
          </a:p>
          <a:p>
            <a:pPr indent="0" lvl="0" marL="0" rtl="0" algn="l">
              <a:spcBef>
                <a:spcPts val="480"/>
              </a:spcBef>
              <a:spcAft>
                <a:spcPts val="0"/>
              </a:spcAft>
              <a:buSzPts val="1440"/>
              <a:buNone/>
            </a:pPr>
            <a:r>
              <a:rPr b="1" lang="en-US" sz="2400"/>
              <a:t>    asked to complete </a:t>
            </a:r>
            <a:r>
              <a:rPr b="1" lang="en-US" sz="2400" u="sng">
                <a:solidFill>
                  <a:schemeClr val="lt2"/>
                </a:solidFill>
              </a:rPr>
              <a:t>Appraisal Summary Forms)</a:t>
            </a:r>
            <a:endParaRPr/>
          </a:p>
          <a:p>
            <a:pPr indent="0" lvl="0" marL="0" rtl="0" algn="l">
              <a:spcBef>
                <a:spcPts val="480"/>
              </a:spcBef>
              <a:spcAft>
                <a:spcPts val="0"/>
              </a:spcAft>
              <a:buSzPts val="1440"/>
              <a:buNone/>
            </a:pPr>
            <a:r>
              <a:t/>
            </a:r>
            <a:endParaRPr b="1" sz="2400" u="sng"/>
          </a:p>
          <a:p>
            <a:pPr indent="-342900" lvl="0" marL="342900" rtl="0" algn="l">
              <a:spcBef>
                <a:spcPts val="480"/>
              </a:spcBef>
              <a:spcAft>
                <a:spcPts val="0"/>
              </a:spcAft>
              <a:buSzPts val="1440"/>
              <a:buChar char="■"/>
            </a:pPr>
            <a:r>
              <a:rPr b="1" lang="en-US" sz="2400"/>
              <a:t>Formal request/process will be made/reviewed     </a:t>
            </a:r>
            <a:endParaRPr/>
          </a:p>
          <a:p>
            <a:pPr indent="0" lvl="0" marL="0" rtl="0" algn="l">
              <a:spcBef>
                <a:spcPts val="480"/>
              </a:spcBef>
              <a:spcAft>
                <a:spcPts val="0"/>
              </a:spcAft>
              <a:buSzPts val="1440"/>
              <a:buNone/>
            </a:pPr>
            <a:r>
              <a:rPr b="1" lang="en-US" sz="2400"/>
              <a:t>   in September 2024</a:t>
            </a:r>
            <a:endParaRPr/>
          </a:p>
          <a:p>
            <a:pPr indent="-220980" lvl="0" marL="342900" rtl="0" algn="l">
              <a:spcBef>
                <a:spcPts val="640"/>
              </a:spcBef>
              <a:spcAft>
                <a:spcPts val="0"/>
              </a:spcAft>
              <a:buSzPts val="1920"/>
              <a:buNone/>
            </a:pPr>
            <a:r>
              <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356" name="Shape 356"/>
        <p:cNvGrpSpPr/>
        <p:nvPr/>
      </p:nvGrpSpPr>
      <p:grpSpPr>
        <a:xfrm>
          <a:off x="0" y="0"/>
          <a:ext cx="0" cy="0"/>
          <a:chOff x="0" y="0"/>
          <a:chExt cx="0" cy="0"/>
        </a:xfrm>
      </p:grpSpPr>
      <p:sp>
        <p:nvSpPr>
          <p:cNvPr id="357" name="Google Shape;357;p50"/>
          <p:cNvSpPr txBox="1"/>
          <p:nvPr>
            <p:ph idx="1" type="body"/>
          </p:nvPr>
        </p:nvSpPr>
        <p:spPr>
          <a:xfrm>
            <a:off x="439615" y="1600200"/>
            <a:ext cx="8229600" cy="453072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3600"/>
              <a:buNone/>
            </a:pPr>
            <a:r>
              <a:rPr b="1" lang="en-US" sz="6000"/>
              <a:t>            </a:t>
            </a:r>
            <a:r>
              <a:rPr b="1" i="1" lang="en-US" sz="6000">
                <a:solidFill>
                  <a:schemeClr val="lt2"/>
                </a:solidFill>
              </a:rPr>
              <a:t>Phase III</a:t>
            </a:r>
            <a:endParaRPr/>
          </a:p>
          <a:p>
            <a:pPr indent="0" lvl="0" marL="0" rtl="0" algn="ctr">
              <a:spcBef>
                <a:spcPts val="1200"/>
              </a:spcBef>
              <a:spcAft>
                <a:spcPts val="0"/>
              </a:spcAft>
              <a:buSzPts val="3600"/>
              <a:buNone/>
            </a:pPr>
            <a:r>
              <a:rPr b="1" i="1" lang="en-US" sz="6000">
                <a:solidFill>
                  <a:schemeClr val="lt2"/>
                </a:solidFill>
              </a:rPr>
              <a:t>The Final Act</a:t>
            </a:r>
            <a:endParaRPr/>
          </a:p>
          <a:p>
            <a:pPr indent="0" lvl="0" marL="0" rtl="0" algn="l">
              <a:spcBef>
                <a:spcPts val="640"/>
              </a:spcBef>
              <a:spcAft>
                <a:spcPts val="0"/>
              </a:spcAft>
              <a:buSzPts val="1920"/>
              <a:buNone/>
            </a:pPr>
            <a:r>
              <a:rPr b="1" lang="en-US"/>
              <a:t>                       </a:t>
            </a:r>
            <a:r>
              <a:rPr b="1" i="1" lang="en-US" sz="2400"/>
              <a:t>(Pulling it all together)</a:t>
            </a:r>
            <a:endParaRPr/>
          </a:p>
          <a:p>
            <a:pPr indent="0" lvl="0" marL="0" rtl="0" algn="l">
              <a:spcBef>
                <a:spcPts val="480"/>
              </a:spcBef>
              <a:spcAft>
                <a:spcPts val="0"/>
              </a:spcAft>
              <a:buSzPts val="1440"/>
              <a:buNone/>
            </a:pPr>
            <a:r>
              <a:rPr b="1" lang="en-US" sz="2400"/>
              <a:t>                        September 2024 - December 2024</a:t>
            </a:r>
            <a:endParaRPr/>
          </a:p>
          <a:p>
            <a:pPr indent="0" lvl="0" marL="0" rtl="0" algn="l">
              <a:spcBef>
                <a:spcPts val="480"/>
              </a:spcBef>
              <a:spcAft>
                <a:spcPts val="0"/>
              </a:spcAft>
              <a:buSzPts val="1440"/>
              <a:buNone/>
            </a:pPr>
            <a:r>
              <a:rPr b="1" lang="en-US" sz="2400"/>
              <a:t>                                  </a:t>
            </a:r>
            <a:endParaRPr b="1" sz="2400"/>
          </a:p>
          <a:p>
            <a:pPr indent="0" lvl="0" marL="0" rtl="0" algn="ctr">
              <a:spcBef>
                <a:spcPts val="720"/>
              </a:spcBef>
              <a:spcAft>
                <a:spcPts val="0"/>
              </a:spcAft>
              <a:buNone/>
            </a:pPr>
            <a:r>
              <a:rPr b="1" i="1" lang="en-US" sz="4900">
                <a:solidFill>
                  <a:srgbClr val="000066"/>
                </a:solidFill>
                <a:highlight>
                  <a:srgbClr val="9FC5E8"/>
                </a:highlight>
              </a:rPr>
              <a:t>Ms. Kerry Fallon</a:t>
            </a:r>
            <a:endParaRPr b="1" sz="2400"/>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361" name="Shape 361"/>
        <p:cNvGrpSpPr/>
        <p:nvPr/>
      </p:nvGrpSpPr>
      <p:grpSpPr>
        <a:xfrm>
          <a:off x="0" y="0"/>
          <a:ext cx="0" cy="0"/>
          <a:chOff x="0" y="0"/>
          <a:chExt cx="0" cy="0"/>
        </a:xfrm>
      </p:grpSpPr>
      <p:sp>
        <p:nvSpPr>
          <p:cNvPr id="362" name="Google Shape;362;p51"/>
          <p:cNvSpPr txBox="1"/>
          <p:nvPr>
            <p:ph type="title"/>
          </p:nvPr>
        </p:nvSpPr>
        <p:spPr>
          <a:xfrm>
            <a:off x="457200" y="277812"/>
            <a:ext cx="8229600" cy="1779587"/>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sz="4800"/>
              <a:t>Focus on Processing:</a:t>
            </a:r>
            <a:endParaRPr/>
          </a:p>
        </p:txBody>
      </p:sp>
      <p:sp>
        <p:nvSpPr>
          <p:cNvPr id="363" name="Google Shape;363;p51"/>
          <p:cNvSpPr txBox="1"/>
          <p:nvPr>
            <p:ph idx="1" type="body"/>
          </p:nvPr>
        </p:nvSpPr>
        <p:spPr>
          <a:xfrm>
            <a:off x="457200" y="2057400"/>
            <a:ext cx="8229600" cy="3997325"/>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2160"/>
              <a:buChar char="■"/>
            </a:pPr>
            <a:r>
              <a:rPr b="1" lang="en-US" sz="3600"/>
              <a:t>Student Applications</a:t>
            </a:r>
            <a:endParaRPr/>
          </a:p>
          <a:p>
            <a:pPr indent="-205740" lvl="0" marL="342900" rtl="0" algn="l">
              <a:spcBef>
                <a:spcPts val="720"/>
              </a:spcBef>
              <a:spcAft>
                <a:spcPts val="0"/>
              </a:spcAft>
              <a:buSzPts val="2160"/>
              <a:buNone/>
            </a:pPr>
            <a:r>
              <a:t/>
            </a:r>
            <a:endParaRPr b="1" sz="3600"/>
          </a:p>
          <a:p>
            <a:pPr indent="-342900" lvl="0" marL="342900" rtl="0" algn="l">
              <a:spcBef>
                <a:spcPts val="720"/>
              </a:spcBef>
              <a:spcAft>
                <a:spcPts val="0"/>
              </a:spcAft>
              <a:buSzPts val="2160"/>
              <a:buChar char="■"/>
            </a:pPr>
            <a:r>
              <a:rPr b="1" lang="en-US" sz="3600"/>
              <a:t>School documents, including counselor </a:t>
            </a:r>
            <a:endParaRPr/>
          </a:p>
          <a:p>
            <a:pPr indent="-342900" lvl="0" marL="342900" rtl="0" algn="l">
              <a:spcBef>
                <a:spcPts val="720"/>
              </a:spcBef>
              <a:spcAft>
                <a:spcPts val="0"/>
              </a:spcAft>
              <a:buSzPts val="2160"/>
              <a:buFont typeface="Noto Sans Symbols"/>
              <a:buNone/>
            </a:pPr>
            <a:r>
              <a:rPr b="1" lang="en-US" sz="3600"/>
              <a:t>   recommendations, transcripts, etc.</a:t>
            </a:r>
            <a:endParaRPr/>
          </a:p>
          <a:p>
            <a:pPr indent="-342900" lvl="0" marL="342900" rtl="0" algn="l">
              <a:spcBef>
                <a:spcPts val="720"/>
              </a:spcBef>
              <a:spcAft>
                <a:spcPts val="0"/>
              </a:spcAft>
              <a:buSzPts val="2160"/>
              <a:buFont typeface="Noto Sans Symbols"/>
              <a:buNone/>
            </a:pPr>
            <a:r>
              <a:t/>
            </a:r>
            <a:endParaRPr b="1" sz="3600"/>
          </a:p>
          <a:p>
            <a:pPr indent="-342900" lvl="0" marL="342900" rtl="0" algn="l">
              <a:spcBef>
                <a:spcPts val="720"/>
              </a:spcBef>
              <a:spcAft>
                <a:spcPts val="0"/>
              </a:spcAft>
              <a:buSzPts val="2160"/>
              <a:buChar char="■"/>
            </a:pPr>
            <a:r>
              <a:rPr b="1" lang="en-US" sz="3600"/>
              <a:t>Teacher Recommendations</a:t>
            </a:r>
            <a:endParaRPr/>
          </a:p>
          <a:p>
            <a:pPr indent="-342900" lvl="0" marL="342900" rtl="0" algn="l">
              <a:spcBef>
                <a:spcPts val="720"/>
              </a:spcBef>
              <a:spcAft>
                <a:spcPts val="0"/>
              </a:spcAft>
              <a:buSzPts val="2160"/>
              <a:buFont typeface="Noto Sans Symbols"/>
              <a:buNone/>
            </a:pPr>
            <a:r>
              <a:rPr i="1" lang="en-US" sz="3600"/>
              <a:t>                      </a:t>
            </a:r>
            <a:endParaRPr sz="3600"/>
          </a:p>
          <a:p>
            <a:pPr indent="-342900" lvl="0" marL="342900" rtl="0" algn="ctr">
              <a:spcBef>
                <a:spcPts val="560"/>
              </a:spcBef>
              <a:spcAft>
                <a:spcPts val="0"/>
              </a:spcAft>
              <a:buSzPts val="1680"/>
              <a:buFont typeface="Noto Sans Symbols"/>
              <a:buNone/>
            </a:pPr>
            <a:r>
              <a:t/>
            </a:r>
            <a:endParaRPr sz="2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145" name="Shape 145"/>
        <p:cNvGrpSpPr/>
        <p:nvPr/>
      </p:nvGrpSpPr>
      <p:grpSpPr>
        <a:xfrm>
          <a:off x="0" y="0"/>
          <a:ext cx="0" cy="0"/>
          <a:chOff x="0" y="0"/>
          <a:chExt cx="0" cy="0"/>
        </a:xfrm>
      </p:grpSpPr>
      <p:sp>
        <p:nvSpPr>
          <p:cNvPr id="146" name="Google Shape;146;p16"/>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Program Purpose and Goal</a:t>
            </a:r>
            <a:endParaRPr/>
          </a:p>
        </p:txBody>
      </p:sp>
      <p:sp>
        <p:nvSpPr>
          <p:cNvPr id="147" name="Google Shape;147;p16"/>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920"/>
              <a:buFont typeface="Noto Sans Symbols"/>
              <a:buNone/>
            </a:pPr>
            <a:r>
              <a:rPr b="1" i="1" lang="en-US" u="sng">
                <a:solidFill>
                  <a:schemeClr val="lt2"/>
                </a:solidFill>
              </a:rPr>
              <a:t>Purpose:</a:t>
            </a:r>
            <a:r>
              <a:rPr b="1" i="1" lang="en-US"/>
              <a:t> To present an overview of the post-secondary planning process</a:t>
            </a:r>
            <a:endParaRPr/>
          </a:p>
          <a:p>
            <a:pPr indent="-342900" lvl="0" marL="342900" rtl="0" algn="l">
              <a:spcBef>
                <a:spcPts val="640"/>
              </a:spcBef>
              <a:spcAft>
                <a:spcPts val="0"/>
              </a:spcAft>
              <a:buSzPts val="1920"/>
              <a:buFont typeface="Noto Sans Symbols"/>
              <a:buNone/>
            </a:pPr>
            <a:r>
              <a:t/>
            </a:r>
            <a:endParaRPr/>
          </a:p>
          <a:p>
            <a:pPr indent="-342900" lvl="0" marL="342900" rtl="0" algn="l">
              <a:spcBef>
                <a:spcPts val="640"/>
              </a:spcBef>
              <a:spcAft>
                <a:spcPts val="0"/>
              </a:spcAft>
              <a:buSzPts val="1920"/>
              <a:buFont typeface="Noto Sans Symbols"/>
              <a:buNone/>
            </a:pPr>
            <a:r>
              <a:rPr b="1" i="1" lang="en-US" u="sng">
                <a:solidFill>
                  <a:schemeClr val="lt2"/>
                </a:solidFill>
              </a:rPr>
              <a:t>Goal</a:t>
            </a:r>
            <a:r>
              <a:rPr b="1" i="1" lang="en-US">
                <a:solidFill>
                  <a:schemeClr val="lt2"/>
                </a:solidFill>
              </a:rPr>
              <a:t>:</a:t>
            </a:r>
            <a:r>
              <a:rPr b="1" i="1" lang="en-US"/>
              <a:t> To identify and provide you with the </a:t>
            </a:r>
            <a:r>
              <a:rPr b="1" i="1" lang="en-US" u="sng"/>
              <a:t>Resources</a:t>
            </a:r>
            <a:r>
              <a:rPr b="1" i="1" lang="en-US"/>
              <a:t> and a </a:t>
            </a:r>
            <a:r>
              <a:rPr b="1" i="1" lang="en-US" u="sng"/>
              <a:t>written guide</a:t>
            </a:r>
            <a:r>
              <a:rPr b="1" i="1" lang="en-US"/>
              <a:t> that will help you work alongside your child throughout this process.</a:t>
            </a:r>
            <a:endParaRPr/>
          </a:p>
          <a:p>
            <a:pPr indent="-342900" lvl="0" marL="342900" rtl="0" algn="l">
              <a:spcBef>
                <a:spcPts val="320"/>
              </a:spcBef>
              <a:spcAft>
                <a:spcPts val="0"/>
              </a:spcAft>
              <a:buSzPts val="960"/>
              <a:buFont typeface="Noto Sans Symbols"/>
              <a:buNone/>
            </a:pPr>
            <a:r>
              <a:t/>
            </a:r>
            <a:endParaRPr b="1" i="1" sz="1600"/>
          </a:p>
          <a:p>
            <a:pPr indent="-342900" lvl="0" marL="342900" rtl="0" algn="ctr">
              <a:spcBef>
                <a:spcPts val="560"/>
              </a:spcBef>
              <a:spcAft>
                <a:spcPts val="0"/>
              </a:spcAft>
              <a:buSzPts val="1680"/>
              <a:buFont typeface="Noto Sans Symbols"/>
              <a:buNone/>
            </a:pPr>
            <a:r>
              <a:rPr b="1" i="1" lang="en-US" sz="2800">
                <a:solidFill>
                  <a:schemeClr val="accent4"/>
                </a:solidFill>
              </a:rPr>
              <a:t>Post-Secondary Planning Guide</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sp>
        <p:nvSpPr>
          <p:cNvPr id="369" name="Google Shape;369;p52"/>
          <p:cNvSpPr txBox="1"/>
          <p:nvPr>
            <p:ph type="title"/>
          </p:nvPr>
        </p:nvSpPr>
        <p:spPr>
          <a:xfrm>
            <a:off x="457200" y="277813"/>
            <a:ext cx="82296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Layers of Support</a:t>
            </a:r>
            <a:endParaRPr/>
          </a:p>
        </p:txBody>
      </p:sp>
      <p:sp>
        <p:nvSpPr>
          <p:cNvPr id="370" name="Google Shape;370;p52"/>
          <p:cNvSpPr txBox="1"/>
          <p:nvPr>
            <p:ph idx="1" type="body"/>
          </p:nvPr>
        </p:nvSpPr>
        <p:spPr>
          <a:xfrm>
            <a:off x="210750" y="1197975"/>
            <a:ext cx="8722500" cy="5439600"/>
          </a:xfrm>
          <a:prstGeom prst="rect">
            <a:avLst/>
          </a:prstGeom>
        </p:spPr>
        <p:txBody>
          <a:bodyPr anchorCtr="0" anchor="t" bIns="45700" lIns="91425" spcFirstLastPara="1" rIns="91425" wrap="square" tIns="45700">
            <a:noAutofit/>
          </a:bodyPr>
          <a:lstStyle/>
          <a:p>
            <a:pPr indent="-297180" lvl="0" marL="457200" rtl="0" algn="l">
              <a:spcBef>
                <a:spcPts val="360"/>
              </a:spcBef>
              <a:spcAft>
                <a:spcPts val="0"/>
              </a:spcAft>
              <a:buSzPts val="1080"/>
              <a:buChar char="■"/>
            </a:pPr>
            <a:r>
              <a:rPr lang="en-US"/>
              <a:t>11th Grade Classroom Lessons </a:t>
            </a:r>
            <a:r>
              <a:rPr lang="en-US" sz="2400"/>
              <a:t>(</a:t>
            </a:r>
            <a:r>
              <a:rPr lang="en-US" sz="2400"/>
              <a:t>January 2024)</a:t>
            </a:r>
            <a:endParaRPr sz="2400"/>
          </a:p>
          <a:p>
            <a:pPr indent="0" lvl="0" marL="457200" rtl="0" algn="l">
              <a:spcBef>
                <a:spcPts val="360"/>
              </a:spcBef>
              <a:spcAft>
                <a:spcPts val="0"/>
              </a:spcAft>
              <a:buNone/>
            </a:pPr>
            <a:r>
              <a:rPr lang="en-US" sz="2400"/>
              <a:t>Small group meetings with 11th grade</a:t>
            </a:r>
            <a:endParaRPr sz="2400"/>
          </a:p>
          <a:p>
            <a:pPr indent="0" lvl="0" marL="457200" rtl="0" algn="l">
              <a:spcBef>
                <a:spcPts val="360"/>
              </a:spcBef>
              <a:spcAft>
                <a:spcPts val="0"/>
              </a:spcAft>
              <a:buNone/>
            </a:pPr>
            <a:r>
              <a:t/>
            </a:r>
            <a:endParaRPr sz="1400"/>
          </a:p>
          <a:p>
            <a:pPr indent="-297180" lvl="0" marL="457200" rtl="0" algn="l">
              <a:spcBef>
                <a:spcPts val="360"/>
              </a:spcBef>
              <a:spcAft>
                <a:spcPts val="0"/>
              </a:spcAft>
              <a:buSzPts val="1080"/>
              <a:buChar char="■"/>
            </a:pPr>
            <a:r>
              <a:rPr lang="en-US"/>
              <a:t> Student/Counselor College Conferences </a:t>
            </a:r>
            <a:r>
              <a:rPr lang="en-US" sz="2400"/>
              <a:t>(February</a:t>
            </a:r>
            <a:r>
              <a:rPr lang="en-US" sz="2400"/>
              <a:t> 2024--May 2024)</a:t>
            </a:r>
            <a:endParaRPr sz="2400"/>
          </a:p>
          <a:p>
            <a:pPr indent="0" lvl="0" marL="0" rtl="0" algn="l">
              <a:spcBef>
                <a:spcPts val="360"/>
              </a:spcBef>
              <a:spcAft>
                <a:spcPts val="0"/>
              </a:spcAft>
              <a:buNone/>
            </a:pPr>
            <a:r>
              <a:t/>
            </a:r>
            <a:endParaRPr sz="1400"/>
          </a:p>
          <a:p>
            <a:pPr indent="-297180" lvl="0" marL="457200" rtl="0" algn="l">
              <a:spcBef>
                <a:spcPts val="360"/>
              </a:spcBef>
              <a:spcAft>
                <a:spcPts val="0"/>
              </a:spcAft>
              <a:buSzPts val="1080"/>
              <a:buChar char="■"/>
            </a:pPr>
            <a:r>
              <a:rPr lang="en-US"/>
              <a:t>12th Grade Parent/Student Night </a:t>
            </a:r>
            <a:r>
              <a:rPr lang="en-US" sz="2400"/>
              <a:t>(September 2024)</a:t>
            </a:r>
            <a:endParaRPr sz="2400"/>
          </a:p>
          <a:p>
            <a:pPr indent="0" lvl="0" marL="457200" rtl="0" algn="l">
              <a:spcBef>
                <a:spcPts val="360"/>
              </a:spcBef>
              <a:spcAft>
                <a:spcPts val="0"/>
              </a:spcAft>
              <a:buNone/>
            </a:pPr>
            <a:r>
              <a:rPr lang="en-US" sz="2400"/>
              <a:t>Comprehensive Review of Application Process</a:t>
            </a:r>
            <a:endParaRPr sz="2400"/>
          </a:p>
          <a:p>
            <a:pPr indent="0" lvl="0" marL="457200" rtl="0" algn="l">
              <a:spcBef>
                <a:spcPts val="360"/>
              </a:spcBef>
              <a:spcAft>
                <a:spcPts val="0"/>
              </a:spcAft>
              <a:buNone/>
            </a:pPr>
            <a:r>
              <a:rPr lang="en-US" sz="2400"/>
              <a:t>Checklist to guide each step of process</a:t>
            </a:r>
            <a:endParaRPr sz="2400"/>
          </a:p>
          <a:p>
            <a:pPr indent="0" lvl="0" marL="0" rtl="0" algn="l">
              <a:spcBef>
                <a:spcPts val="360"/>
              </a:spcBef>
              <a:spcAft>
                <a:spcPts val="0"/>
              </a:spcAft>
              <a:buNone/>
            </a:pPr>
            <a:r>
              <a:t/>
            </a:r>
            <a:endParaRPr sz="1200"/>
          </a:p>
          <a:p>
            <a:pPr indent="-297180" lvl="0" marL="457200" rtl="0" algn="l">
              <a:spcBef>
                <a:spcPts val="360"/>
              </a:spcBef>
              <a:spcAft>
                <a:spcPts val="0"/>
              </a:spcAft>
              <a:buSzPts val="1080"/>
              <a:buChar char="■"/>
            </a:pPr>
            <a:r>
              <a:rPr lang="en-US"/>
              <a:t>Senior Classroom Lessons </a:t>
            </a:r>
            <a:r>
              <a:rPr lang="en-US" sz="2400"/>
              <a:t>(September 2024)</a:t>
            </a:r>
            <a:endParaRPr sz="2400"/>
          </a:p>
          <a:p>
            <a:pPr indent="0" lvl="0" marL="457200" rtl="0" algn="l">
              <a:spcBef>
                <a:spcPts val="360"/>
              </a:spcBef>
              <a:spcAft>
                <a:spcPts val="0"/>
              </a:spcAft>
              <a:buNone/>
            </a:pPr>
            <a:r>
              <a:rPr lang="en-US" sz="2400"/>
              <a:t>Follow up to 12th Grade Parent/Student Night</a:t>
            </a:r>
            <a:endParaRPr sz="2400"/>
          </a:p>
          <a:p>
            <a:pPr indent="0" lvl="0" marL="457200" rtl="0" algn="l">
              <a:spcBef>
                <a:spcPts val="360"/>
              </a:spcBef>
              <a:spcAft>
                <a:spcPts val="0"/>
              </a:spcAft>
              <a:buNone/>
            </a:pPr>
            <a:r>
              <a:rPr lang="en-US" sz="2400"/>
              <a:t>Review all procedures with students</a:t>
            </a:r>
            <a:endParaRPr sz="2400"/>
          </a:p>
          <a:p>
            <a:pPr indent="0" lvl="0" marL="0" rtl="0" algn="l">
              <a:spcBef>
                <a:spcPts val="360"/>
              </a:spcBef>
              <a:spcAft>
                <a:spcPts val="0"/>
              </a:spcAft>
              <a:buNone/>
            </a:pPr>
            <a:r>
              <a:t/>
            </a:r>
            <a:endParaRPr/>
          </a:p>
          <a:p>
            <a:pPr indent="-297180" lvl="0" marL="457200" rtl="0" algn="l">
              <a:spcBef>
                <a:spcPts val="360"/>
              </a:spcBef>
              <a:spcAft>
                <a:spcPts val="0"/>
              </a:spcAft>
              <a:buSzPts val="1080"/>
              <a:buChar char="■"/>
            </a:pPr>
            <a:r>
              <a:rPr lang="en-US"/>
              <a:t>Fall Family Conferences (SEPT-OCT)</a:t>
            </a:r>
            <a:endParaRPr/>
          </a:p>
          <a:p>
            <a:pPr indent="0" lvl="0" marL="457200" rtl="0" algn="l">
              <a:spcBef>
                <a:spcPts val="360"/>
              </a:spcBef>
              <a:spcAft>
                <a:spcPts val="0"/>
              </a:spcAft>
              <a:buNone/>
            </a:pPr>
            <a:r>
              <a:rPr lang="en-US" sz="2400"/>
              <a:t>Individual student/parent conference to review college list and application procedures</a:t>
            </a:r>
            <a:endParaRPr sz="2400"/>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374" name="Shape 374"/>
        <p:cNvGrpSpPr/>
        <p:nvPr/>
      </p:nvGrpSpPr>
      <p:grpSpPr>
        <a:xfrm>
          <a:off x="0" y="0"/>
          <a:ext cx="0" cy="0"/>
          <a:chOff x="0" y="0"/>
          <a:chExt cx="0" cy="0"/>
        </a:xfrm>
      </p:grpSpPr>
      <p:sp>
        <p:nvSpPr>
          <p:cNvPr id="375" name="Google Shape;375;p53"/>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Financial Aid Night </a:t>
            </a:r>
            <a:endParaRPr/>
          </a:p>
        </p:txBody>
      </p:sp>
      <p:sp>
        <p:nvSpPr>
          <p:cNvPr id="376" name="Google Shape;376;p53"/>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SzPts val="1920"/>
              <a:buNone/>
            </a:pPr>
            <a:r>
              <a:rPr b="1" i="1" lang="en-US"/>
              <a:t>OCTOBER 2024</a:t>
            </a:r>
            <a:endParaRPr/>
          </a:p>
          <a:p>
            <a:pPr indent="0" lvl="0" marL="0" rtl="0" algn="ctr">
              <a:spcBef>
                <a:spcPts val="640"/>
              </a:spcBef>
              <a:spcAft>
                <a:spcPts val="0"/>
              </a:spcAft>
              <a:buSzPts val="1920"/>
              <a:buNone/>
            </a:pPr>
            <a:r>
              <a:t/>
            </a:r>
            <a:endParaRPr/>
          </a:p>
          <a:p>
            <a:pPr indent="0" lvl="0" marL="0" rtl="0" algn="ctr">
              <a:spcBef>
                <a:spcPts val="640"/>
              </a:spcBef>
              <a:spcAft>
                <a:spcPts val="0"/>
              </a:spcAft>
              <a:buSzPts val="1920"/>
              <a:buNone/>
            </a:pPr>
            <a:r>
              <a:rPr b="1" lang="en-US"/>
              <a:t>Review </a:t>
            </a:r>
            <a:r>
              <a:rPr b="1" lang="en-US"/>
              <a:t>FAFSA process, dates and </a:t>
            </a:r>
            <a:r>
              <a:rPr b="1" lang="en-US"/>
              <a:t>deadlines</a:t>
            </a:r>
            <a:r>
              <a:rPr b="1" lang="en-US"/>
              <a:t>, and submission process. </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1" name="Shape 381"/>
        <p:cNvGrpSpPr/>
        <p:nvPr/>
      </p:nvGrpSpPr>
      <p:grpSpPr>
        <a:xfrm>
          <a:off x="0" y="0"/>
          <a:ext cx="0" cy="0"/>
          <a:chOff x="0" y="0"/>
          <a:chExt cx="0" cy="0"/>
        </a:xfrm>
      </p:grpSpPr>
      <p:sp>
        <p:nvSpPr>
          <p:cNvPr id="382" name="Google Shape;382;p54"/>
          <p:cNvSpPr txBox="1"/>
          <p:nvPr>
            <p:ph type="title"/>
          </p:nvPr>
        </p:nvSpPr>
        <p:spPr>
          <a:xfrm>
            <a:off x="457200" y="277813"/>
            <a:ext cx="82296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RESOURCES</a:t>
            </a:r>
            <a:endParaRPr/>
          </a:p>
        </p:txBody>
      </p:sp>
      <p:sp>
        <p:nvSpPr>
          <p:cNvPr id="383" name="Google Shape;383;p54"/>
          <p:cNvSpPr txBox="1"/>
          <p:nvPr>
            <p:ph idx="1" type="body"/>
          </p:nvPr>
        </p:nvSpPr>
        <p:spPr>
          <a:xfrm>
            <a:off x="255425" y="1600200"/>
            <a:ext cx="8671500" cy="4530600"/>
          </a:xfrm>
          <a:prstGeom prst="rect">
            <a:avLst/>
          </a:prstGeom>
        </p:spPr>
        <p:txBody>
          <a:bodyPr anchorCtr="0" anchor="t" bIns="45700" lIns="91425" spcFirstLastPara="1" rIns="91425" wrap="square" tIns="45700">
            <a:noAutofit/>
          </a:bodyPr>
          <a:lstStyle/>
          <a:p>
            <a:pPr indent="-309880" lvl="0" marL="457200" rtl="0" algn="l">
              <a:spcBef>
                <a:spcPts val="360"/>
              </a:spcBef>
              <a:spcAft>
                <a:spcPts val="0"/>
              </a:spcAft>
              <a:buSzPts val="1280"/>
              <a:buChar char="■"/>
            </a:pPr>
            <a:r>
              <a:rPr lang="en-US" sz="3400"/>
              <a:t>College Fairs/Representative Visits</a:t>
            </a:r>
            <a:endParaRPr sz="3400"/>
          </a:p>
          <a:p>
            <a:pPr indent="-309880" lvl="0" marL="457200" rtl="0" algn="l">
              <a:spcBef>
                <a:spcPts val="0"/>
              </a:spcBef>
              <a:spcAft>
                <a:spcPts val="0"/>
              </a:spcAft>
              <a:buSzPts val="1280"/>
              <a:buChar char="■"/>
            </a:pPr>
            <a:r>
              <a:rPr lang="en-US" sz="3400"/>
              <a:t>The “SET” List</a:t>
            </a:r>
            <a:endParaRPr sz="3400"/>
          </a:p>
          <a:p>
            <a:pPr indent="-309880" lvl="0" marL="457200" rtl="0" algn="l">
              <a:spcBef>
                <a:spcPts val="0"/>
              </a:spcBef>
              <a:spcAft>
                <a:spcPts val="0"/>
              </a:spcAft>
              <a:buSzPts val="1280"/>
              <a:buChar char="■"/>
            </a:pPr>
            <a:r>
              <a:rPr lang="en-US" sz="3400"/>
              <a:t>Naviance</a:t>
            </a:r>
            <a:endParaRPr sz="3400"/>
          </a:p>
          <a:p>
            <a:pPr indent="-309880" lvl="0" marL="457200" rtl="0" algn="l">
              <a:spcBef>
                <a:spcPts val="0"/>
              </a:spcBef>
              <a:spcAft>
                <a:spcPts val="0"/>
              </a:spcAft>
              <a:buSzPts val="1280"/>
              <a:buChar char="■"/>
            </a:pPr>
            <a:r>
              <a:rPr lang="en-US" sz="3400"/>
              <a:t>Counseling Department Webpage</a:t>
            </a:r>
            <a:endParaRPr sz="3400"/>
          </a:p>
          <a:p>
            <a:pPr indent="-309880" lvl="0" marL="457200" rtl="0" algn="l">
              <a:spcBef>
                <a:spcPts val="0"/>
              </a:spcBef>
              <a:spcAft>
                <a:spcPts val="0"/>
              </a:spcAft>
              <a:buSzPts val="1280"/>
              <a:buChar char="■"/>
            </a:pPr>
            <a:r>
              <a:rPr lang="en-US" sz="3400"/>
              <a:t>Essay Booklet</a:t>
            </a:r>
            <a:endParaRPr sz="3400"/>
          </a:p>
          <a:p>
            <a:pPr indent="-309880" lvl="0" marL="457200" rtl="0" algn="l">
              <a:spcBef>
                <a:spcPts val="0"/>
              </a:spcBef>
              <a:spcAft>
                <a:spcPts val="0"/>
              </a:spcAft>
              <a:buSzPts val="1280"/>
              <a:buChar char="■"/>
            </a:pPr>
            <a:r>
              <a:rPr lang="en-US" sz="3400"/>
              <a:t>Common Application/prompts/supplementals</a:t>
            </a:r>
            <a:endParaRPr sz="3400"/>
          </a:p>
          <a:p>
            <a:pPr indent="-309880" lvl="0" marL="457200" rtl="0" algn="l">
              <a:spcBef>
                <a:spcPts val="0"/>
              </a:spcBef>
              <a:spcAft>
                <a:spcPts val="0"/>
              </a:spcAft>
              <a:buSzPts val="1280"/>
              <a:buChar char="■"/>
            </a:pPr>
            <a:r>
              <a:rPr lang="en-US" sz="3400"/>
              <a:t>Planning Guide</a:t>
            </a:r>
            <a:endParaRPr sz="3400"/>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387" name="Shape 387"/>
        <p:cNvGrpSpPr/>
        <p:nvPr/>
      </p:nvGrpSpPr>
      <p:grpSpPr>
        <a:xfrm>
          <a:off x="0" y="0"/>
          <a:ext cx="0" cy="0"/>
          <a:chOff x="0" y="0"/>
          <a:chExt cx="0" cy="0"/>
        </a:xfrm>
      </p:grpSpPr>
      <p:sp>
        <p:nvSpPr>
          <p:cNvPr id="388" name="Google Shape;388;p55"/>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Final Thoughts</a:t>
            </a:r>
            <a:endParaRPr/>
          </a:p>
        </p:txBody>
      </p:sp>
      <p:sp>
        <p:nvSpPr>
          <p:cNvPr id="389" name="Google Shape;389;p55"/>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SzPts val="1920"/>
              <a:buNone/>
            </a:pPr>
            <a:r>
              <a:rPr b="1" lang="en-US"/>
              <a:t>*</a:t>
            </a:r>
            <a:r>
              <a:rPr b="1" lang="en-US" sz="2400"/>
              <a:t>The Guide has been designed as an outline of activities that characterize the post-secondary planning process. </a:t>
            </a:r>
            <a:r>
              <a:rPr b="1" lang="en-US" sz="2400" u="sng"/>
              <a:t>Please share it with your child and take the time to review </a:t>
            </a:r>
            <a:r>
              <a:rPr b="1" lang="en-US" sz="2400" u="sng">
                <a:solidFill>
                  <a:srgbClr val="92D050"/>
                </a:solidFill>
              </a:rPr>
              <a:t>thoroughly.  </a:t>
            </a:r>
            <a:endParaRPr/>
          </a:p>
          <a:p>
            <a:pPr indent="0" lvl="0" marL="0" rtl="0" algn="ctr">
              <a:spcBef>
                <a:spcPts val="480"/>
              </a:spcBef>
              <a:spcAft>
                <a:spcPts val="0"/>
              </a:spcAft>
              <a:buSzPts val="1440"/>
              <a:buNone/>
            </a:pPr>
            <a:r>
              <a:t/>
            </a:r>
            <a:endParaRPr b="1" sz="2400"/>
          </a:p>
          <a:p>
            <a:pPr indent="0" lvl="0" marL="0" rtl="0" algn="ctr">
              <a:spcBef>
                <a:spcPts val="480"/>
              </a:spcBef>
              <a:spcAft>
                <a:spcPts val="0"/>
              </a:spcAft>
              <a:buSzPts val="1440"/>
              <a:buNone/>
            </a:pPr>
            <a:r>
              <a:rPr b="1" lang="en-US" sz="2400"/>
              <a:t>*At every stage, please be sure to include your child in the process. They should be engaged in the planning.</a:t>
            </a:r>
            <a:endParaRPr/>
          </a:p>
          <a:p>
            <a:pPr indent="0" lvl="0" marL="0" rtl="0" algn="ctr">
              <a:spcBef>
                <a:spcPts val="480"/>
              </a:spcBef>
              <a:spcAft>
                <a:spcPts val="0"/>
              </a:spcAft>
              <a:buSzPts val="1440"/>
              <a:buNone/>
            </a:pPr>
            <a:r>
              <a:t/>
            </a:r>
            <a:endParaRPr b="1" sz="2400"/>
          </a:p>
          <a:p>
            <a:pPr indent="0" lvl="0" marL="0" rtl="0" algn="ctr">
              <a:spcBef>
                <a:spcPts val="480"/>
              </a:spcBef>
              <a:spcAft>
                <a:spcPts val="0"/>
              </a:spcAft>
              <a:buSzPts val="1440"/>
              <a:buNone/>
            </a:pPr>
            <a:r>
              <a:rPr b="1" lang="en-US" sz="2400"/>
              <a:t>*Depending on personal interests and goals, the process will be different for each student/family</a:t>
            </a:r>
            <a:endParaRPr/>
          </a:p>
          <a:p>
            <a:pPr indent="0" lvl="0" marL="0" rtl="0" algn="ctr">
              <a:spcBef>
                <a:spcPts val="480"/>
              </a:spcBef>
              <a:spcAft>
                <a:spcPts val="0"/>
              </a:spcAft>
              <a:buSzPts val="1440"/>
              <a:buNone/>
            </a:pPr>
            <a:r>
              <a:t/>
            </a:r>
            <a:endParaRPr sz="2400"/>
          </a:p>
          <a:p>
            <a:pPr indent="0" lvl="0" marL="0" rtl="0" algn="ctr">
              <a:spcBef>
                <a:spcPts val="480"/>
              </a:spcBef>
              <a:spcAft>
                <a:spcPts val="0"/>
              </a:spcAft>
              <a:buSzPts val="1440"/>
              <a:buNone/>
            </a:pPr>
            <a:r>
              <a:rPr lang="en-US" sz="2400"/>
              <a:t> </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393" name="Shape 393"/>
        <p:cNvGrpSpPr/>
        <p:nvPr/>
      </p:nvGrpSpPr>
      <p:grpSpPr>
        <a:xfrm>
          <a:off x="0" y="0"/>
          <a:ext cx="0" cy="0"/>
          <a:chOff x="0" y="0"/>
          <a:chExt cx="0" cy="0"/>
        </a:xfrm>
      </p:grpSpPr>
      <p:sp>
        <p:nvSpPr>
          <p:cNvPr id="394" name="Google Shape;394;p56"/>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Current Trend</a:t>
            </a:r>
            <a:endParaRPr/>
          </a:p>
        </p:txBody>
      </p:sp>
      <p:sp>
        <p:nvSpPr>
          <p:cNvPr id="395" name="Google Shape;395;p56"/>
          <p:cNvSpPr txBox="1"/>
          <p:nvPr>
            <p:ph idx="1" type="body"/>
          </p:nvPr>
        </p:nvSpPr>
        <p:spPr>
          <a:xfrm>
            <a:off x="457200" y="1143000"/>
            <a:ext cx="8229600" cy="498792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920"/>
              <a:buNone/>
            </a:pPr>
            <a:r>
              <a:rPr lang="en-US"/>
              <a:t>* </a:t>
            </a:r>
            <a:r>
              <a:rPr b="1" lang="en-US"/>
              <a:t>Roughly 89% of recent classes have applied        </a:t>
            </a:r>
            <a:endParaRPr/>
          </a:p>
          <a:p>
            <a:pPr indent="0" lvl="0" marL="0" rtl="0" algn="l">
              <a:spcBef>
                <a:spcPts val="640"/>
              </a:spcBef>
              <a:spcAft>
                <a:spcPts val="0"/>
              </a:spcAft>
              <a:buSzPts val="1920"/>
              <a:buNone/>
            </a:pPr>
            <a:r>
              <a:rPr b="1" lang="en-US"/>
              <a:t>             under one of the Early options</a:t>
            </a:r>
            <a:endParaRPr/>
          </a:p>
          <a:p>
            <a:pPr indent="0" lvl="0" marL="0" rtl="0" algn="l">
              <a:spcBef>
                <a:spcPts val="640"/>
              </a:spcBef>
              <a:spcAft>
                <a:spcPts val="0"/>
              </a:spcAft>
              <a:buSzPts val="1920"/>
              <a:buNone/>
            </a:pPr>
            <a:r>
              <a:t/>
            </a:r>
            <a:endParaRPr b="1"/>
          </a:p>
          <a:p>
            <a:pPr indent="0" lvl="0" marL="0" rtl="0" algn="l">
              <a:spcBef>
                <a:spcPts val="640"/>
              </a:spcBef>
              <a:spcAft>
                <a:spcPts val="0"/>
              </a:spcAft>
              <a:buSzPts val="1920"/>
              <a:buNone/>
            </a:pPr>
            <a:r>
              <a:rPr b="1" lang="en-US"/>
              <a:t>*  Greater importance on having test scores   </a:t>
            </a:r>
            <a:endParaRPr/>
          </a:p>
          <a:p>
            <a:pPr indent="0" lvl="0" marL="0" rtl="0" algn="l">
              <a:spcBef>
                <a:spcPts val="640"/>
              </a:spcBef>
              <a:spcAft>
                <a:spcPts val="0"/>
              </a:spcAft>
              <a:buSzPts val="1920"/>
              <a:buNone/>
            </a:pPr>
            <a:r>
              <a:rPr b="1" lang="en-US"/>
              <a:t>     available to be delivered </a:t>
            </a:r>
            <a:r>
              <a:rPr b="1" i="1" lang="en-US" u="sng"/>
              <a:t>by the early </a:t>
            </a:r>
            <a:endParaRPr/>
          </a:p>
          <a:p>
            <a:pPr indent="0" lvl="0" marL="0" rtl="0" algn="l">
              <a:spcBef>
                <a:spcPts val="640"/>
              </a:spcBef>
              <a:spcAft>
                <a:spcPts val="0"/>
              </a:spcAft>
              <a:buSzPts val="1920"/>
              <a:buNone/>
            </a:pPr>
            <a:r>
              <a:rPr b="1" i="1" lang="en-US"/>
              <a:t>     </a:t>
            </a:r>
            <a:r>
              <a:rPr b="1" i="1" lang="en-US" u="sng"/>
              <a:t>deadlines.</a:t>
            </a:r>
            <a:endParaRPr/>
          </a:p>
          <a:p>
            <a:pPr indent="0" lvl="0" marL="0" rtl="0" algn="l">
              <a:spcBef>
                <a:spcPts val="640"/>
              </a:spcBef>
              <a:spcAft>
                <a:spcPts val="0"/>
              </a:spcAft>
              <a:buSzPts val="1920"/>
              <a:buNone/>
            </a:pPr>
            <a:r>
              <a:t/>
            </a:r>
            <a:endParaRPr b="1" i="1" u="sng"/>
          </a:p>
          <a:p>
            <a:pPr indent="0" lvl="0" marL="0" rtl="0" algn="ctr">
              <a:spcBef>
                <a:spcPts val="560"/>
              </a:spcBef>
              <a:spcAft>
                <a:spcPts val="0"/>
              </a:spcAft>
              <a:buSzPts val="1680"/>
              <a:buNone/>
            </a:pPr>
            <a:r>
              <a:rPr b="1" i="1" lang="en-US" sz="2800"/>
              <a:t>*Please keep this in mind when deciding when to test. </a:t>
            </a:r>
            <a:endParaRPr/>
          </a:p>
          <a:p>
            <a:pPr indent="0" lvl="0" marL="0" rtl="0" algn="l">
              <a:spcBef>
                <a:spcPts val="560"/>
              </a:spcBef>
              <a:spcAft>
                <a:spcPts val="0"/>
              </a:spcAft>
              <a:buSzPts val="1680"/>
              <a:buNone/>
            </a:pPr>
            <a:r>
              <a:rPr lang="en-US" sz="2800"/>
              <a:t>                            </a:t>
            </a:r>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399" name="Shape 399"/>
        <p:cNvGrpSpPr/>
        <p:nvPr/>
      </p:nvGrpSpPr>
      <p:grpSpPr>
        <a:xfrm>
          <a:off x="0" y="0"/>
          <a:ext cx="0" cy="0"/>
          <a:chOff x="0" y="0"/>
          <a:chExt cx="0" cy="0"/>
        </a:xfrm>
      </p:grpSpPr>
      <p:sp>
        <p:nvSpPr>
          <p:cNvPr id="400" name="Google Shape;400;p57"/>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CASA</a:t>
            </a:r>
            <a:endParaRPr/>
          </a:p>
        </p:txBody>
      </p:sp>
      <p:sp>
        <p:nvSpPr>
          <p:cNvPr id="401" name="Google Shape;401;p57"/>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SzPts val="2880"/>
              <a:buNone/>
            </a:pPr>
            <a:r>
              <a:rPr lang="en-US" sz="4800"/>
              <a:t>  </a:t>
            </a:r>
            <a:endParaRPr b="1" i="1" sz="4800"/>
          </a:p>
          <a:p>
            <a:pPr indent="0" lvl="0" marL="0" rtl="0" algn="ctr">
              <a:spcBef>
                <a:spcPts val="960"/>
              </a:spcBef>
              <a:spcAft>
                <a:spcPts val="0"/>
              </a:spcAft>
              <a:buSzPts val="2880"/>
              <a:buNone/>
            </a:pPr>
            <a:r>
              <a:rPr b="1" i="1" lang="en-US" sz="4800"/>
              <a:t>Ms. Connie Bruno</a:t>
            </a:r>
            <a:endParaRPr/>
          </a:p>
          <a:p>
            <a:pPr indent="0" lvl="0" marL="0" rtl="0" algn="ctr">
              <a:spcBef>
                <a:spcPts val="360"/>
              </a:spcBef>
              <a:spcAft>
                <a:spcPts val="0"/>
              </a:spcAft>
              <a:buSzPts val="1080"/>
              <a:buNone/>
            </a:pPr>
            <a:r>
              <a:rPr b="1" i="1" lang="en-US" sz="1800"/>
              <a:t>Executive Director</a:t>
            </a:r>
            <a:endParaRPr/>
          </a:p>
          <a:p>
            <a:pPr indent="0" lvl="0" marL="0" rtl="0" algn="ctr">
              <a:spcBef>
                <a:spcPts val="560"/>
              </a:spcBef>
              <a:spcAft>
                <a:spcPts val="0"/>
              </a:spcAft>
              <a:buSzPts val="1680"/>
              <a:buNone/>
            </a:pPr>
            <a:r>
              <a:t/>
            </a:r>
            <a:endParaRPr b="1" i="1" sz="2800">
              <a:solidFill>
                <a:srgbClr val="002060"/>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405" name="Shape 405"/>
        <p:cNvGrpSpPr/>
        <p:nvPr/>
      </p:nvGrpSpPr>
      <p:grpSpPr>
        <a:xfrm>
          <a:off x="0" y="0"/>
          <a:ext cx="0" cy="0"/>
          <a:chOff x="0" y="0"/>
          <a:chExt cx="0" cy="0"/>
        </a:xfrm>
      </p:grpSpPr>
      <p:pic>
        <p:nvPicPr>
          <p:cNvPr id="406" name="Google Shape;406;p58"/>
          <p:cNvPicPr preferRelativeResize="0"/>
          <p:nvPr>
            <p:ph idx="4294967295" type="body"/>
          </p:nvPr>
        </p:nvPicPr>
        <p:blipFill rotWithShape="1">
          <a:blip r:embed="rId3">
            <a:alphaModFix/>
          </a:blip>
          <a:srcRect b="0" l="0" r="0" t="0"/>
          <a:stretch/>
        </p:blipFill>
        <p:spPr>
          <a:xfrm>
            <a:off x="1066800" y="1143000"/>
            <a:ext cx="6934200" cy="4318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151" name="Shape 151"/>
        <p:cNvGrpSpPr/>
        <p:nvPr/>
      </p:nvGrpSpPr>
      <p:grpSpPr>
        <a:xfrm>
          <a:off x="0" y="0"/>
          <a:ext cx="0" cy="0"/>
          <a:chOff x="0" y="0"/>
          <a:chExt cx="0" cy="0"/>
        </a:xfrm>
      </p:grpSpPr>
      <p:sp>
        <p:nvSpPr>
          <p:cNvPr id="152" name="Google Shape;152;p17"/>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 Post Secondary Planning Guide</a:t>
            </a:r>
            <a:endParaRPr/>
          </a:p>
        </p:txBody>
      </p:sp>
      <p:sp>
        <p:nvSpPr>
          <p:cNvPr id="153" name="Google Shape;153;p17"/>
          <p:cNvSpPr txBox="1"/>
          <p:nvPr>
            <p:ph idx="1" type="body"/>
          </p:nvPr>
        </p:nvSpPr>
        <p:spPr>
          <a:xfrm>
            <a:off x="457200" y="1600200"/>
            <a:ext cx="8086200" cy="47982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440"/>
              <a:buChar char="■"/>
            </a:pPr>
            <a:r>
              <a:rPr b="1" i="1" lang="en-US" sz="2400"/>
              <a:t>A comprehensive guide designed to address the post-secondary planning process in three (3) phases:</a:t>
            </a:r>
            <a:endParaRPr/>
          </a:p>
          <a:p>
            <a:pPr indent="-251459" lvl="0" marL="342900" rtl="0" algn="l">
              <a:spcBef>
                <a:spcPts val="480"/>
              </a:spcBef>
              <a:spcAft>
                <a:spcPts val="0"/>
              </a:spcAft>
              <a:buSzPts val="1440"/>
              <a:buFont typeface="Arial"/>
              <a:buNone/>
            </a:pPr>
            <a:r>
              <a:t/>
            </a:r>
            <a:endParaRPr sz="2400"/>
          </a:p>
          <a:p>
            <a:pPr indent="0" lvl="0" marL="0" rtl="0" algn="ctr">
              <a:spcBef>
                <a:spcPts val="480"/>
              </a:spcBef>
              <a:spcAft>
                <a:spcPts val="0"/>
              </a:spcAft>
              <a:buSzPts val="1440"/>
              <a:buNone/>
            </a:pPr>
            <a:r>
              <a:rPr b="1" lang="en-US" sz="2400" u="sng">
                <a:solidFill>
                  <a:schemeClr val="lt2"/>
                </a:solidFill>
              </a:rPr>
              <a:t>Getting Started</a:t>
            </a:r>
            <a:endParaRPr b="1" sz="2400">
              <a:solidFill>
                <a:schemeClr val="lt2"/>
              </a:solidFill>
            </a:endParaRPr>
          </a:p>
          <a:p>
            <a:pPr indent="0" lvl="0" marL="0" rtl="0" algn="ctr">
              <a:spcBef>
                <a:spcPts val="480"/>
              </a:spcBef>
              <a:spcAft>
                <a:spcPts val="0"/>
              </a:spcAft>
              <a:buSzPts val="1440"/>
              <a:buNone/>
            </a:pPr>
            <a:r>
              <a:rPr b="1" lang="en-US" sz="2400"/>
              <a:t>        Phase I: November 2023 - December 2023/January 2024</a:t>
            </a:r>
            <a:endParaRPr/>
          </a:p>
          <a:p>
            <a:pPr indent="0" lvl="0" marL="0" rtl="0" algn="ctr">
              <a:spcBef>
                <a:spcPts val="480"/>
              </a:spcBef>
              <a:spcAft>
                <a:spcPts val="0"/>
              </a:spcAft>
              <a:buSzPts val="1440"/>
              <a:buNone/>
            </a:pPr>
            <a:r>
              <a:t/>
            </a:r>
            <a:endParaRPr b="1" sz="2400"/>
          </a:p>
          <a:p>
            <a:pPr indent="0" lvl="0" marL="0" rtl="0" algn="ctr">
              <a:spcBef>
                <a:spcPts val="480"/>
              </a:spcBef>
              <a:spcAft>
                <a:spcPts val="0"/>
              </a:spcAft>
              <a:buSzPts val="1440"/>
              <a:buNone/>
            </a:pPr>
            <a:r>
              <a:rPr b="1" lang="en-US" sz="2400"/>
              <a:t>  </a:t>
            </a:r>
            <a:r>
              <a:rPr b="1" lang="en-US" sz="2400" u="sng">
                <a:solidFill>
                  <a:schemeClr val="lt2"/>
                </a:solidFill>
              </a:rPr>
              <a:t>Active Searching</a:t>
            </a:r>
            <a:endParaRPr/>
          </a:p>
          <a:p>
            <a:pPr indent="0" lvl="0" marL="0" rtl="0" algn="ctr">
              <a:spcBef>
                <a:spcPts val="480"/>
              </a:spcBef>
              <a:spcAft>
                <a:spcPts val="0"/>
              </a:spcAft>
              <a:buSzPts val="1440"/>
              <a:buNone/>
            </a:pPr>
            <a:r>
              <a:rPr b="1" lang="en-US" sz="2400"/>
              <a:t>    Phase II: January 2024 - August 2024</a:t>
            </a:r>
            <a:endParaRPr/>
          </a:p>
          <a:p>
            <a:pPr indent="0" lvl="0" marL="0" rtl="0" algn="ctr">
              <a:spcBef>
                <a:spcPts val="480"/>
              </a:spcBef>
              <a:spcAft>
                <a:spcPts val="0"/>
              </a:spcAft>
              <a:buSzPts val="1440"/>
              <a:buNone/>
            </a:pPr>
            <a:r>
              <a:rPr b="1" lang="en-US" sz="2400"/>
              <a:t>                                </a:t>
            </a:r>
            <a:endParaRPr/>
          </a:p>
          <a:p>
            <a:pPr indent="0" lvl="0" marL="0" rtl="0" algn="ctr">
              <a:spcBef>
                <a:spcPts val="480"/>
              </a:spcBef>
              <a:spcAft>
                <a:spcPts val="0"/>
              </a:spcAft>
              <a:buSzPts val="1440"/>
              <a:buNone/>
            </a:pPr>
            <a:r>
              <a:rPr b="1" lang="en-US" sz="2400" u="sng">
                <a:solidFill>
                  <a:schemeClr val="lt2"/>
                </a:solidFill>
              </a:rPr>
              <a:t>The Final Act</a:t>
            </a:r>
            <a:endParaRPr b="1" sz="2400">
              <a:solidFill>
                <a:schemeClr val="lt2"/>
              </a:solidFill>
            </a:endParaRPr>
          </a:p>
          <a:p>
            <a:pPr indent="0" lvl="0" marL="0" rtl="0" algn="ctr">
              <a:spcBef>
                <a:spcPts val="480"/>
              </a:spcBef>
              <a:spcAft>
                <a:spcPts val="0"/>
              </a:spcAft>
              <a:buSzPts val="1440"/>
              <a:buNone/>
            </a:pPr>
            <a:r>
              <a:rPr b="1" lang="en-US" sz="2400"/>
              <a:t>      Phase III: September 2024- December 2024</a:t>
            </a:r>
            <a:endParaRPr/>
          </a:p>
          <a:p>
            <a:pPr indent="-205740" lvl="0" marL="342900" rtl="0" algn="l">
              <a:spcBef>
                <a:spcPts val="720"/>
              </a:spcBef>
              <a:spcAft>
                <a:spcPts val="0"/>
              </a:spcAft>
              <a:buSzPts val="2160"/>
              <a:buFont typeface="Arial"/>
              <a:buNone/>
            </a:pPr>
            <a:r>
              <a:t/>
            </a:r>
            <a:endParaRPr sz="3600"/>
          </a:p>
          <a:p>
            <a:pPr indent="-342900" lvl="0" marL="342900" rtl="0" algn="l">
              <a:spcBef>
                <a:spcPts val="480"/>
              </a:spcBef>
              <a:spcAft>
                <a:spcPts val="0"/>
              </a:spcAft>
              <a:buSzPts val="1440"/>
              <a:buFont typeface="Noto Sans Symbols"/>
              <a:buNone/>
            </a:pPr>
            <a:r>
              <a:t/>
            </a:r>
            <a:endParaRPr sz="2400"/>
          </a:p>
          <a:p>
            <a:pPr indent="-342900" lvl="0" marL="342900" rtl="0" algn="l">
              <a:spcBef>
                <a:spcPts val="480"/>
              </a:spcBef>
              <a:spcAft>
                <a:spcPts val="0"/>
              </a:spcAft>
              <a:buSzPts val="1440"/>
              <a:buFont typeface="Noto Sans Symbols"/>
              <a:buNone/>
            </a:pPr>
            <a:r>
              <a:rPr lang="en-US" sz="2400"/>
              <a:t>                     </a:t>
            </a:r>
            <a:endParaRPr sz="2000"/>
          </a:p>
          <a:p>
            <a:pPr indent="-342900" lvl="0" marL="342900" rtl="0" algn="ctr">
              <a:spcBef>
                <a:spcPts val="400"/>
              </a:spcBef>
              <a:spcAft>
                <a:spcPts val="0"/>
              </a:spcAft>
              <a:buSzPts val="1200"/>
              <a:buFont typeface="Noto Sans Symbols"/>
              <a:buNone/>
            </a:pPr>
            <a:r>
              <a:t/>
            </a:r>
            <a:endParaRPr sz="2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157" name="Shape 157"/>
        <p:cNvGrpSpPr/>
        <p:nvPr/>
      </p:nvGrpSpPr>
      <p:grpSpPr>
        <a:xfrm>
          <a:off x="0" y="0"/>
          <a:ext cx="0" cy="0"/>
          <a:chOff x="0" y="0"/>
          <a:chExt cx="0" cy="0"/>
        </a:xfrm>
      </p:grpSpPr>
      <p:sp>
        <p:nvSpPr>
          <p:cNvPr id="158" name="Google Shape;158;p18"/>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br>
              <a:rPr lang="en-US"/>
            </a:br>
            <a:br>
              <a:rPr lang="en-US"/>
            </a:br>
            <a:endParaRPr/>
          </a:p>
        </p:txBody>
      </p:sp>
      <p:sp>
        <p:nvSpPr>
          <p:cNvPr id="159" name="Google Shape;159;p18"/>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SzPts val="3600"/>
              <a:buNone/>
            </a:pPr>
            <a:r>
              <a:rPr b="1" i="1" lang="en-US" sz="6000">
                <a:solidFill>
                  <a:schemeClr val="lt2"/>
                </a:solidFill>
              </a:rPr>
              <a:t>Phase I</a:t>
            </a:r>
            <a:endParaRPr/>
          </a:p>
          <a:p>
            <a:pPr indent="0" lvl="0" marL="0" rtl="0" algn="ctr">
              <a:spcBef>
                <a:spcPts val="1200"/>
              </a:spcBef>
              <a:spcAft>
                <a:spcPts val="0"/>
              </a:spcAft>
              <a:buSzPts val="3600"/>
              <a:buNone/>
            </a:pPr>
            <a:r>
              <a:rPr b="1" i="1" lang="en-US" sz="6000">
                <a:solidFill>
                  <a:schemeClr val="lt2"/>
                </a:solidFill>
              </a:rPr>
              <a:t>Getting Started</a:t>
            </a:r>
            <a:endParaRPr/>
          </a:p>
          <a:p>
            <a:pPr indent="0" lvl="0" marL="0" rtl="0" algn="ctr">
              <a:spcBef>
                <a:spcPts val="560"/>
              </a:spcBef>
              <a:spcAft>
                <a:spcPts val="0"/>
              </a:spcAft>
              <a:buSzPts val="1680"/>
              <a:buNone/>
            </a:pPr>
            <a:r>
              <a:rPr b="1" i="1" lang="en-US" sz="2800"/>
              <a:t>November 2023 - January 2024</a:t>
            </a:r>
            <a:endParaRPr/>
          </a:p>
          <a:p>
            <a:pPr indent="0" lvl="0" marL="0" rtl="0" algn="ctr">
              <a:spcBef>
                <a:spcPts val="560"/>
              </a:spcBef>
              <a:spcAft>
                <a:spcPts val="0"/>
              </a:spcAft>
              <a:buSzPts val="1680"/>
              <a:buNone/>
            </a:pPr>
            <a:r>
              <a:t/>
            </a:r>
            <a:endParaRPr b="1" i="1" sz="2800"/>
          </a:p>
          <a:p>
            <a:pPr indent="0" lvl="0" marL="0" rtl="0" algn="ctr">
              <a:spcBef>
                <a:spcPts val="720"/>
              </a:spcBef>
              <a:spcAft>
                <a:spcPts val="0"/>
              </a:spcAft>
              <a:buNone/>
            </a:pPr>
            <a:r>
              <a:rPr b="1" i="1" lang="en-US" sz="4900">
                <a:solidFill>
                  <a:srgbClr val="000066"/>
                </a:solidFill>
                <a:highlight>
                  <a:srgbClr val="9FC5E8"/>
                </a:highlight>
              </a:rPr>
              <a:t>Mrs. Danielle Cerulli</a:t>
            </a:r>
            <a:endParaRPr/>
          </a:p>
          <a:p>
            <a:pPr indent="0" lvl="0" marL="0" rtl="0" algn="l">
              <a:spcBef>
                <a:spcPts val="720"/>
              </a:spcBef>
              <a:spcAft>
                <a:spcPts val="0"/>
              </a:spcAft>
              <a:buSzPts val="2160"/>
              <a:buNone/>
            </a:pPr>
            <a:r>
              <a:t/>
            </a:r>
            <a:endParaRPr/>
          </a:p>
          <a:p>
            <a:pPr indent="0" lvl="0" marL="0" rtl="0" algn="ctr">
              <a:spcBef>
                <a:spcPts val="560"/>
              </a:spcBef>
              <a:spcAft>
                <a:spcPts val="0"/>
              </a:spcAft>
              <a:buSzPts val="1680"/>
              <a:buNone/>
            </a:pPr>
            <a:r>
              <a:t/>
            </a:r>
            <a:endParaRPr b="1" i="1" sz="2800"/>
          </a:p>
          <a:p>
            <a:pPr indent="0" lvl="0" marL="0" rtl="0" algn="ctr">
              <a:spcBef>
                <a:spcPts val="480"/>
              </a:spcBef>
              <a:spcAft>
                <a:spcPts val="0"/>
              </a:spcAft>
              <a:buSzPts val="1440"/>
              <a:buNone/>
            </a:pPr>
            <a:r>
              <a:t/>
            </a:r>
            <a:endParaRPr sz="24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163" name="Shape 163"/>
        <p:cNvGrpSpPr/>
        <p:nvPr/>
      </p:nvGrpSpPr>
      <p:grpSpPr>
        <a:xfrm>
          <a:off x="0" y="0"/>
          <a:ext cx="0" cy="0"/>
          <a:chOff x="0" y="0"/>
          <a:chExt cx="0" cy="0"/>
        </a:xfrm>
      </p:grpSpPr>
      <p:sp>
        <p:nvSpPr>
          <p:cNvPr id="164" name="Google Shape;164;p19"/>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sz="4000"/>
              <a:t>Phase I: Getting Started </a:t>
            </a:r>
            <a:r>
              <a:rPr lang="en-US" sz="4000" u="sng"/>
              <a:t>at Home</a:t>
            </a:r>
            <a:br>
              <a:rPr lang="en-US" sz="4000"/>
            </a:br>
            <a:endParaRPr sz="4000"/>
          </a:p>
        </p:txBody>
      </p:sp>
      <p:sp>
        <p:nvSpPr>
          <p:cNvPr id="165" name="Google Shape;165;p19"/>
          <p:cNvSpPr txBox="1"/>
          <p:nvPr>
            <p:ph idx="1" type="body"/>
          </p:nvPr>
        </p:nvSpPr>
        <p:spPr>
          <a:xfrm>
            <a:off x="381000" y="1600200"/>
            <a:ext cx="8229600" cy="4530725"/>
          </a:xfrm>
          <a:prstGeom prst="rect">
            <a:avLst/>
          </a:prstGeom>
          <a:noFill/>
          <a:ln>
            <a:noFill/>
          </a:ln>
        </p:spPr>
        <p:txBody>
          <a:bodyPr anchorCtr="0" anchor="t" bIns="45700" lIns="91425" spcFirstLastPara="1" rIns="91425" wrap="square" tIns="45700">
            <a:noAutofit/>
          </a:bodyPr>
          <a:lstStyle/>
          <a:p>
            <a:pPr indent="0" lvl="0" marL="0" rtl="0" algn="l">
              <a:lnSpc>
                <a:spcPct val="150000"/>
              </a:lnSpc>
              <a:spcBef>
                <a:spcPts val="0"/>
              </a:spcBef>
              <a:spcAft>
                <a:spcPts val="0"/>
              </a:spcAft>
              <a:buSzPts val="1680"/>
              <a:buNone/>
            </a:pPr>
            <a:r>
              <a:rPr lang="en-US" sz="2800"/>
              <a:t>* </a:t>
            </a:r>
            <a:r>
              <a:rPr b="1" lang="en-US" sz="2800"/>
              <a:t>Finalize a testing schedule</a:t>
            </a:r>
            <a:endParaRPr/>
          </a:p>
          <a:p>
            <a:pPr indent="0" lvl="0" marL="0" rtl="0" algn="l">
              <a:lnSpc>
                <a:spcPct val="150000"/>
              </a:lnSpc>
              <a:spcBef>
                <a:spcPts val="560"/>
              </a:spcBef>
              <a:spcAft>
                <a:spcPts val="0"/>
              </a:spcAft>
              <a:buSzPts val="1680"/>
              <a:buNone/>
            </a:pPr>
            <a:r>
              <a:rPr b="1" lang="en-US" sz="2800"/>
              <a:t>* Self-reflection</a:t>
            </a:r>
            <a:endParaRPr/>
          </a:p>
          <a:p>
            <a:pPr indent="0" lvl="0" marL="0" rtl="0" algn="l">
              <a:lnSpc>
                <a:spcPct val="150000"/>
              </a:lnSpc>
              <a:spcBef>
                <a:spcPts val="560"/>
              </a:spcBef>
              <a:spcAft>
                <a:spcPts val="0"/>
              </a:spcAft>
              <a:buSzPts val="1680"/>
              <a:buNone/>
            </a:pPr>
            <a:r>
              <a:rPr b="1" lang="en-US" sz="2800"/>
              <a:t>* Become aware of policies and practices</a:t>
            </a:r>
            <a:endParaRPr/>
          </a:p>
          <a:p>
            <a:pPr indent="0" lvl="0" marL="0" rtl="0" algn="l">
              <a:lnSpc>
                <a:spcPct val="150000"/>
              </a:lnSpc>
              <a:spcBef>
                <a:spcPts val="560"/>
              </a:spcBef>
              <a:spcAft>
                <a:spcPts val="0"/>
              </a:spcAft>
              <a:buSzPts val="1680"/>
              <a:buNone/>
            </a:pPr>
            <a:r>
              <a:rPr b="1" lang="en-US" sz="2800"/>
              <a:t>* Understand the “myths” related to the process</a:t>
            </a:r>
            <a:endParaRPr/>
          </a:p>
          <a:p>
            <a:pPr indent="0" lvl="0" marL="0" rtl="0" algn="l">
              <a:lnSpc>
                <a:spcPct val="150000"/>
              </a:lnSpc>
              <a:spcBef>
                <a:spcPts val="560"/>
              </a:spcBef>
              <a:spcAft>
                <a:spcPts val="0"/>
              </a:spcAft>
              <a:buSzPts val="1680"/>
              <a:buNone/>
            </a:pPr>
            <a:r>
              <a:rPr b="1" lang="en-US" sz="2800"/>
              <a:t>* Become familiar with the language of the process</a:t>
            </a:r>
            <a:endParaRPr/>
          </a:p>
          <a:p>
            <a:pPr indent="0" lvl="0" marL="0" rtl="0" algn="l">
              <a:lnSpc>
                <a:spcPct val="150000"/>
              </a:lnSpc>
              <a:spcBef>
                <a:spcPts val="560"/>
              </a:spcBef>
              <a:spcAft>
                <a:spcPts val="0"/>
              </a:spcAft>
              <a:buSzPts val="1680"/>
              <a:buNone/>
            </a:pPr>
            <a:r>
              <a:rPr b="1" lang="en-US" sz="2800"/>
              <a:t>     -</a:t>
            </a:r>
            <a:r>
              <a:rPr b="1" i="1" lang="en-US" sz="2400"/>
              <a:t>Using the Glossary</a:t>
            </a:r>
            <a:endParaRPr/>
          </a:p>
          <a:p>
            <a:pPr indent="0" lvl="0" marL="0" rtl="0" algn="l">
              <a:lnSpc>
                <a:spcPct val="150000"/>
              </a:lnSpc>
              <a:spcBef>
                <a:spcPts val="400"/>
              </a:spcBef>
              <a:spcAft>
                <a:spcPts val="0"/>
              </a:spcAft>
              <a:buSzPts val="1200"/>
              <a:buNone/>
            </a:pPr>
            <a:r>
              <a:t/>
            </a:r>
            <a:endParaRPr sz="2000"/>
          </a:p>
          <a:p>
            <a:pPr indent="-342900" lvl="0" marL="342900" rtl="0" algn="l">
              <a:lnSpc>
                <a:spcPct val="90000"/>
              </a:lnSpc>
              <a:spcBef>
                <a:spcPts val="400"/>
              </a:spcBef>
              <a:spcAft>
                <a:spcPts val="0"/>
              </a:spcAft>
              <a:buSzPts val="1200"/>
              <a:buFont typeface="Noto Sans Symbols"/>
              <a:buNone/>
            </a:pPr>
            <a:r>
              <a:t/>
            </a:r>
            <a:endParaRPr sz="2000">
              <a:solidFill>
                <a:srgbClr val="FDDA30"/>
              </a:solidFill>
            </a:endParaRPr>
          </a:p>
          <a:p>
            <a:pPr indent="-266700" lvl="0" marL="342900" rtl="0" algn="l">
              <a:lnSpc>
                <a:spcPct val="90000"/>
              </a:lnSpc>
              <a:spcBef>
                <a:spcPts val="400"/>
              </a:spcBef>
              <a:spcAft>
                <a:spcPts val="0"/>
              </a:spcAft>
              <a:buSzPts val="1200"/>
              <a:buNone/>
            </a:pPr>
            <a:r>
              <a:t/>
            </a:r>
            <a:endParaRPr sz="20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169" name="Shape 169"/>
        <p:cNvGrpSpPr/>
        <p:nvPr/>
      </p:nvGrpSpPr>
      <p:grpSpPr>
        <a:xfrm>
          <a:off x="0" y="0"/>
          <a:ext cx="0" cy="0"/>
          <a:chOff x="0" y="0"/>
          <a:chExt cx="0" cy="0"/>
        </a:xfrm>
      </p:grpSpPr>
      <p:sp>
        <p:nvSpPr>
          <p:cNvPr id="170" name="Google Shape;170;p20"/>
          <p:cNvSpPr txBox="1"/>
          <p:nvPr>
            <p:ph type="title"/>
          </p:nvPr>
        </p:nvSpPr>
        <p:spPr>
          <a:xfrm>
            <a:off x="457200" y="277813"/>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Recommendations for </a:t>
            </a:r>
            <a:br>
              <a:rPr lang="en-US"/>
            </a:br>
            <a:r>
              <a:rPr lang="en-US"/>
              <a:t>Phase I</a:t>
            </a:r>
            <a:endParaRPr/>
          </a:p>
        </p:txBody>
      </p:sp>
      <p:sp>
        <p:nvSpPr>
          <p:cNvPr id="171" name="Google Shape;171;p20"/>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SzPts val="1200"/>
              <a:buChar char="■"/>
            </a:pPr>
            <a:r>
              <a:rPr b="1" lang="en-US" sz="2000"/>
              <a:t>Begin reading the Post-Secondary Planning Guide</a:t>
            </a:r>
            <a:endParaRPr/>
          </a:p>
          <a:p>
            <a:pPr indent="-266700" lvl="0" marL="342900" rtl="0" algn="l">
              <a:spcBef>
                <a:spcPts val="400"/>
              </a:spcBef>
              <a:spcAft>
                <a:spcPts val="0"/>
              </a:spcAft>
              <a:buSzPts val="1200"/>
              <a:buNone/>
            </a:pPr>
            <a:r>
              <a:t/>
            </a:r>
            <a:endParaRPr b="1" sz="2000"/>
          </a:p>
          <a:p>
            <a:pPr indent="-342900" lvl="0" marL="342900" rtl="0" algn="l">
              <a:spcBef>
                <a:spcPts val="400"/>
              </a:spcBef>
              <a:spcAft>
                <a:spcPts val="0"/>
              </a:spcAft>
              <a:buSzPts val="1200"/>
              <a:buChar char="■"/>
            </a:pPr>
            <a:r>
              <a:rPr b="1" lang="en-US" sz="2000"/>
              <a:t>Set aside time to discuss the recommended activities</a:t>
            </a:r>
            <a:endParaRPr/>
          </a:p>
          <a:p>
            <a:pPr indent="0" lvl="0" marL="0" rtl="0" algn="l">
              <a:spcBef>
                <a:spcPts val="400"/>
              </a:spcBef>
              <a:spcAft>
                <a:spcPts val="0"/>
              </a:spcAft>
              <a:buSzPts val="1200"/>
              <a:buNone/>
            </a:pPr>
            <a:r>
              <a:t/>
            </a:r>
            <a:endParaRPr b="1" sz="2000"/>
          </a:p>
          <a:p>
            <a:pPr indent="-342900" lvl="0" marL="342900" rtl="0" algn="l">
              <a:spcBef>
                <a:spcPts val="400"/>
              </a:spcBef>
              <a:spcAft>
                <a:spcPts val="0"/>
              </a:spcAft>
              <a:buSzPts val="1200"/>
              <a:buChar char="■"/>
            </a:pPr>
            <a:r>
              <a:rPr b="1" lang="en-US" sz="2000"/>
              <a:t>Commit time and energy on both sides</a:t>
            </a:r>
            <a:endParaRPr/>
          </a:p>
          <a:p>
            <a:pPr indent="-266700" lvl="0" marL="342900" rtl="0" algn="l">
              <a:spcBef>
                <a:spcPts val="400"/>
              </a:spcBef>
              <a:spcAft>
                <a:spcPts val="0"/>
              </a:spcAft>
              <a:buSzPts val="1200"/>
              <a:buNone/>
            </a:pPr>
            <a:r>
              <a:t/>
            </a:r>
            <a:endParaRPr b="1" sz="2000"/>
          </a:p>
          <a:p>
            <a:pPr indent="-342900" lvl="0" marL="342900" rtl="0" algn="l">
              <a:spcBef>
                <a:spcPts val="400"/>
              </a:spcBef>
              <a:spcAft>
                <a:spcPts val="0"/>
              </a:spcAft>
              <a:buSzPts val="1200"/>
              <a:buChar char="■"/>
            </a:pPr>
            <a:r>
              <a:rPr b="1" lang="en-US" sz="2000"/>
              <a:t>Acknowledge the importance of “process” and your college/university choice being the best “fit.”</a:t>
            </a:r>
            <a:endParaRPr/>
          </a:p>
          <a:p>
            <a:pPr indent="-266700" lvl="0" marL="342900" rtl="0" algn="l">
              <a:spcBef>
                <a:spcPts val="400"/>
              </a:spcBef>
              <a:spcAft>
                <a:spcPts val="0"/>
              </a:spcAft>
              <a:buSzPts val="1200"/>
              <a:buNone/>
            </a:pPr>
            <a:r>
              <a:t/>
            </a:r>
            <a:endParaRPr b="1" sz="2000"/>
          </a:p>
          <a:p>
            <a:pPr indent="-342900" lvl="0" marL="342900" rtl="0" algn="l">
              <a:spcBef>
                <a:spcPts val="400"/>
              </a:spcBef>
              <a:spcAft>
                <a:spcPts val="0"/>
              </a:spcAft>
              <a:buSzPts val="1200"/>
              <a:buChar char="■"/>
            </a:pPr>
            <a:r>
              <a:rPr b="1" lang="en-US" sz="2000"/>
              <a:t>Understand that this is a test of patience, encouragement and listening skills</a:t>
            </a:r>
            <a:endParaRPr/>
          </a:p>
          <a:p>
            <a:pPr indent="-266700" lvl="0" marL="342900" rtl="0" algn="l">
              <a:spcBef>
                <a:spcPts val="400"/>
              </a:spcBef>
              <a:spcAft>
                <a:spcPts val="0"/>
              </a:spcAft>
              <a:buSzPts val="1200"/>
              <a:buNone/>
            </a:pPr>
            <a:r>
              <a:t/>
            </a:r>
            <a:endParaRPr b="1" sz="2000"/>
          </a:p>
          <a:p>
            <a:pPr indent="-342900" lvl="0" marL="342900" rtl="0" algn="l">
              <a:spcBef>
                <a:spcPts val="400"/>
              </a:spcBef>
              <a:spcAft>
                <a:spcPts val="0"/>
              </a:spcAft>
              <a:buSzPts val="1200"/>
              <a:buChar char="■"/>
            </a:pPr>
            <a:r>
              <a:rPr b="1" lang="en-US" sz="2000"/>
              <a:t>Be positive…everything will work out in the end</a:t>
            </a:r>
            <a:endParaRPr/>
          </a:p>
          <a:p>
            <a:pPr indent="-609600" lvl="0" marL="609600" rtl="0" algn="l">
              <a:spcBef>
                <a:spcPts val="480"/>
              </a:spcBef>
              <a:spcAft>
                <a:spcPts val="0"/>
              </a:spcAft>
              <a:buSzPts val="1440"/>
              <a:buFont typeface="Times New Roman"/>
              <a:buNone/>
            </a:pPr>
            <a:r>
              <a:t/>
            </a:r>
            <a:endParaRPr sz="24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gradFill>
          <a:gsLst>
            <a:gs pos="0">
              <a:srgbClr val="3177EE"/>
            </a:gs>
            <a:gs pos="100000">
              <a:srgbClr val="113D8A"/>
            </a:gs>
          </a:gsLst>
          <a:path path="circle">
            <a:fillToRect b="50%" l="50%" r="50%" t="50%"/>
          </a:path>
          <a:tileRect/>
        </a:gradFill>
      </p:bgPr>
    </p:bg>
    <p:spTree>
      <p:nvGrpSpPr>
        <p:cNvPr id="175" name="Shape 175"/>
        <p:cNvGrpSpPr/>
        <p:nvPr/>
      </p:nvGrpSpPr>
      <p:grpSpPr>
        <a:xfrm>
          <a:off x="0" y="0"/>
          <a:ext cx="0" cy="0"/>
          <a:chOff x="0" y="0"/>
          <a:chExt cx="0" cy="0"/>
        </a:xfrm>
      </p:grpSpPr>
      <p:sp>
        <p:nvSpPr>
          <p:cNvPr id="176" name="Google Shape;176;p21"/>
          <p:cNvSpPr txBox="1"/>
          <p:nvPr>
            <p:ph type="title"/>
          </p:nvPr>
        </p:nvSpPr>
        <p:spPr>
          <a:xfrm>
            <a:off x="457200" y="277812"/>
            <a:ext cx="8229600" cy="155098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Standardized Testing Policies</a:t>
            </a:r>
            <a:br>
              <a:rPr lang="en-US"/>
            </a:br>
            <a:endParaRPr sz="3600"/>
          </a:p>
        </p:txBody>
      </p:sp>
      <p:sp>
        <p:nvSpPr>
          <p:cNvPr id="177" name="Google Shape;177;p21"/>
          <p:cNvSpPr txBox="1"/>
          <p:nvPr>
            <p:ph idx="1" type="body"/>
          </p:nvPr>
        </p:nvSpPr>
        <p:spPr>
          <a:xfrm>
            <a:off x="457200" y="2057400"/>
            <a:ext cx="8229600" cy="407352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680"/>
              <a:buNone/>
            </a:pPr>
            <a:r>
              <a:rPr b="1" lang="en-US" sz="3700"/>
              <a:t>Score Reporting Options:</a:t>
            </a:r>
            <a:endParaRPr sz="4100"/>
          </a:p>
          <a:p>
            <a:pPr indent="-400050" lvl="0" marL="342900" rtl="0" algn="l">
              <a:lnSpc>
                <a:spcPct val="150000"/>
              </a:lnSpc>
              <a:spcBef>
                <a:spcPts val="480"/>
              </a:spcBef>
              <a:spcAft>
                <a:spcPts val="0"/>
              </a:spcAft>
              <a:buSzPts val="2340"/>
              <a:buChar char="■"/>
            </a:pPr>
            <a:r>
              <a:rPr b="1" lang="en-US" sz="3300"/>
              <a:t>SAT or ACT</a:t>
            </a:r>
            <a:endParaRPr sz="4100"/>
          </a:p>
          <a:p>
            <a:pPr indent="-400050" lvl="0" marL="342900" rtl="0" algn="l">
              <a:lnSpc>
                <a:spcPct val="150000"/>
              </a:lnSpc>
              <a:spcBef>
                <a:spcPts val="480"/>
              </a:spcBef>
              <a:spcAft>
                <a:spcPts val="0"/>
              </a:spcAft>
              <a:buSzPts val="2340"/>
              <a:buChar char="■"/>
            </a:pPr>
            <a:r>
              <a:rPr b="1" lang="en-US" sz="3300"/>
              <a:t>Test Optional vs. Test Blind/Test Free</a:t>
            </a:r>
            <a:endParaRPr sz="4100"/>
          </a:p>
          <a:p>
            <a:pPr indent="-251459" lvl="0" marL="342900" rtl="0" algn="l">
              <a:lnSpc>
                <a:spcPct val="150000"/>
              </a:lnSpc>
              <a:spcBef>
                <a:spcPts val="480"/>
              </a:spcBef>
              <a:spcAft>
                <a:spcPts val="0"/>
              </a:spcAft>
              <a:buSzPts val="1440"/>
              <a:buNone/>
            </a:pPr>
            <a:r>
              <a:t/>
            </a:r>
            <a:endParaRPr b="1" sz="2400"/>
          </a:p>
          <a:p>
            <a:pPr indent="0" lvl="0" marL="0" rtl="0" algn="ctr">
              <a:lnSpc>
                <a:spcPct val="150000"/>
              </a:lnSpc>
              <a:spcBef>
                <a:spcPts val="560"/>
              </a:spcBef>
              <a:spcAft>
                <a:spcPts val="0"/>
              </a:spcAft>
              <a:buSzPts val="1680"/>
              <a:buNone/>
            </a:pPr>
            <a:r>
              <a:rPr b="1" i="1" lang="en-US" sz="2800">
                <a:solidFill>
                  <a:srgbClr val="92D050"/>
                </a:solidFill>
              </a:rPr>
              <a:t>*Speak with each school you visit to confirm how/if scores are used</a:t>
            </a:r>
            <a:r>
              <a:rPr b="1" i="1" lang="en-US" sz="1800">
                <a:solidFill>
                  <a:srgbClr val="92D050"/>
                </a:solidFill>
              </a:rPr>
              <a:t>.</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ple">
  <a:themeElements>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