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52" r:id="rId2"/>
    <p:sldId id="372" r:id="rId3"/>
    <p:sldId id="259" r:id="rId4"/>
    <p:sldId id="366" r:id="rId5"/>
    <p:sldId id="369" r:id="rId6"/>
    <p:sldId id="371" r:id="rId7"/>
    <p:sldId id="370" r:id="rId8"/>
    <p:sldId id="353" r:id="rId9"/>
    <p:sldId id="355" r:id="rId10"/>
    <p:sldId id="368" r:id="rId11"/>
    <p:sldId id="356" r:id="rId12"/>
    <p:sldId id="359" r:id="rId13"/>
    <p:sldId id="360" r:id="rId14"/>
    <p:sldId id="361" r:id="rId15"/>
    <p:sldId id="363" r:id="rId16"/>
    <p:sldId id="364" r:id="rId17"/>
    <p:sldId id="265" r:id="rId18"/>
    <p:sldId id="365" r:id="rId19"/>
    <p:sldId id="290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B21C15-7E3E-4570-88D2-C78C9A28BBCA}" v="3" dt="2023-09-27T21:35:46.7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66" autoAdjust="0"/>
    <p:restoredTop sz="94660"/>
  </p:normalViewPr>
  <p:slideViewPr>
    <p:cSldViewPr snapToGrid="0">
      <p:cViewPr varScale="1">
        <p:scale>
          <a:sx n="63" d="100"/>
          <a:sy n="63" d="100"/>
        </p:scale>
        <p:origin x="2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Robbins" userId="2a2c6b74727e6a50" providerId="LiveId" clId="{EB82AB4C-411A-4D08-AB15-687CABAD27FD}"/>
    <pc:docChg chg="undo redo custSel delSld modSld">
      <pc:chgData name="Charles Robbins" userId="2a2c6b74727e6a50" providerId="LiveId" clId="{EB82AB4C-411A-4D08-AB15-687CABAD27FD}" dt="2023-05-24T14:13:49.659" v="931" actId="20577"/>
      <pc:docMkLst>
        <pc:docMk/>
      </pc:docMkLst>
      <pc:sldChg chg="addSp delSp modSp mod">
        <pc:chgData name="Charles Robbins" userId="2a2c6b74727e6a50" providerId="LiveId" clId="{EB82AB4C-411A-4D08-AB15-687CABAD27FD}" dt="2023-05-24T14:13:49.659" v="931" actId="20577"/>
        <pc:sldMkLst>
          <pc:docMk/>
          <pc:sldMk cId="539607704" sldId="259"/>
        </pc:sldMkLst>
        <pc:spChg chg="mod">
          <ac:chgData name="Charles Robbins" userId="2a2c6b74727e6a50" providerId="LiveId" clId="{EB82AB4C-411A-4D08-AB15-687CABAD27FD}" dt="2023-05-24T14:13:49.659" v="931" actId="20577"/>
          <ac:spMkLst>
            <pc:docMk/>
            <pc:sldMk cId="539607704" sldId="259"/>
            <ac:spMk id="3" creationId="{68BACC78-7E3B-DB4E-2A0A-37A524E5454A}"/>
          </ac:spMkLst>
        </pc:spChg>
        <pc:spChg chg="add del mod">
          <ac:chgData name="Charles Robbins" userId="2a2c6b74727e6a50" providerId="LiveId" clId="{EB82AB4C-411A-4D08-AB15-687CABAD27FD}" dt="2023-05-24T14:07:51.688" v="701"/>
          <ac:spMkLst>
            <pc:docMk/>
            <pc:sldMk cId="539607704" sldId="259"/>
            <ac:spMk id="6" creationId="{ED7B5027-FCE0-5A60-42B1-BDAB0C4D5770}"/>
          </ac:spMkLst>
        </pc:spChg>
        <pc:spChg chg="add del mod">
          <ac:chgData name="Charles Robbins" userId="2a2c6b74727e6a50" providerId="LiveId" clId="{EB82AB4C-411A-4D08-AB15-687CABAD27FD}" dt="2023-05-24T14:07:51.688" v="701"/>
          <ac:spMkLst>
            <pc:docMk/>
            <pc:sldMk cId="539607704" sldId="259"/>
            <ac:spMk id="7" creationId="{1A8F6429-E416-A06D-341C-A7B59BC179C2}"/>
          </ac:spMkLst>
        </pc:spChg>
      </pc:sldChg>
      <pc:sldChg chg="addSp delSp modSp mod">
        <pc:chgData name="Charles Robbins" userId="2a2c6b74727e6a50" providerId="LiveId" clId="{EB82AB4C-411A-4D08-AB15-687CABAD27FD}" dt="2023-05-24T12:42:35.751" v="21" actId="1076"/>
        <pc:sldMkLst>
          <pc:docMk/>
          <pc:sldMk cId="3116620092" sldId="265"/>
        </pc:sldMkLst>
        <pc:spChg chg="mod">
          <ac:chgData name="Charles Robbins" userId="2a2c6b74727e6a50" providerId="LiveId" clId="{EB82AB4C-411A-4D08-AB15-687CABAD27FD}" dt="2023-05-24T12:23:39.447" v="2" actId="5793"/>
          <ac:spMkLst>
            <pc:docMk/>
            <pc:sldMk cId="3116620092" sldId="265"/>
            <ac:spMk id="3" creationId="{F6DC4E43-34BF-24FE-02EE-AC786A31BA66}"/>
          </ac:spMkLst>
        </pc:spChg>
        <pc:spChg chg="add mod">
          <ac:chgData name="Charles Robbins" userId="2a2c6b74727e6a50" providerId="LiveId" clId="{EB82AB4C-411A-4D08-AB15-687CABAD27FD}" dt="2023-05-24T12:42:35.751" v="21" actId="1076"/>
          <ac:spMkLst>
            <pc:docMk/>
            <pc:sldMk cId="3116620092" sldId="265"/>
            <ac:spMk id="6" creationId="{DC90EB6F-69D5-5D04-47CF-F68E71348A5D}"/>
          </ac:spMkLst>
        </pc:spChg>
        <pc:spChg chg="add mod">
          <ac:chgData name="Charles Robbins" userId="2a2c6b74727e6a50" providerId="LiveId" clId="{EB82AB4C-411A-4D08-AB15-687CABAD27FD}" dt="2023-05-24T12:42:35.751" v="21" actId="1076"/>
          <ac:spMkLst>
            <pc:docMk/>
            <pc:sldMk cId="3116620092" sldId="265"/>
            <ac:spMk id="8" creationId="{CECDDD9D-9409-1FD0-B661-595223D1FFCB}"/>
          </ac:spMkLst>
        </pc:spChg>
        <pc:spChg chg="add mod">
          <ac:chgData name="Charles Robbins" userId="2a2c6b74727e6a50" providerId="LiveId" clId="{EB82AB4C-411A-4D08-AB15-687CABAD27FD}" dt="2023-05-24T12:42:35.751" v="21" actId="1076"/>
          <ac:spMkLst>
            <pc:docMk/>
            <pc:sldMk cId="3116620092" sldId="265"/>
            <ac:spMk id="9" creationId="{31D5E7DC-4304-A5D0-76CC-3D70BD026579}"/>
          </ac:spMkLst>
        </pc:spChg>
        <pc:spChg chg="add mod">
          <ac:chgData name="Charles Robbins" userId="2a2c6b74727e6a50" providerId="LiveId" clId="{EB82AB4C-411A-4D08-AB15-687CABAD27FD}" dt="2023-05-24T12:42:35.751" v="21" actId="1076"/>
          <ac:spMkLst>
            <pc:docMk/>
            <pc:sldMk cId="3116620092" sldId="265"/>
            <ac:spMk id="10" creationId="{2D8582BA-A46B-E223-E4BF-A82AB083ADA1}"/>
          </ac:spMkLst>
        </pc:spChg>
        <pc:picChg chg="add del">
          <ac:chgData name="Charles Robbins" userId="2a2c6b74727e6a50" providerId="LiveId" clId="{EB82AB4C-411A-4D08-AB15-687CABAD27FD}" dt="2023-05-24T12:39:17.814" v="4" actId="21"/>
          <ac:picMkLst>
            <pc:docMk/>
            <pc:sldMk cId="3116620092" sldId="265"/>
            <ac:picMk id="1026" creationId="{AE1F9B56-A572-06F8-996D-1DC3C7CF68A3}"/>
          </ac:picMkLst>
        </pc:picChg>
      </pc:sldChg>
      <pc:sldChg chg="addSp delSp modSp mod">
        <pc:chgData name="Charles Robbins" userId="2a2c6b74727e6a50" providerId="LiveId" clId="{EB82AB4C-411A-4D08-AB15-687CABAD27FD}" dt="2023-05-24T12:50:21.462" v="89" actId="20577"/>
        <pc:sldMkLst>
          <pc:docMk/>
          <pc:sldMk cId="4161866787" sldId="353"/>
        </pc:sldMkLst>
        <pc:spChg chg="mod">
          <ac:chgData name="Charles Robbins" userId="2a2c6b74727e6a50" providerId="LiveId" clId="{EB82AB4C-411A-4D08-AB15-687CABAD27FD}" dt="2023-05-24T12:46:57.135" v="22" actId="14100"/>
          <ac:spMkLst>
            <pc:docMk/>
            <pc:sldMk cId="4161866787" sldId="353"/>
            <ac:spMk id="3" creationId="{179E9AE3-3ACD-50F0-C673-FCB423022A5D}"/>
          </ac:spMkLst>
        </pc:spChg>
        <pc:spChg chg="add mod">
          <ac:chgData name="Charles Robbins" userId="2a2c6b74727e6a50" providerId="LiveId" clId="{EB82AB4C-411A-4D08-AB15-687CABAD27FD}" dt="2023-05-24T12:47:43.303" v="29" actId="1076"/>
          <ac:spMkLst>
            <pc:docMk/>
            <pc:sldMk cId="4161866787" sldId="353"/>
            <ac:spMk id="9" creationId="{3A84B8D3-50BB-CBAE-47EF-A3185D688C7E}"/>
          </ac:spMkLst>
        </pc:spChg>
        <pc:spChg chg="add mod">
          <ac:chgData name="Charles Robbins" userId="2a2c6b74727e6a50" providerId="LiveId" clId="{EB82AB4C-411A-4D08-AB15-687CABAD27FD}" dt="2023-05-24T12:47:43.303" v="29" actId="1076"/>
          <ac:spMkLst>
            <pc:docMk/>
            <pc:sldMk cId="4161866787" sldId="353"/>
            <ac:spMk id="10" creationId="{6DE756A3-F6AD-A5E8-A0C4-1C3589D1FDFF}"/>
          </ac:spMkLst>
        </pc:spChg>
        <pc:spChg chg="add mod">
          <ac:chgData name="Charles Robbins" userId="2a2c6b74727e6a50" providerId="LiveId" clId="{EB82AB4C-411A-4D08-AB15-687CABAD27FD}" dt="2023-05-24T12:47:43.303" v="29" actId="1076"/>
          <ac:spMkLst>
            <pc:docMk/>
            <pc:sldMk cId="4161866787" sldId="353"/>
            <ac:spMk id="11" creationId="{5E2EA1D2-7AF0-5189-5F38-322CEB6E0C23}"/>
          </ac:spMkLst>
        </pc:spChg>
        <pc:spChg chg="add mod">
          <ac:chgData name="Charles Robbins" userId="2a2c6b74727e6a50" providerId="LiveId" clId="{EB82AB4C-411A-4D08-AB15-687CABAD27FD}" dt="2023-05-24T12:49:37.647" v="55" actId="1076"/>
          <ac:spMkLst>
            <pc:docMk/>
            <pc:sldMk cId="4161866787" sldId="353"/>
            <ac:spMk id="14" creationId="{78A6FB2A-8DE3-9DCD-DD34-36308EB1BE22}"/>
          </ac:spMkLst>
        </pc:spChg>
        <pc:spChg chg="add mod">
          <ac:chgData name="Charles Robbins" userId="2a2c6b74727e6a50" providerId="LiveId" clId="{EB82AB4C-411A-4D08-AB15-687CABAD27FD}" dt="2023-05-24T12:50:21.462" v="89" actId="20577"/>
          <ac:spMkLst>
            <pc:docMk/>
            <pc:sldMk cId="4161866787" sldId="353"/>
            <ac:spMk id="17" creationId="{9B019BBB-DC67-06A8-5EFF-813D7BF1F917}"/>
          </ac:spMkLst>
        </pc:spChg>
        <pc:picChg chg="add mod">
          <ac:chgData name="Charles Robbins" userId="2a2c6b74727e6a50" providerId="LiveId" clId="{EB82AB4C-411A-4D08-AB15-687CABAD27FD}" dt="2023-05-24T12:47:48.374" v="30" actId="14100"/>
          <ac:picMkLst>
            <pc:docMk/>
            <pc:sldMk cId="4161866787" sldId="353"/>
            <ac:picMk id="8" creationId="{8E76B601-0E20-2CBA-E89B-02BBAE07CE97}"/>
          </ac:picMkLst>
        </pc:picChg>
        <pc:picChg chg="add mod">
          <ac:chgData name="Charles Robbins" userId="2a2c6b74727e6a50" providerId="LiveId" clId="{EB82AB4C-411A-4D08-AB15-687CABAD27FD}" dt="2023-05-24T12:49:14.366" v="35" actId="1076"/>
          <ac:picMkLst>
            <pc:docMk/>
            <pc:sldMk cId="4161866787" sldId="353"/>
            <ac:picMk id="13" creationId="{8A29A3D7-0305-0B39-F1D5-B8D3EBFDF159}"/>
          </ac:picMkLst>
        </pc:picChg>
        <pc:picChg chg="add del">
          <ac:chgData name="Charles Robbins" userId="2a2c6b74727e6a50" providerId="LiveId" clId="{EB82AB4C-411A-4D08-AB15-687CABAD27FD}" dt="2023-05-24T12:49:47.131" v="57" actId="22"/>
          <ac:picMkLst>
            <pc:docMk/>
            <pc:sldMk cId="4161866787" sldId="353"/>
            <ac:picMk id="16" creationId="{79B63586-1442-494A-0C1A-8030E90398A5}"/>
          </ac:picMkLst>
        </pc:picChg>
      </pc:sldChg>
      <pc:sldChg chg="addSp modSp mod">
        <pc:chgData name="Charles Robbins" userId="2a2c6b74727e6a50" providerId="LiveId" clId="{EB82AB4C-411A-4D08-AB15-687CABAD27FD}" dt="2023-05-24T13:11:54.980" v="321" actId="20577"/>
        <pc:sldMkLst>
          <pc:docMk/>
          <pc:sldMk cId="173624629" sldId="354"/>
        </pc:sldMkLst>
        <pc:spChg chg="mod">
          <ac:chgData name="Charles Robbins" userId="2a2c6b74727e6a50" providerId="LiveId" clId="{EB82AB4C-411A-4D08-AB15-687CABAD27FD}" dt="2023-05-24T13:09:13.574" v="164" actId="14100"/>
          <ac:spMkLst>
            <pc:docMk/>
            <pc:sldMk cId="173624629" sldId="354"/>
            <ac:spMk id="3" creationId="{179E9AE3-3ACD-50F0-C673-FCB423022A5D}"/>
          </ac:spMkLst>
        </pc:spChg>
        <pc:spChg chg="add mod">
          <ac:chgData name="Charles Robbins" userId="2a2c6b74727e6a50" providerId="LiveId" clId="{EB82AB4C-411A-4D08-AB15-687CABAD27FD}" dt="2023-05-24T13:10:15.880" v="181" actId="1076"/>
          <ac:spMkLst>
            <pc:docMk/>
            <pc:sldMk cId="173624629" sldId="354"/>
            <ac:spMk id="9" creationId="{1064A108-413B-0C2F-E023-81E9B678EAEA}"/>
          </ac:spMkLst>
        </pc:spChg>
        <pc:spChg chg="add mod">
          <ac:chgData name="Charles Robbins" userId="2a2c6b74727e6a50" providerId="LiveId" clId="{EB82AB4C-411A-4D08-AB15-687CABAD27FD}" dt="2023-05-24T13:10:15.880" v="181" actId="1076"/>
          <ac:spMkLst>
            <pc:docMk/>
            <pc:sldMk cId="173624629" sldId="354"/>
            <ac:spMk id="10" creationId="{2074734F-6348-03F9-51D6-4D9DA16AEA93}"/>
          </ac:spMkLst>
        </pc:spChg>
        <pc:spChg chg="add mod">
          <ac:chgData name="Charles Robbins" userId="2a2c6b74727e6a50" providerId="LiveId" clId="{EB82AB4C-411A-4D08-AB15-687CABAD27FD}" dt="2023-05-24T13:10:15.880" v="181" actId="1076"/>
          <ac:spMkLst>
            <pc:docMk/>
            <pc:sldMk cId="173624629" sldId="354"/>
            <ac:spMk id="11" creationId="{A8BA3222-CAFD-657A-333E-726FE5E0B8EF}"/>
          </ac:spMkLst>
        </pc:spChg>
        <pc:spChg chg="add mod">
          <ac:chgData name="Charles Robbins" userId="2a2c6b74727e6a50" providerId="LiveId" clId="{EB82AB4C-411A-4D08-AB15-687CABAD27FD}" dt="2023-05-24T13:10:15.880" v="181" actId="1076"/>
          <ac:spMkLst>
            <pc:docMk/>
            <pc:sldMk cId="173624629" sldId="354"/>
            <ac:spMk id="12" creationId="{5201185C-5D57-395F-0D1C-3455BE899174}"/>
          </ac:spMkLst>
        </pc:spChg>
        <pc:spChg chg="add mod">
          <ac:chgData name="Charles Robbins" userId="2a2c6b74727e6a50" providerId="LiveId" clId="{EB82AB4C-411A-4D08-AB15-687CABAD27FD}" dt="2023-05-24T13:11:54.980" v="321" actId="20577"/>
          <ac:spMkLst>
            <pc:docMk/>
            <pc:sldMk cId="173624629" sldId="354"/>
            <ac:spMk id="13" creationId="{AB536B75-4F46-6B5F-C45F-2463CD103191}"/>
          </ac:spMkLst>
        </pc:spChg>
        <pc:picChg chg="add mod">
          <ac:chgData name="Charles Robbins" userId="2a2c6b74727e6a50" providerId="LiveId" clId="{EB82AB4C-411A-4D08-AB15-687CABAD27FD}" dt="2023-05-24T13:10:33.343" v="185" actId="14100"/>
          <ac:picMkLst>
            <pc:docMk/>
            <pc:sldMk cId="173624629" sldId="354"/>
            <ac:picMk id="7" creationId="{160F14E1-4201-4E95-8982-D1883CC9E626}"/>
          </ac:picMkLst>
        </pc:picChg>
      </pc:sldChg>
      <pc:sldChg chg="addSp modSp mod">
        <pc:chgData name="Charles Robbins" userId="2a2c6b74727e6a50" providerId="LiveId" clId="{EB82AB4C-411A-4D08-AB15-687CABAD27FD}" dt="2023-05-24T12:53:51.671" v="162" actId="14100"/>
        <pc:sldMkLst>
          <pc:docMk/>
          <pc:sldMk cId="3969126689" sldId="355"/>
        </pc:sldMkLst>
        <pc:spChg chg="add mod">
          <ac:chgData name="Charles Robbins" userId="2a2c6b74727e6a50" providerId="LiveId" clId="{EB82AB4C-411A-4D08-AB15-687CABAD27FD}" dt="2023-05-24T12:52:53.962" v="106"/>
          <ac:spMkLst>
            <pc:docMk/>
            <pc:sldMk cId="3969126689" sldId="355"/>
            <ac:spMk id="9" creationId="{91F38F7F-E9C6-40CC-6109-BB3C12435833}"/>
          </ac:spMkLst>
        </pc:spChg>
        <pc:spChg chg="add mod">
          <ac:chgData name="Charles Robbins" userId="2a2c6b74727e6a50" providerId="LiveId" clId="{EB82AB4C-411A-4D08-AB15-687CABAD27FD}" dt="2023-05-24T12:53:51.671" v="162" actId="14100"/>
          <ac:spMkLst>
            <pc:docMk/>
            <pc:sldMk cId="3969126689" sldId="355"/>
            <ac:spMk id="10" creationId="{ECCD92DD-4DC0-9ECF-E5A7-C268CAD5EE29}"/>
          </ac:spMkLst>
        </pc:spChg>
        <pc:picChg chg="add mod">
          <ac:chgData name="Charles Robbins" userId="2a2c6b74727e6a50" providerId="LiveId" clId="{EB82AB4C-411A-4D08-AB15-687CABAD27FD}" dt="2023-05-24T12:53:04.903" v="108" actId="14100"/>
          <ac:picMkLst>
            <pc:docMk/>
            <pc:sldMk cId="3969126689" sldId="355"/>
            <ac:picMk id="8" creationId="{D4AD8986-EEFF-82D4-7276-4D54B22967DA}"/>
          </ac:picMkLst>
        </pc:picChg>
      </pc:sldChg>
      <pc:sldChg chg="addSp delSp modSp mod">
        <pc:chgData name="Charles Robbins" userId="2a2c6b74727e6a50" providerId="LiveId" clId="{EB82AB4C-411A-4D08-AB15-687CABAD27FD}" dt="2023-05-24T13:21:12.744" v="422" actId="14100"/>
        <pc:sldMkLst>
          <pc:docMk/>
          <pc:sldMk cId="781197192" sldId="356"/>
        </pc:sldMkLst>
        <pc:spChg chg="mod">
          <ac:chgData name="Charles Robbins" userId="2a2c6b74727e6a50" providerId="LiveId" clId="{EB82AB4C-411A-4D08-AB15-687CABAD27FD}" dt="2023-05-24T13:18:32.462" v="322" actId="14100"/>
          <ac:spMkLst>
            <pc:docMk/>
            <pc:sldMk cId="781197192" sldId="356"/>
            <ac:spMk id="3" creationId="{179E9AE3-3ACD-50F0-C673-FCB423022A5D}"/>
          </ac:spMkLst>
        </pc:spChg>
        <pc:spChg chg="add mod">
          <ac:chgData name="Charles Robbins" userId="2a2c6b74727e6a50" providerId="LiveId" clId="{EB82AB4C-411A-4D08-AB15-687CABAD27FD}" dt="2023-05-24T13:19:08.091" v="331"/>
          <ac:spMkLst>
            <pc:docMk/>
            <pc:sldMk cId="781197192" sldId="356"/>
            <ac:spMk id="9" creationId="{9F823313-B1C1-DB4A-35D8-2EFA9EC10482}"/>
          </ac:spMkLst>
        </pc:spChg>
        <pc:spChg chg="add mod">
          <ac:chgData name="Charles Robbins" userId="2a2c6b74727e6a50" providerId="LiveId" clId="{EB82AB4C-411A-4D08-AB15-687CABAD27FD}" dt="2023-05-24T13:19:08.091" v="331"/>
          <ac:spMkLst>
            <pc:docMk/>
            <pc:sldMk cId="781197192" sldId="356"/>
            <ac:spMk id="10" creationId="{F49EE699-92AC-7EE2-166B-078ACA458B19}"/>
          </ac:spMkLst>
        </pc:spChg>
        <pc:spChg chg="add mod">
          <ac:chgData name="Charles Robbins" userId="2a2c6b74727e6a50" providerId="LiveId" clId="{EB82AB4C-411A-4D08-AB15-687CABAD27FD}" dt="2023-05-24T13:19:08.091" v="331"/>
          <ac:spMkLst>
            <pc:docMk/>
            <pc:sldMk cId="781197192" sldId="356"/>
            <ac:spMk id="11" creationId="{A8D2B9C5-00C4-840E-486F-4B171B75628D}"/>
          </ac:spMkLst>
        </pc:spChg>
        <pc:spChg chg="add del mod">
          <ac:chgData name="Charles Robbins" userId="2a2c6b74727e6a50" providerId="LiveId" clId="{EB82AB4C-411A-4D08-AB15-687CABAD27FD}" dt="2023-05-24T13:19:12.955" v="332" actId="478"/>
          <ac:spMkLst>
            <pc:docMk/>
            <pc:sldMk cId="781197192" sldId="356"/>
            <ac:spMk id="12" creationId="{E8965867-7DA6-D567-37A6-197C6BB3A532}"/>
          </ac:spMkLst>
        </pc:spChg>
        <pc:spChg chg="add mod">
          <ac:chgData name="Charles Robbins" userId="2a2c6b74727e6a50" providerId="LiveId" clId="{EB82AB4C-411A-4D08-AB15-687CABAD27FD}" dt="2023-05-24T13:21:12.744" v="422" actId="14100"/>
          <ac:spMkLst>
            <pc:docMk/>
            <pc:sldMk cId="781197192" sldId="356"/>
            <ac:spMk id="13" creationId="{DD24591F-F4E5-D1DA-A833-87561A6E0D93}"/>
          </ac:spMkLst>
        </pc:spChg>
        <pc:picChg chg="add mod">
          <ac:chgData name="Charles Robbins" userId="2a2c6b74727e6a50" providerId="LiveId" clId="{EB82AB4C-411A-4D08-AB15-687CABAD27FD}" dt="2023-05-24T13:21:10.439" v="421" actId="14100"/>
          <ac:picMkLst>
            <pc:docMk/>
            <pc:sldMk cId="781197192" sldId="356"/>
            <ac:picMk id="8" creationId="{2CF339F3-CB32-2B08-9A5E-A8E228948127}"/>
          </ac:picMkLst>
        </pc:picChg>
      </pc:sldChg>
      <pc:sldChg chg="del">
        <pc:chgData name="Charles Robbins" userId="2a2c6b74727e6a50" providerId="LiveId" clId="{EB82AB4C-411A-4D08-AB15-687CABAD27FD}" dt="2023-05-24T13:23:46.538" v="423" actId="2696"/>
        <pc:sldMkLst>
          <pc:docMk/>
          <pc:sldMk cId="1298619010" sldId="357"/>
        </pc:sldMkLst>
      </pc:sldChg>
      <pc:sldChg chg="del">
        <pc:chgData name="Charles Robbins" userId="2a2c6b74727e6a50" providerId="LiveId" clId="{EB82AB4C-411A-4D08-AB15-687CABAD27FD}" dt="2023-05-24T13:24:54.890" v="424" actId="47"/>
        <pc:sldMkLst>
          <pc:docMk/>
          <pc:sldMk cId="3934414826" sldId="358"/>
        </pc:sldMkLst>
      </pc:sldChg>
      <pc:sldChg chg="addSp modSp mod">
        <pc:chgData name="Charles Robbins" userId="2a2c6b74727e6a50" providerId="LiveId" clId="{EB82AB4C-411A-4D08-AB15-687CABAD27FD}" dt="2023-05-24T13:30:01.394" v="457" actId="20577"/>
        <pc:sldMkLst>
          <pc:docMk/>
          <pc:sldMk cId="3785022867" sldId="359"/>
        </pc:sldMkLst>
        <pc:spChg chg="add mod">
          <ac:chgData name="Charles Robbins" userId="2a2c6b74727e6a50" providerId="LiveId" clId="{EB82AB4C-411A-4D08-AB15-687CABAD27FD}" dt="2023-05-24T13:28:59.320" v="434" actId="1076"/>
          <ac:spMkLst>
            <pc:docMk/>
            <pc:sldMk cId="3785022867" sldId="359"/>
            <ac:spMk id="11" creationId="{0A4AA670-5171-1166-11E7-77EE3B68FB67}"/>
          </ac:spMkLst>
        </pc:spChg>
        <pc:spChg chg="add mod">
          <ac:chgData name="Charles Robbins" userId="2a2c6b74727e6a50" providerId="LiveId" clId="{EB82AB4C-411A-4D08-AB15-687CABAD27FD}" dt="2023-05-24T13:28:59.320" v="434" actId="1076"/>
          <ac:spMkLst>
            <pc:docMk/>
            <pc:sldMk cId="3785022867" sldId="359"/>
            <ac:spMk id="12" creationId="{1330C8DF-0EDC-6971-1112-84B1DFFF77A0}"/>
          </ac:spMkLst>
        </pc:spChg>
        <pc:spChg chg="add mod">
          <ac:chgData name="Charles Robbins" userId="2a2c6b74727e6a50" providerId="LiveId" clId="{EB82AB4C-411A-4D08-AB15-687CABAD27FD}" dt="2023-05-24T13:28:59.320" v="434" actId="1076"/>
          <ac:spMkLst>
            <pc:docMk/>
            <pc:sldMk cId="3785022867" sldId="359"/>
            <ac:spMk id="13" creationId="{804E61EE-6884-A012-C09C-41B0C2FFDE80}"/>
          </ac:spMkLst>
        </pc:spChg>
        <pc:spChg chg="add mod">
          <ac:chgData name="Charles Robbins" userId="2a2c6b74727e6a50" providerId="LiveId" clId="{EB82AB4C-411A-4D08-AB15-687CABAD27FD}" dt="2023-05-24T13:30:01.394" v="457" actId="20577"/>
          <ac:spMkLst>
            <pc:docMk/>
            <pc:sldMk cId="3785022867" sldId="359"/>
            <ac:spMk id="14" creationId="{2B1F451B-7EFB-636A-CE4B-5DEB0C39E0CB}"/>
          </ac:spMkLst>
        </pc:spChg>
        <pc:spChg chg="add mod">
          <ac:chgData name="Charles Robbins" userId="2a2c6b74727e6a50" providerId="LiveId" clId="{EB82AB4C-411A-4D08-AB15-687CABAD27FD}" dt="2023-05-24T13:29:56.919" v="451" actId="20577"/>
          <ac:spMkLst>
            <pc:docMk/>
            <pc:sldMk cId="3785022867" sldId="359"/>
            <ac:spMk id="15" creationId="{39B814B6-EE1E-7868-E824-2DA7289F9993}"/>
          </ac:spMkLst>
        </pc:spChg>
        <pc:picChg chg="add mod">
          <ac:chgData name="Charles Robbins" userId="2a2c6b74727e6a50" providerId="LiveId" clId="{EB82AB4C-411A-4D08-AB15-687CABAD27FD}" dt="2023-05-24T13:29:03.766" v="435" actId="1076"/>
          <ac:picMkLst>
            <pc:docMk/>
            <pc:sldMk cId="3785022867" sldId="359"/>
            <ac:picMk id="8" creationId="{6EF10B9D-3BDA-2AD2-C549-7C93FD78E244}"/>
          </ac:picMkLst>
        </pc:picChg>
        <pc:picChg chg="add mod">
          <ac:chgData name="Charles Robbins" userId="2a2c6b74727e6a50" providerId="LiveId" clId="{EB82AB4C-411A-4D08-AB15-687CABAD27FD}" dt="2023-05-24T13:29:23.367" v="441" actId="1076"/>
          <ac:picMkLst>
            <pc:docMk/>
            <pc:sldMk cId="3785022867" sldId="359"/>
            <ac:picMk id="10" creationId="{6A2F553C-DE87-B440-915B-91F691DF0065}"/>
          </ac:picMkLst>
        </pc:picChg>
      </pc:sldChg>
      <pc:sldChg chg="addSp modSp mod">
        <pc:chgData name="Charles Robbins" userId="2a2c6b74727e6a50" providerId="LiveId" clId="{EB82AB4C-411A-4D08-AB15-687CABAD27FD}" dt="2023-05-24T13:33:36.310" v="525" actId="1076"/>
        <pc:sldMkLst>
          <pc:docMk/>
          <pc:sldMk cId="1887804175" sldId="360"/>
        </pc:sldMkLst>
        <pc:spChg chg="mod">
          <ac:chgData name="Charles Robbins" userId="2a2c6b74727e6a50" providerId="LiveId" clId="{EB82AB4C-411A-4D08-AB15-687CABAD27FD}" dt="2023-05-24T13:32:32.026" v="461" actId="6549"/>
          <ac:spMkLst>
            <pc:docMk/>
            <pc:sldMk cId="1887804175" sldId="360"/>
            <ac:spMk id="3" creationId="{179E9AE3-3ACD-50F0-C673-FCB423022A5D}"/>
          </ac:spMkLst>
        </pc:spChg>
        <pc:spChg chg="add mod">
          <ac:chgData name="Charles Robbins" userId="2a2c6b74727e6a50" providerId="LiveId" clId="{EB82AB4C-411A-4D08-AB15-687CABAD27FD}" dt="2023-05-24T13:32:37.248" v="463" actId="1076"/>
          <ac:spMkLst>
            <pc:docMk/>
            <pc:sldMk cId="1887804175" sldId="360"/>
            <ac:spMk id="9" creationId="{C9F8943F-0D8C-26E1-60C3-AADE88088D77}"/>
          </ac:spMkLst>
        </pc:spChg>
        <pc:spChg chg="add mod">
          <ac:chgData name="Charles Robbins" userId="2a2c6b74727e6a50" providerId="LiveId" clId="{EB82AB4C-411A-4D08-AB15-687CABAD27FD}" dt="2023-05-24T13:33:36.310" v="525" actId="1076"/>
          <ac:spMkLst>
            <pc:docMk/>
            <pc:sldMk cId="1887804175" sldId="360"/>
            <ac:spMk id="10" creationId="{89A6B904-76E2-F773-8E83-B68DF534ACCC}"/>
          </ac:spMkLst>
        </pc:spChg>
        <pc:picChg chg="add mod">
          <ac:chgData name="Charles Robbins" userId="2a2c6b74727e6a50" providerId="LiveId" clId="{EB82AB4C-411A-4D08-AB15-687CABAD27FD}" dt="2023-05-24T13:32:48.494" v="467" actId="14100"/>
          <ac:picMkLst>
            <pc:docMk/>
            <pc:sldMk cId="1887804175" sldId="360"/>
            <ac:picMk id="8" creationId="{4CF02A16-13F2-81B0-4327-382A1F927900}"/>
          </ac:picMkLst>
        </pc:picChg>
      </pc:sldChg>
      <pc:sldChg chg="addSp modSp mod">
        <pc:chgData name="Charles Robbins" userId="2a2c6b74727e6a50" providerId="LiveId" clId="{EB82AB4C-411A-4D08-AB15-687CABAD27FD}" dt="2023-05-24T13:40:00.847" v="599" actId="14100"/>
        <pc:sldMkLst>
          <pc:docMk/>
          <pc:sldMk cId="1379088562" sldId="361"/>
        </pc:sldMkLst>
        <pc:spChg chg="add mod">
          <ac:chgData name="Charles Robbins" userId="2a2c6b74727e6a50" providerId="LiveId" clId="{EB82AB4C-411A-4D08-AB15-687CABAD27FD}" dt="2023-05-24T13:38:46.792" v="535" actId="1076"/>
          <ac:spMkLst>
            <pc:docMk/>
            <pc:sldMk cId="1379088562" sldId="361"/>
            <ac:spMk id="9" creationId="{E7EFF8D9-9980-A483-B407-7890CD0FA8D9}"/>
          </ac:spMkLst>
        </pc:spChg>
        <pc:spChg chg="add mod">
          <ac:chgData name="Charles Robbins" userId="2a2c6b74727e6a50" providerId="LiveId" clId="{EB82AB4C-411A-4D08-AB15-687CABAD27FD}" dt="2023-05-24T13:38:46.792" v="535" actId="1076"/>
          <ac:spMkLst>
            <pc:docMk/>
            <pc:sldMk cId="1379088562" sldId="361"/>
            <ac:spMk id="10" creationId="{DEE69C8C-C5FF-6D96-A5E1-59863D4D6ADA}"/>
          </ac:spMkLst>
        </pc:spChg>
        <pc:spChg chg="add mod">
          <ac:chgData name="Charles Robbins" userId="2a2c6b74727e6a50" providerId="LiveId" clId="{EB82AB4C-411A-4D08-AB15-687CABAD27FD}" dt="2023-05-24T13:38:46.792" v="535" actId="1076"/>
          <ac:spMkLst>
            <pc:docMk/>
            <pc:sldMk cId="1379088562" sldId="361"/>
            <ac:spMk id="11" creationId="{E87F5412-604A-24F3-8866-01CA41732593}"/>
          </ac:spMkLst>
        </pc:spChg>
        <pc:spChg chg="add mod">
          <ac:chgData name="Charles Robbins" userId="2a2c6b74727e6a50" providerId="LiveId" clId="{EB82AB4C-411A-4D08-AB15-687CABAD27FD}" dt="2023-05-24T13:38:46.792" v="535" actId="1076"/>
          <ac:spMkLst>
            <pc:docMk/>
            <pc:sldMk cId="1379088562" sldId="361"/>
            <ac:spMk id="12" creationId="{A2A57A8F-BAAA-6E51-8001-C096D3BEA4E5}"/>
          </ac:spMkLst>
        </pc:spChg>
        <pc:spChg chg="add mod">
          <ac:chgData name="Charles Robbins" userId="2a2c6b74727e6a50" providerId="LiveId" clId="{EB82AB4C-411A-4D08-AB15-687CABAD27FD}" dt="2023-05-24T13:40:00.847" v="599" actId="14100"/>
          <ac:spMkLst>
            <pc:docMk/>
            <pc:sldMk cId="1379088562" sldId="361"/>
            <ac:spMk id="13" creationId="{3D186095-BB9B-E380-2431-7660197EEDD2}"/>
          </ac:spMkLst>
        </pc:spChg>
        <pc:picChg chg="add mod">
          <ac:chgData name="Charles Robbins" userId="2a2c6b74727e6a50" providerId="LiveId" clId="{EB82AB4C-411A-4D08-AB15-687CABAD27FD}" dt="2023-05-24T13:38:50.734" v="536" actId="1076"/>
          <ac:picMkLst>
            <pc:docMk/>
            <pc:sldMk cId="1379088562" sldId="361"/>
            <ac:picMk id="8" creationId="{951F9068-1413-D7D4-8A14-C149407AC605}"/>
          </ac:picMkLst>
        </pc:picChg>
      </pc:sldChg>
      <pc:sldChg chg="del">
        <pc:chgData name="Charles Robbins" userId="2a2c6b74727e6a50" providerId="LiveId" clId="{EB82AB4C-411A-4D08-AB15-687CABAD27FD}" dt="2023-05-24T13:40:57.447" v="600" actId="47"/>
        <pc:sldMkLst>
          <pc:docMk/>
          <pc:sldMk cId="1261285454" sldId="362"/>
        </pc:sldMkLst>
      </pc:sldChg>
      <pc:sldChg chg="addSp modSp mod">
        <pc:chgData name="Charles Robbins" userId="2a2c6b74727e6a50" providerId="LiveId" clId="{EB82AB4C-411A-4D08-AB15-687CABAD27FD}" dt="2023-05-24T13:56:39.527" v="664" actId="6549"/>
        <pc:sldMkLst>
          <pc:docMk/>
          <pc:sldMk cId="3920993833" sldId="363"/>
        </pc:sldMkLst>
        <pc:spChg chg="mod">
          <ac:chgData name="Charles Robbins" userId="2a2c6b74727e6a50" providerId="LiveId" clId="{EB82AB4C-411A-4D08-AB15-687CABAD27FD}" dt="2023-05-24T13:50:36.655" v="619" actId="14100"/>
          <ac:spMkLst>
            <pc:docMk/>
            <pc:sldMk cId="3920993833" sldId="363"/>
            <ac:spMk id="3" creationId="{179E9AE3-3ACD-50F0-C673-FCB423022A5D}"/>
          </ac:spMkLst>
        </pc:spChg>
        <pc:spChg chg="add mod">
          <ac:chgData name="Charles Robbins" userId="2a2c6b74727e6a50" providerId="LiveId" clId="{EB82AB4C-411A-4D08-AB15-687CABAD27FD}" dt="2023-05-24T13:47:24.657" v="607"/>
          <ac:spMkLst>
            <pc:docMk/>
            <pc:sldMk cId="3920993833" sldId="363"/>
            <ac:spMk id="9" creationId="{5ADACBA2-0AE7-8FDF-2011-413241ACA6E3}"/>
          </ac:spMkLst>
        </pc:spChg>
        <pc:spChg chg="add mod">
          <ac:chgData name="Charles Robbins" userId="2a2c6b74727e6a50" providerId="LiveId" clId="{EB82AB4C-411A-4D08-AB15-687CABAD27FD}" dt="2023-05-24T13:47:24.657" v="607"/>
          <ac:spMkLst>
            <pc:docMk/>
            <pc:sldMk cId="3920993833" sldId="363"/>
            <ac:spMk id="10" creationId="{8CC306BE-D2CB-FE94-3D5D-51B859C1ED3F}"/>
          </ac:spMkLst>
        </pc:spChg>
        <pc:spChg chg="add mod">
          <ac:chgData name="Charles Robbins" userId="2a2c6b74727e6a50" providerId="LiveId" clId="{EB82AB4C-411A-4D08-AB15-687CABAD27FD}" dt="2023-05-24T13:47:24.657" v="607"/>
          <ac:spMkLst>
            <pc:docMk/>
            <pc:sldMk cId="3920993833" sldId="363"/>
            <ac:spMk id="11" creationId="{1C2A051B-9EAC-354A-3051-58F8BDF6FA53}"/>
          </ac:spMkLst>
        </pc:spChg>
        <pc:spChg chg="add mod">
          <ac:chgData name="Charles Robbins" userId="2a2c6b74727e6a50" providerId="LiveId" clId="{EB82AB4C-411A-4D08-AB15-687CABAD27FD}" dt="2023-05-24T13:47:24.657" v="607"/>
          <ac:spMkLst>
            <pc:docMk/>
            <pc:sldMk cId="3920993833" sldId="363"/>
            <ac:spMk id="12" creationId="{36832098-2DCF-2447-2C7F-5FB0F03D27D4}"/>
          </ac:spMkLst>
        </pc:spChg>
        <pc:spChg chg="add mod">
          <ac:chgData name="Charles Robbins" userId="2a2c6b74727e6a50" providerId="LiveId" clId="{EB82AB4C-411A-4D08-AB15-687CABAD27FD}" dt="2023-05-24T13:56:39.527" v="664" actId="6549"/>
          <ac:spMkLst>
            <pc:docMk/>
            <pc:sldMk cId="3920993833" sldId="363"/>
            <ac:spMk id="13" creationId="{5B1124E0-B1C9-88FD-D978-835F002EAD49}"/>
          </ac:spMkLst>
        </pc:spChg>
        <pc:picChg chg="add mod">
          <ac:chgData name="Charles Robbins" userId="2a2c6b74727e6a50" providerId="LiveId" clId="{EB82AB4C-411A-4D08-AB15-687CABAD27FD}" dt="2023-05-24T13:50:39.127" v="620" actId="1076"/>
          <ac:picMkLst>
            <pc:docMk/>
            <pc:sldMk cId="3920993833" sldId="363"/>
            <ac:picMk id="8" creationId="{626FA646-01DA-63B3-B5A9-C043B70E54B3}"/>
          </ac:picMkLst>
        </pc:picChg>
      </pc:sldChg>
      <pc:sldChg chg="addSp modSp mod">
        <pc:chgData name="Charles Robbins" userId="2a2c6b74727e6a50" providerId="LiveId" clId="{EB82AB4C-411A-4D08-AB15-687CABAD27FD}" dt="2023-05-24T13:57:25.664" v="666" actId="1076"/>
        <pc:sldMkLst>
          <pc:docMk/>
          <pc:sldMk cId="2509787919" sldId="364"/>
        </pc:sldMkLst>
        <pc:spChg chg="add mod">
          <ac:chgData name="Charles Robbins" userId="2a2c6b74727e6a50" providerId="LiveId" clId="{EB82AB4C-411A-4D08-AB15-687CABAD27FD}" dt="2023-05-24T13:57:25.664" v="666" actId="1076"/>
          <ac:spMkLst>
            <pc:docMk/>
            <pc:sldMk cId="2509787919" sldId="364"/>
            <ac:spMk id="6" creationId="{0312B6D8-4928-AF5D-8827-02133DD6BFFB}"/>
          </ac:spMkLst>
        </pc:spChg>
        <pc:spChg chg="add mod">
          <ac:chgData name="Charles Robbins" userId="2a2c6b74727e6a50" providerId="LiveId" clId="{EB82AB4C-411A-4D08-AB15-687CABAD27FD}" dt="2023-05-24T13:57:25.664" v="666" actId="1076"/>
          <ac:spMkLst>
            <pc:docMk/>
            <pc:sldMk cId="2509787919" sldId="364"/>
            <ac:spMk id="8" creationId="{2643F864-ECB6-B1D9-884B-2BE955E7BC94}"/>
          </ac:spMkLst>
        </pc:spChg>
      </pc:sldChg>
    </pc:docChg>
  </pc:docChgLst>
  <pc:docChgLst>
    <pc:chgData name="Charles Robbins" userId="2a2c6b74727e6a50" providerId="LiveId" clId="{55FD5385-62F1-421D-9DD1-37BE72DF406E}"/>
    <pc:docChg chg="undo redo custSel addSld delSld modSld sldOrd">
      <pc:chgData name="Charles Robbins" userId="2a2c6b74727e6a50" providerId="LiveId" clId="{55FD5385-62F1-421D-9DD1-37BE72DF406E}" dt="2023-04-25T17:32:15.509" v="1961" actId="20577"/>
      <pc:docMkLst>
        <pc:docMk/>
      </pc:docMkLst>
      <pc:sldChg chg="del">
        <pc:chgData name="Charles Robbins" userId="2a2c6b74727e6a50" providerId="LiveId" clId="{55FD5385-62F1-421D-9DD1-37BE72DF406E}" dt="2023-04-17T22:55:17.415" v="37" actId="47"/>
        <pc:sldMkLst>
          <pc:docMk/>
          <pc:sldMk cId="3604186764" sldId="257"/>
        </pc:sldMkLst>
      </pc:sldChg>
      <pc:sldChg chg="del">
        <pc:chgData name="Charles Robbins" userId="2a2c6b74727e6a50" providerId="LiveId" clId="{55FD5385-62F1-421D-9DD1-37BE72DF406E}" dt="2023-04-17T22:55:17.415" v="37" actId="47"/>
        <pc:sldMkLst>
          <pc:docMk/>
          <pc:sldMk cId="1748761235" sldId="258"/>
        </pc:sldMkLst>
      </pc:sldChg>
      <pc:sldChg chg="modSp mod">
        <pc:chgData name="Charles Robbins" userId="2a2c6b74727e6a50" providerId="LiveId" clId="{55FD5385-62F1-421D-9DD1-37BE72DF406E}" dt="2023-04-25T00:07:34.484" v="1476" actId="20577"/>
        <pc:sldMkLst>
          <pc:docMk/>
          <pc:sldMk cId="539607704" sldId="259"/>
        </pc:sldMkLst>
        <pc:spChg chg="mod">
          <ac:chgData name="Charles Robbins" userId="2a2c6b74727e6a50" providerId="LiveId" clId="{55FD5385-62F1-421D-9DD1-37BE72DF406E}" dt="2023-04-24T23:33:14.551" v="1003" actId="108"/>
          <ac:spMkLst>
            <pc:docMk/>
            <pc:sldMk cId="539607704" sldId="259"/>
            <ac:spMk id="2" creationId="{AA18D2D2-4FA2-9234-3027-2F2C0E7AC03E}"/>
          </ac:spMkLst>
        </pc:spChg>
        <pc:spChg chg="mod">
          <ac:chgData name="Charles Robbins" userId="2a2c6b74727e6a50" providerId="LiveId" clId="{55FD5385-62F1-421D-9DD1-37BE72DF406E}" dt="2023-04-25T00:07:34.484" v="1476" actId="20577"/>
          <ac:spMkLst>
            <pc:docMk/>
            <pc:sldMk cId="539607704" sldId="259"/>
            <ac:spMk id="3" creationId="{68BACC78-7E3B-DB4E-2A0A-37A524E5454A}"/>
          </ac:spMkLst>
        </pc:spChg>
      </pc:sldChg>
      <pc:sldChg chg="del">
        <pc:chgData name="Charles Robbins" userId="2a2c6b74727e6a50" providerId="LiveId" clId="{55FD5385-62F1-421D-9DD1-37BE72DF406E}" dt="2023-04-17T22:55:17.415" v="37" actId="47"/>
        <pc:sldMkLst>
          <pc:docMk/>
          <pc:sldMk cId="3353022581" sldId="260"/>
        </pc:sldMkLst>
      </pc:sldChg>
      <pc:sldChg chg="addSp modSp mod">
        <pc:chgData name="Charles Robbins" userId="2a2c6b74727e6a50" providerId="LiveId" clId="{55FD5385-62F1-421D-9DD1-37BE72DF406E}" dt="2023-04-24T23:32:52.817" v="1002" actId="113"/>
        <pc:sldMkLst>
          <pc:docMk/>
          <pc:sldMk cId="3116620092" sldId="265"/>
        </pc:sldMkLst>
        <pc:spChg chg="mod">
          <ac:chgData name="Charles Robbins" userId="2a2c6b74727e6a50" providerId="LiveId" clId="{55FD5385-62F1-421D-9DD1-37BE72DF406E}" dt="2023-04-24T23:32:52.817" v="1002" actId="113"/>
          <ac:spMkLst>
            <pc:docMk/>
            <pc:sldMk cId="3116620092" sldId="265"/>
            <ac:spMk id="3" creationId="{F6DC4E43-34BF-24FE-02EE-AC786A31BA66}"/>
          </ac:spMkLst>
        </pc:spChg>
        <pc:picChg chg="add mod">
          <ac:chgData name="Charles Robbins" userId="2a2c6b74727e6a50" providerId="LiveId" clId="{55FD5385-62F1-421D-9DD1-37BE72DF406E}" dt="2023-04-24T23:32:43.343" v="1001" actId="1076"/>
          <ac:picMkLst>
            <pc:docMk/>
            <pc:sldMk cId="3116620092" sldId="265"/>
            <ac:picMk id="7" creationId="{354C0298-E79C-B505-928A-C3DB2E905F95}"/>
          </ac:picMkLst>
        </pc:picChg>
      </pc:sldChg>
      <pc:sldChg chg="del">
        <pc:chgData name="Charles Robbins" userId="2a2c6b74727e6a50" providerId="LiveId" clId="{55FD5385-62F1-421D-9DD1-37BE72DF406E}" dt="2023-04-17T23:56:51.302" v="895" actId="47"/>
        <pc:sldMkLst>
          <pc:docMk/>
          <pc:sldMk cId="484617825" sldId="289"/>
        </pc:sldMkLst>
      </pc:sldChg>
      <pc:sldChg chg="del">
        <pc:chgData name="Charles Robbins" userId="2a2c6b74727e6a50" providerId="LiveId" clId="{55FD5385-62F1-421D-9DD1-37BE72DF406E}" dt="2023-04-17T22:55:20.874" v="38" actId="47"/>
        <pc:sldMkLst>
          <pc:docMk/>
          <pc:sldMk cId="3187890081" sldId="342"/>
        </pc:sldMkLst>
      </pc:sldChg>
      <pc:sldChg chg="modSp mod">
        <pc:chgData name="Charles Robbins" userId="2a2c6b74727e6a50" providerId="LiveId" clId="{55FD5385-62F1-421D-9DD1-37BE72DF406E}" dt="2023-04-25T17:32:15.509" v="1961" actId="20577"/>
        <pc:sldMkLst>
          <pc:docMk/>
          <pc:sldMk cId="1316826775" sldId="352"/>
        </pc:sldMkLst>
        <pc:spChg chg="mod">
          <ac:chgData name="Charles Robbins" userId="2a2c6b74727e6a50" providerId="LiveId" clId="{55FD5385-62F1-421D-9DD1-37BE72DF406E}" dt="2023-04-25T17:32:15.509" v="1961" actId="20577"/>
          <ac:spMkLst>
            <pc:docMk/>
            <pc:sldMk cId="1316826775" sldId="352"/>
            <ac:spMk id="3" creationId="{BED4311B-EC27-417D-89A0-BD3EC0FA7B20}"/>
          </ac:spMkLst>
        </pc:spChg>
      </pc:sldChg>
      <pc:sldChg chg="addSp modSp add mod">
        <pc:chgData name="Charles Robbins" userId="2a2c6b74727e6a50" providerId="LiveId" clId="{55FD5385-62F1-421D-9DD1-37BE72DF406E}" dt="2023-04-17T23:42:53.215" v="619" actId="14100"/>
        <pc:sldMkLst>
          <pc:docMk/>
          <pc:sldMk cId="4161866787" sldId="353"/>
        </pc:sldMkLst>
        <pc:spChg chg="mod">
          <ac:chgData name="Charles Robbins" userId="2a2c6b74727e6a50" providerId="LiveId" clId="{55FD5385-62F1-421D-9DD1-37BE72DF406E}" dt="2023-04-17T23:42:53.215" v="619" actId="14100"/>
          <ac:spMkLst>
            <pc:docMk/>
            <pc:sldMk cId="4161866787" sldId="353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17T23:41:14.697" v="609" actId="14100"/>
          <ac:picMkLst>
            <pc:docMk/>
            <pc:sldMk cId="4161866787" sldId="353"/>
            <ac:picMk id="7" creationId="{A983DF46-1046-9A5A-F1D7-446F4598E286}"/>
          </ac:picMkLst>
        </pc:picChg>
      </pc:sldChg>
      <pc:sldChg chg="addSp delSp modSp add mod ord">
        <pc:chgData name="Charles Robbins" userId="2a2c6b74727e6a50" providerId="LiveId" clId="{55FD5385-62F1-421D-9DD1-37BE72DF406E}" dt="2023-04-17T23:49:34.496" v="735" actId="6549"/>
        <pc:sldMkLst>
          <pc:docMk/>
          <pc:sldMk cId="173624629" sldId="354"/>
        </pc:sldMkLst>
        <pc:spChg chg="mod">
          <ac:chgData name="Charles Robbins" userId="2a2c6b74727e6a50" providerId="LiveId" clId="{55FD5385-62F1-421D-9DD1-37BE72DF406E}" dt="2023-04-17T23:49:34.496" v="735" actId="6549"/>
          <ac:spMkLst>
            <pc:docMk/>
            <pc:sldMk cId="173624629" sldId="354"/>
            <ac:spMk id="3" creationId="{179E9AE3-3ACD-50F0-C673-FCB423022A5D}"/>
          </ac:spMkLst>
        </pc:spChg>
        <pc:picChg chg="del">
          <ac:chgData name="Charles Robbins" userId="2a2c6b74727e6a50" providerId="LiveId" clId="{55FD5385-62F1-421D-9DD1-37BE72DF406E}" dt="2023-04-17T23:11:06.228" v="75" actId="478"/>
          <ac:picMkLst>
            <pc:docMk/>
            <pc:sldMk cId="173624629" sldId="354"/>
            <ac:picMk id="7" creationId="{A983DF46-1046-9A5A-F1D7-446F4598E286}"/>
          </ac:picMkLst>
        </pc:picChg>
        <pc:picChg chg="add mod">
          <ac:chgData name="Charles Robbins" userId="2a2c6b74727e6a50" providerId="LiveId" clId="{55FD5385-62F1-421D-9DD1-37BE72DF406E}" dt="2023-04-17T23:44:52.919" v="626" actId="207"/>
          <ac:picMkLst>
            <pc:docMk/>
            <pc:sldMk cId="173624629" sldId="354"/>
            <ac:picMk id="8" creationId="{118928CA-496E-5DD1-57BD-1E722C43FE2C}"/>
          </ac:picMkLst>
        </pc:picChg>
      </pc:sldChg>
      <pc:sldChg chg="addSp delSp modSp add mod">
        <pc:chgData name="Charles Robbins" userId="2a2c6b74727e6a50" providerId="LiveId" clId="{55FD5385-62F1-421D-9DD1-37BE72DF406E}" dt="2023-04-17T23:42:17.096" v="617" actId="478"/>
        <pc:sldMkLst>
          <pc:docMk/>
          <pc:sldMk cId="3969126689" sldId="355"/>
        </pc:sldMkLst>
        <pc:spChg chg="mod">
          <ac:chgData name="Charles Robbins" userId="2a2c6b74727e6a50" providerId="LiveId" clId="{55FD5385-62F1-421D-9DD1-37BE72DF406E}" dt="2023-04-17T23:42:13.142" v="616" actId="6549"/>
          <ac:spMkLst>
            <pc:docMk/>
            <pc:sldMk cId="3969126689" sldId="355"/>
            <ac:spMk id="3" creationId="{179E9AE3-3ACD-50F0-C673-FCB423022A5D}"/>
          </ac:spMkLst>
        </pc:spChg>
        <pc:spChg chg="add del">
          <ac:chgData name="Charles Robbins" userId="2a2c6b74727e6a50" providerId="LiveId" clId="{55FD5385-62F1-421D-9DD1-37BE72DF406E}" dt="2023-04-17T23:42:17.096" v="617" actId="478"/>
          <ac:spMkLst>
            <pc:docMk/>
            <pc:sldMk cId="3969126689" sldId="355"/>
            <ac:spMk id="9" creationId="{13069B47-7FB7-0793-30C0-E6F63DAE762E}"/>
          </ac:spMkLst>
        </pc:spChg>
        <pc:picChg chg="add mod">
          <ac:chgData name="Charles Robbins" userId="2a2c6b74727e6a50" providerId="LiveId" clId="{55FD5385-62F1-421D-9DD1-37BE72DF406E}" dt="2023-04-17T23:41:26.442" v="612" actId="14100"/>
          <ac:picMkLst>
            <pc:docMk/>
            <pc:sldMk cId="3969126689" sldId="355"/>
            <ac:picMk id="7" creationId="{2792FA32-9566-8F92-79D9-4DB2A581071D}"/>
          </ac:picMkLst>
        </pc:picChg>
      </pc:sldChg>
      <pc:sldChg chg="addSp modSp add mod">
        <pc:chgData name="Charles Robbins" userId="2a2c6b74727e6a50" providerId="LiveId" clId="{55FD5385-62F1-421D-9DD1-37BE72DF406E}" dt="2023-04-24T23:36:19.061" v="1062" actId="14100"/>
        <pc:sldMkLst>
          <pc:docMk/>
          <pc:sldMk cId="781197192" sldId="356"/>
        </pc:sldMkLst>
        <pc:spChg chg="mod">
          <ac:chgData name="Charles Robbins" userId="2a2c6b74727e6a50" providerId="LiveId" clId="{55FD5385-62F1-421D-9DD1-37BE72DF406E}" dt="2023-04-17T23:48:18.810" v="706" actId="6549"/>
          <ac:spMkLst>
            <pc:docMk/>
            <pc:sldMk cId="781197192" sldId="356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24T23:36:19.061" v="1062" actId="14100"/>
          <ac:picMkLst>
            <pc:docMk/>
            <pc:sldMk cId="781197192" sldId="356"/>
            <ac:picMk id="7" creationId="{F50914EB-1C53-61EF-B87A-A03A5D26A813}"/>
          </ac:picMkLst>
        </pc:picChg>
      </pc:sldChg>
      <pc:sldChg chg="new del">
        <pc:chgData name="Charles Robbins" userId="2a2c6b74727e6a50" providerId="LiveId" clId="{55FD5385-62F1-421D-9DD1-37BE72DF406E}" dt="2023-04-17T23:11:33.552" v="80" actId="47"/>
        <pc:sldMkLst>
          <pc:docMk/>
          <pc:sldMk cId="4032319176" sldId="356"/>
        </pc:sldMkLst>
      </pc:sldChg>
      <pc:sldChg chg="addSp modSp add mod">
        <pc:chgData name="Charles Robbins" userId="2a2c6b74727e6a50" providerId="LiveId" clId="{55FD5385-62F1-421D-9DD1-37BE72DF406E}" dt="2023-04-17T23:55:43.685" v="892" actId="14100"/>
        <pc:sldMkLst>
          <pc:docMk/>
          <pc:sldMk cId="1298619010" sldId="357"/>
        </pc:sldMkLst>
        <pc:spChg chg="mod">
          <ac:chgData name="Charles Robbins" userId="2a2c6b74727e6a50" providerId="LiveId" clId="{55FD5385-62F1-421D-9DD1-37BE72DF406E}" dt="2023-04-17T23:52:38.222" v="825" actId="14100"/>
          <ac:spMkLst>
            <pc:docMk/>
            <pc:sldMk cId="1298619010" sldId="357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17T23:55:43.685" v="892" actId="14100"/>
          <ac:picMkLst>
            <pc:docMk/>
            <pc:sldMk cId="1298619010" sldId="357"/>
            <ac:picMk id="7" creationId="{9605BAE4-E0E8-1544-5A07-3ECDCBC487B5}"/>
          </ac:picMkLst>
        </pc:picChg>
      </pc:sldChg>
      <pc:sldChg chg="addSp modSp add mod">
        <pc:chgData name="Charles Robbins" userId="2a2c6b74727e6a50" providerId="LiveId" clId="{55FD5385-62F1-421D-9DD1-37BE72DF406E}" dt="2023-04-17T23:55:30.467" v="891" actId="113"/>
        <pc:sldMkLst>
          <pc:docMk/>
          <pc:sldMk cId="3934414826" sldId="358"/>
        </pc:sldMkLst>
        <pc:spChg chg="mod">
          <ac:chgData name="Charles Robbins" userId="2a2c6b74727e6a50" providerId="LiveId" clId="{55FD5385-62F1-421D-9DD1-37BE72DF406E}" dt="2023-04-17T23:55:30.467" v="891" actId="113"/>
          <ac:spMkLst>
            <pc:docMk/>
            <pc:sldMk cId="3934414826" sldId="358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17T23:54:49.485" v="832" actId="1076"/>
          <ac:picMkLst>
            <pc:docMk/>
            <pc:sldMk cId="3934414826" sldId="358"/>
            <ac:picMk id="7" creationId="{4BC12841-7DB2-9590-5798-88C2F8B03F17}"/>
          </ac:picMkLst>
        </pc:picChg>
      </pc:sldChg>
      <pc:sldChg chg="del">
        <pc:chgData name="Charles Robbins" userId="2a2c6b74727e6a50" providerId="LiveId" clId="{55FD5385-62F1-421D-9DD1-37BE72DF406E}" dt="2023-04-17T22:55:17.415" v="37" actId="47"/>
        <pc:sldMkLst>
          <pc:docMk/>
          <pc:sldMk cId="2317827944" sldId="359"/>
        </pc:sldMkLst>
      </pc:sldChg>
      <pc:sldChg chg="addSp modSp add mod">
        <pc:chgData name="Charles Robbins" userId="2a2c6b74727e6a50" providerId="LiveId" clId="{55FD5385-62F1-421D-9DD1-37BE72DF406E}" dt="2023-04-25T00:06:05.347" v="1440" actId="21"/>
        <pc:sldMkLst>
          <pc:docMk/>
          <pc:sldMk cId="3785022867" sldId="359"/>
        </pc:sldMkLst>
        <pc:spChg chg="mod">
          <ac:chgData name="Charles Robbins" userId="2a2c6b74727e6a50" providerId="LiveId" clId="{55FD5385-62F1-421D-9DD1-37BE72DF406E}" dt="2023-04-25T00:06:05.347" v="1440" actId="21"/>
          <ac:spMkLst>
            <pc:docMk/>
            <pc:sldMk cId="3785022867" sldId="359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24T23:25:26.569" v="913" actId="14100"/>
          <ac:picMkLst>
            <pc:docMk/>
            <pc:sldMk cId="3785022867" sldId="359"/>
            <ac:picMk id="7" creationId="{FBBEB072-B336-7829-EF99-DF34047D7A47}"/>
          </ac:picMkLst>
        </pc:picChg>
      </pc:sldChg>
      <pc:sldChg chg="addSp modSp add mod">
        <pc:chgData name="Charles Robbins" userId="2a2c6b74727e6a50" providerId="LiveId" clId="{55FD5385-62F1-421D-9DD1-37BE72DF406E}" dt="2023-04-24T23:35:58.189" v="1060" actId="14100"/>
        <pc:sldMkLst>
          <pc:docMk/>
          <pc:sldMk cId="1887804175" sldId="360"/>
        </pc:sldMkLst>
        <pc:spChg chg="mod">
          <ac:chgData name="Charles Robbins" userId="2a2c6b74727e6a50" providerId="LiveId" clId="{55FD5385-62F1-421D-9DD1-37BE72DF406E}" dt="2023-04-24T23:30:02.388" v="988"/>
          <ac:spMkLst>
            <pc:docMk/>
            <pc:sldMk cId="1887804175" sldId="360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24T23:35:58.189" v="1060" actId="14100"/>
          <ac:picMkLst>
            <pc:docMk/>
            <pc:sldMk cId="1887804175" sldId="360"/>
            <ac:picMk id="7" creationId="{AFA54B00-C32E-5BC9-62CC-6802D30C12FB}"/>
          </ac:picMkLst>
        </pc:picChg>
      </pc:sldChg>
      <pc:sldChg chg="addSp modSp add mod">
        <pc:chgData name="Charles Robbins" userId="2a2c6b74727e6a50" providerId="LiveId" clId="{55FD5385-62F1-421D-9DD1-37BE72DF406E}" dt="2023-04-24T23:35:45.703" v="1059" actId="108"/>
        <pc:sldMkLst>
          <pc:docMk/>
          <pc:sldMk cId="1379088562" sldId="361"/>
        </pc:sldMkLst>
        <pc:spChg chg="mod">
          <ac:chgData name="Charles Robbins" userId="2a2c6b74727e6a50" providerId="LiveId" clId="{55FD5385-62F1-421D-9DD1-37BE72DF406E}" dt="2023-04-24T23:35:45.703" v="1059" actId="108"/>
          <ac:spMkLst>
            <pc:docMk/>
            <pc:sldMk cId="1379088562" sldId="361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24T23:35:00.654" v="1012" actId="14100"/>
          <ac:picMkLst>
            <pc:docMk/>
            <pc:sldMk cId="1379088562" sldId="361"/>
            <ac:picMk id="7" creationId="{D9E938B7-BF23-6B90-6D1E-D7E98D279010}"/>
          </ac:picMkLst>
        </pc:picChg>
      </pc:sldChg>
      <pc:sldChg chg="addSp modSp add mod">
        <pc:chgData name="Charles Robbins" userId="2a2c6b74727e6a50" providerId="LiveId" clId="{55FD5385-62F1-421D-9DD1-37BE72DF406E}" dt="2023-04-24T23:41:06.005" v="1158" actId="14100"/>
        <pc:sldMkLst>
          <pc:docMk/>
          <pc:sldMk cId="1261285454" sldId="362"/>
        </pc:sldMkLst>
        <pc:spChg chg="mod">
          <ac:chgData name="Charles Robbins" userId="2a2c6b74727e6a50" providerId="LiveId" clId="{55FD5385-62F1-421D-9DD1-37BE72DF406E}" dt="2023-04-24T23:41:06.005" v="1158" actId="14100"/>
          <ac:spMkLst>
            <pc:docMk/>
            <pc:sldMk cId="1261285454" sldId="362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24T23:37:55.469" v="1070" actId="692"/>
          <ac:picMkLst>
            <pc:docMk/>
            <pc:sldMk cId="1261285454" sldId="362"/>
            <ac:picMk id="7" creationId="{8E177198-EA71-DF02-F57C-23B2AABCA31F}"/>
          </ac:picMkLst>
        </pc:picChg>
      </pc:sldChg>
      <pc:sldChg chg="addSp modSp add mod">
        <pc:chgData name="Charles Robbins" userId="2a2c6b74727e6a50" providerId="LiveId" clId="{55FD5385-62F1-421D-9DD1-37BE72DF406E}" dt="2023-04-24T23:40:10.014" v="1120" actId="20577"/>
        <pc:sldMkLst>
          <pc:docMk/>
          <pc:sldMk cId="3920993833" sldId="363"/>
        </pc:sldMkLst>
        <pc:spChg chg="mod">
          <ac:chgData name="Charles Robbins" userId="2a2c6b74727e6a50" providerId="LiveId" clId="{55FD5385-62F1-421D-9DD1-37BE72DF406E}" dt="2023-04-24T23:40:10.014" v="1120" actId="20577"/>
          <ac:spMkLst>
            <pc:docMk/>
            <pc:sldMk cId="3920993833" sldId="363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24T23:39:17.166" v="1074" actId="14100"/>
          <ac:picMkLst>
            <pc:docMk/>
            <pc:sldMk cId="3920993833" sldId="363"/>
            <ac:picMk id="7" creationId="{3F6BA0EA-DB60-522B-A744-C58DFFA0D872}"/>
          </ac:picMkLst>
        </pc:picChg>
      </pc:sldChg>
      <pc:sldChg chg="addSp modSp add mod">
        <pc:chgData name="Charles Robbins" userId="2a2c6b74727e6a50" providerId="LiveId" clId="{55FD5385-62F1-421D-9DD1-37BE72DF406E}" dt="2023-04-24T23:43:37.803" v="1202" actId="14100"/>
        <pc:sldMkLst>
          <pc:docMk/>
          <pc:sldMk cId="2509787919" sldId="364"/>
        </pc:sldMkLst>
        <pc:spChg chg="mod">
          <ac:chgData name="Charles Robbins" userId="2a2c6b74727e6a50" providerId="LiveId" clId="{55FD5385-62F1-421D-9DD1-37BE72DF406E}" dt="2023-04-24T23:43:37.803" v="1202" actId="14100"/>
          <ac:spMkLst>
            <pc:docMk/>
            <pc:sldMk cId="2509787919" sldId="364"/>
            <ac:spMk id="3" creationId="{179E9AE3-3ACD-50F0-C673-FCB423022A5D}"/>
          </ac:spMkLst>
        </pc:spChg>
        <pc:picChg chg="add mod">
          <ac:chgData name="Charles Robbins" userId="2a2c6b74727e6a50" providerId="LiveId" clId="{55FD5385-62F1-421D-9DD1-37BE72DF406E}" dt="2023-04-24T23:42:57.332" v="1165" actId="14100"/>
          <ac:picMkLst>
            <pc:docMk/>
            <pc:sldMk cId="2509787919" sldId="364"/>
            <ac:picMk id="7" creationId="{98B2681F-6A4D-9F99-51AC-32DBC9546EC8}"/>
          </ac:picMkLst>
        </pc:picChg>
      </pc:sldChg>
      <pc:sldChg chg="addSp delSp modSp add mod">
        <pc:chgData name="Charles Robbins" userId="2a2c6b74727e6a50" providerId="LiveId" clId="{55FD5385-62F1-421D-9DD1-37BE72DF406E}" dt="2023-04-24T23:47:33.196" v="1263" actId="20577"/>
        <pc:sldMkLst>
          <pc:docMk/>
          <pc:sldMk cId="2197840663" sldId="365"/>
        </pc:sldMkLst>
        <pc:spChg chg="mod">
          <ac:chgData name="Charles Robbins" userId="2a2c6b74727e6a50" providerId="LiveId" clId="{55FD5385-62F1-421D-9DD1-37BE72DF406E}" dt="2023-04-24T23:47:33.196" v="1263" actId="20577"/>
          <ac:spMkLst>
            <pc:docMk/>
            <pc:sldMk cId="2197840663" sldId="365"/>
            <ac:spMk id="3" creationId="{179E9AE3-3ACD-50F0-C673-FCB423022A5D}"/>
          </ac:spMkLst>
        </pc:spChg>
        <pc:spChg chg="add del">
          <ac:chgData name="Charles Robbins" userId="2a2c6b74727e6a50" providerId="LiveId" clId="{55FD5385-62F1-421D-9DD1-37BE72DF406E}" dt="2023-04-24T23:45:06.441" v="1208" actId="22"/>
          <ac:spMkLst>
            <pc:docMk/>
            <pc:sldMk cId="2197840663" sldId="365"/>
            <ac:spMk id="7" creationId="{90FBD20A-0D7B-5013-34C8-B8E591DF8552}"/>
          </ac:spMkLst>
        </pc:spChg>
        <pc:picChg chg="add mod">
          <ac:chgData name="Charles Robbins" userId="2a2c6b74727e6a50" providerId="LiveId" clId="{55FD5385-62F1-421D-9DD1-37BE72DF406E}" dt="2023-04-24T23:47:02.187" v="1238" actId="14100"/>
          <ac:picMkLst>
            <pc:docMk/>
            <pc:sldMk cId="2197840663" sldId="365"/>
            <ac:picMk id="9" creationId="{4B478035-D954-C075-B85C-267ECEE5BAFF}"/>
          </ac:picMkLst>
        </pc:picChg>
      </pc:sldChg>
      <pc:sldChg chg="del">
        <pc:chgData name="Charles Robbins" userId="2a2c6b74727e6a50" providerId="LiveId" clId="{55FD5385-62F1-421D-9DD1-37BE72DF406E}" dt="2023-04-17T22:55:17.415" v="37" actId="47"/>
        <pc:sldMkLst>
          <pc:docMk/>
          <pc:sldMk cId="2668860217" sldId="365"/>
        </pc:sldMkLst>
      </pc:sldChg>
      <pc:sldChg chg="modSp add del mod">
        <pc:chgData name="Charles Robbins" userId="2a2c6b74727e6a50" providerId="LiveId" clId="{55FD5385-62F1-421D-9DD1-37BE72DF406E}" dt="2023-04-24T23:48:41.416" v="1264" actId="47"/>
        <pc:sldMkLst>
          <pc:docMk/>
          <pc:sldMk cId="803747715" sldId="366"/>
        </pc:sldMkLst>
        <pc:spChg chg="mod">
          <ac:chgData name="Charles Robbins" userId="2a2c6b74727e6a50" providerId="LiveId" clId="{55FD5385-62F1-421D-9DD1-37BE72DF406E}" dt="2023-04-17T23:19:24.017" v="521" actId="5793"/>
          <ac:spMkLst>
            <pc:docMk/>
            <pc:sldMk cId="803747715" sldId="366"/>
            <ac:spMk id="3" creationId="{179E9AE3-3ACD-50F0-C673-FCB423022A5D}"/>
          </ac:spMkLst>
        </pc:spChg>
      </pc:sldChg>
      <pc:sldChg chg="addSp delSp modSp add mod">
        <pc:chgData name="Charles Robbins" userId="2a2c6b74727e6a50" providerId="LiveId" clId="{55FD5385-62F1-421D-9DD1-37BE72DF406E}" dt="2023-04-25T00:18:11.621" v="1882" actId="20577"/>
        <pc:sldMkLst>
          <pc:docMk/>
          <pc:sldMk cId="1251487672" sldId="366"/>
        </pc:sldMkLst>
        <pc:spChg chg="mod">
          <ac:chgData name="Charles Robbins" userId="2a2c6b74727e6a50" providerId="LiveId" clId="{55FD5385-62F1-421D-9DD1-37BE72DF406E}" dt="2023-04-25T00:10:08.189" v="1632" actId="27636"/>
          <ac:spMkLst>
            <pc:docMk/>
            <pc:sldMk cId="1251487672" sldId="366"/>
            <ac:spMk id="3" creationId="{68BACC78-7E3B-DB4E-2A0A-37A524E5454A}"/>
          </ac:spMkLst>
        </pc:spChg>
        <pc:spChg chg="add del mod">
          <ac:chgData name="Charles Robbins" userId="2a2c6b74727e6a50" providerId="LiveId" clId="{55FD5385-62F1-421D-9DD1-37BE72DF406E}" dt="2023-04-25T00:10:39.553" v="1637"/>
          <ac:spMkLst>
            <pc:docMk/>
            <pc:sldMk cId="1251487672" sldId="366"/>
            <ac:spMk id="6" creationId="{85A21FBD-35FD-D13D-D954-F88358DD7FD3}"/>
          </ac:spMkLst>
        </pc:spChg>
        <pc:spChg chg="add del mod">
          <ac:chgData name="Charles Robbins" userId="2a2c6b74727e6a50" providerId="LiveId" clId="{55FD5385-62F1-421D-9DD1-37BE72DF406E}" dt="2023-04-25T00:10:39.550" v="1635" actId="478"/>
          <ac:spMkLst>
            <pc:docMk/>
            <pc:sldMk cId="1251487672" sldId="366"/>
            <ac:spMk id="7" creationId="{C7B7B3F5-5E7F-8F1A-526A-65699DC49B1D}"/>
          </ac:spMkLst>
        </pc:spChg>
        <pc:spChg chg="add mod">
          <ac:chgData name="Charles Robbins" userId="2a2c6b74727e6a50" providerId="LiveId" clId="{55FD5385-62F1-421D-9DD1-37BE72DF406E}" dt="2023-04-25T00:18:11.621" v="1882" actId="20577"/>
          <ac:spMkLst>
            <pc:docMk/>
            <pc:sldMk cId="1251487672" sldId="366"/>
            <ac:spMk id="8" creationId="{8309BBFA-001A-7520-CFDF-283B5DF874F9}"/>
          </ac:spMkLst>
        </pc:spChg>
        <pc:spChg chg="add mod">
          <ac:chgData name="Charles Robbins" userId="2a2c6b74727e6a50" providerId="LiveId" clId="{55FD5385-62F1-421D-9DD1-37BE72DF406E}" dt="2023-04-25T00:17:31.681" v="1823" actId="20577"/>
          <ac:spMkLst>
            <pc:docMk/>
            <pc:sldMk cId="1251487672" sldId="366"/>
            <ac:spMk id="9" creationId="{5C837A70-2B2F-BFA6-4537-81F2DD828A6D}"/>
          </ac:spMkLst>
        </pc:spChg>
      </pc:sldChg>
      <pc:sldChg chg="modSp add del mod">
        <pc:chgData name="Charles Robbins" userId="2a2c6b74727e6a50" providerId="LiveId" clId="{55FD5385-62F1-421D-9DD1-37BE72DF406E}" dt="2023-04-24T23:50:12.509" v="1265" actId="47"/>
        <pc:sldMkLst>
          <pc:docMk/>
          <pc:sldMk cId="664726221" sldId="367"/>
        </pc:sldMkLst>
        <pc:spChg chg="mod">
          <ac:chgData name="Charles Robbins" userId="2a2c6b74727e6a50" providerId="LiveId" clId="{55FD5385-62F1-421D-9DD1-37BE72DF406E}" dt="2023-04-17T23:20:00.320" v="524" actId="5793"/>
          <ac:spMkLst>
            <pc:docMk/>
            <pc:sldMk cId="664726221" sldId="367"/>
            <ac:spMk id="3" creationId="{179E9AE3-3ACD-50F0-C673-FCB423022A5D}"/>
          </ac:spMkLst>
        </pc:spChg>
      </pc:sldChg>
      <pc:sldChg chg="del">
        <pc:chgData name="Charles Robbins" userId="2a2c6b74727e6a50" providerId="LiveId" clId="{55FD5385-62F1-421D-9DD1-37BE72DF406E}" dt="2023-04-17T22:55:17.415" v="37" actId="47"/>
        <pc:sldMkLst>
          <pc:docMk/>
          <pc:sldMk cId="3655676860" sldId="367"/>
        </pc:sldMkLst>
      </pc:sldChg>
      <pc:sldChg chg="modSp add del mod">
        <pc:chgData name="Charles Robbins" userId="2a2c6b74727e6a50" providerId="LiveId" clId="{55FD5385-62F1-421D-9DD1-37BE72DF406E}" dt="2023-04-24T23:51:57.536" v="1266" actId="2696"/>
        <pc:sldMkLst>
          <pc:docMk/>
          <pc:sldMk cId="893543911" sldId="368"/>
        </pc:sldMkLst>
        <pc:spChg chg="mod">
          <ac:chgData name="Charles Robbins" userId="2a2c6b74727e6a50" providerId="LiveId" clId="{55FD5385-62F1-421D-9DD1-37BE72DF406E}" dt="2023-04-17T23:20:32.472" v="526" actId="5793"/>
          <ac:spMkLst>
            <pc:docMk/>
            <pc:sldMk cId="893543911" sldId="368"/>
            <ac:spMk id="3" creationId="{179E9AE3-3ACD-50F0-C673-FCB423022A5D}"/>
          </ac:spMkLst>
        </pc:spChg>
      </pc:sldChg>
      <pc:sldChg chg="del">
        <pc:chgData name="Charles Robbins" userId="2a2c6b74727e6a50" providerId="LiveId" clId="{55FD5385-62F1-421D-9DD1-37BE72DF406E}" dt="2023-04-17T22:55:23.251" v="39" actId="47"/>
        <pc:sldMkLst>
          <pc:docMk/>
          <pc:sldMk cId="1073961611" sldId="368"/>
        </pc:sldMkLst>
      </pc:sldChg>
      <pc:sldMasterChg chg="delSldLayout">
        <pc:chgData name="Charles Robbins" userId="2a2c6b74727e6a50" providerId="LiveId" clId="{55FD5385-62F1-421D-9DD1-37BE72DF406E}" dt="2023-04-17T22:55:23.251" v="39" actId="47"/>
        <pc:sldMasterMkLst>
          <pc:docMk/>
          <pc:sldMasterMk cId="2320454807" sldId="2147483648"/>
        </pc:sldMasterMkLst>
        <pc:sldLayoutChg chg="del">
          <pc:chgData name="Charles Robbins" userId="2a2c6b74727e6a50" providerId="LiveId" clId="{55FD5385-62F1-421D-9DD1-37BE72DF406E}" dt="2023-04-17T22:55:23.251" v="39" actId="47"/>
          <pc:sldLayoutMkLst>
            <pc:docMk/>
            <pc:sldMasterMk cId="2320454807" sldId="2147483648"/>
            <pc:sldLayoutMk cId="4273233134" sldId="2147483660"/>
          </pc:sldLayoutMkLst>
        </pc:sldLayoutChg>
      </pc:sldMasterChg>
    </pc:docChg>
  </pc:docChgLst>
  <pc:docChgLst>
    <pc:chgData name="Charles Robbins" userId="2a2c6b74727e6a50" providerId="LiveId" clId="{3B138782-3DFA-48FC-9F09-71871E4E8E4A}"/>
    <pc:docChg chg="undo custSel addSld delSld modSld sldOrd">
      <pc:chgData name="Charles Robbins" userId="2a2c6b74727e6a50" providerId="LiveId" clId="{3B138782-3DFA-48FC-9F09-71871E4E8E4A}" dt="2023-06-27T00:27:05.407" v="617"/>
      <pc:docMkLst>
        <pc:docMk/>
      </pc:docMkLst>
      <pc:sldChg chg="addSp delSp modSp mod">
        <pc:chgData name="Charles Robbins" userId="2a2c6b74727e6a50" providerId="LiveId" clId="{3B138782-3DFA-48FC-9F09-71871E4E8E4A}" dt="2023-06-27T00:23:04.212" v="613" actId="20577"/>
        <pc:sldMkLst>
          <pc:docMk/>
          <pc:sldMk cId="539607704" sldId="259"/>
        </pc:sldMkLst>
        <pc:spChg chg="mod">
          <ac:chgData name="Charles Robbins" userId="2a2c6b74727e6a50" providerId="LiveId" clId="{3B138782-3DFA-48FC-9F09-71871E4E8E4A}" dt="2023-06-27T00:23:04.212" v="613" actId="20577"/>
          <ac:spMkLst>
            <pc:docMk/>
            <pc:sldMk cId="539607704" sldId="259"/>
            <ac:spMk id="3" creationId="{68BACC78-7E3B-DB4E-2A0A-37A524E5454A}"/>
          </ac:spMkLst>
        </pc:spChg>
        <pc:spChg chg="add mod">
          <ac:chgData name="Charles Robbins" userId="2a2c6b74727e6a50" providerId="LiveId" clId="{3B138782-3DFA-48FC-9F09-71871E4E8E4A}" dt="2023-06-27T00:22:47.470" v="607" actId="1076"/>
          <ac:spMkLst>
            <pc:docMk/>
            <pc:sldMk cId="539607704" sldId="259"/>
            <ac:spMk id="6" creationId="{27680123-396D-A23A-0990-98104C09E8D9}"/>
          </ac:spMkLst>
        </pc:spChg>
        <pc:spChg chg="add del mod">
          <ac:chgData name="Charles Robbins" userId="2a2c6b74727e6a50" providerId="LiveId" clId="{3B138782-3DFA-48FC-9F09-71871E4E8E4A}" dt="2023-06-26T23:54:00.540" v="269" actId="21"/>
          <ac:spMkLst>
            <pc:docMk/>
            <pc:sldMk cId="539607704" sldId="259"/>
            <ac:spMk id="7" creationId="{6E23E030-66BA-798E-CC27-9BF2AFBC8A00}"/>
          </ac:spMkLst>
        </pc:spChg>
        <pc:spChg chg="add del mod">
          <ac:chgData name="Charles Robbins" userId="2a2c6b74727e6a50" providerId="LiveId" clId="{3B138782-3DFA-48FC-9F09-71871E4E8E4A}" dt="2023-06-26T23:54:00.540" v="269" actId="21"/>
          <ac:spMkLst>
            <pc:docMk/>
            <pc:sldMk cId="539607704" sldId="259"/>
            <ac:spMk id="8" creationId="{3657F2A5-43C2-2500-AE3D-55B50DE73B0C}"/>
          </ac:spMkLst>
        </pc:spChg>
        <pc:spChg chg="add mod">
          <ac:chgData name="Charles Robbins" userId="2a2c6b74727e6a50" providerId="LiveId" clId="{3B138782-3DFA-48FC-9F09-71871E4E8E4A}" dt="2023-06-27T00:22:47.470" v="607" actId="1076"/>
          <ac:spMkLst>
            <pc:docMk/>
            <pc:sldMk cId="539607704" sldId="259"/>
            <ac:spMk id="9" creationId="{BCB3A2E9-9741-B22A-D67C-66F45A263DB4}"/>
          </ac:spMkLst>
        </pc:spChg>
        <pc:spChg chg="add mod">
          <ac:chgData name="Charles Robbins" userId="2a2c6b74727e6a50" providerId="LiveId" clId="{3B138782-3DFA-48FC-9F09-71871E4E8E4A}" dt="2023-06-27T00:22:47.470" v="607" actId="1076"/>
          <ac:spMkLst>
            <pc:docMk/>
            <pc:sldMk cId="539607704" sldId="259"/>
            <ac:spMk id="10" creationId="{0AAA8FEE-F13D-EFC0-CD32-C1089B5E51B1}"/>
          </ac:spMkLst>
        </pc:spChg>
        <pc:spChg chg="add mod">
          <ac:chgData name="Charles Robbins" userId="2a2c6b74727e6a50" providerId="LiveId" clId="{3B138782-3DFA-48FC-9F09-71871E4E8E4A}" dt="2023-06-27T00:22:47.470" v="607" actId="1076"/>
          <ac:spMkLst>
            <pc:docMk/>
            <pc:sldMk cId="539607704" sldId="259"/>
            <ac:spMk id="11" creationId="{8834EC48-CC66-2AD1-F342-385E521F05C0}"/>
          </ac:spMkLst>
        </pc:spChg>
        <pc:spChg chg="add mod">
          <ac:chgData name="Charles Robbins" userId="2a2c6b74727e6a50" providerId="LiveId" clId="{3B138782-3DFA-48FC-9F09-71871E4E8E4A}" dt="2023-06-27T00:22:47.470" v="607" actId="1076"/>
          <ac:spMkLst>
            <pc:docMk/>
            <pc:sldMk cId="539607704" sldId="259"/>
            <ac:spMk id="12" creationId="{B50F476C-8C79-A7D8-BDD1-085B71FCD1F2}"/>
          </ac:spMkLst>
        </pc:spChg>
        <pc:spChg chg="add mod">
          <ac:chgData name="Charles Robbins" userId="2a2c6b74727e6a50" providerId="LiveId" clId="{3B138782-3DFA-48FC-9F09-71871E4E8E4A}" dt="2023-06-27T00:22:47.470" v="607" actId="1076"/>
          <ac:spMkLst>
            <pc:docMk/>
            <pc:sldMk cId="539607704" sldId="259"/>
            <ac:spMk id="13" creationId="{D3890AB1-9C90-73BA-488F-330A8E43F6FC}"/>
          </ac:spMkLst>
        </pc:spChg>
        <pc:spChg chg="add del mod">
          <ac:chgData name="Charles Robbins" userId="2a2c6b74727e6a50" providerId="LiveId" clId="{3B138782-3DFA-48FC-9F09-71871E4E8E4A}" dt="2023-06-26T23:55:40.611" v="383" actId="21"/>
          <ac:spMkLst>
            <pc:docMk/>
            <pc:sldMk cId="539607704" sldId="259"/>
            <ac:spMk id="14" creationId="{5A79035B-DA7D-99E1-D0F7-ABD2C4FCE7DC}"/>
          </ac:spMkLst>
        </pc:spChg>
        <pc:spChg chg="add del mod">
          <ac:chgData name="Charles Robbins" userId="2a2c6b74727e6a50" providerId="LiveId" clId="{3B138782-3DFA-48FC-9F09-71871E4E8E4A}" dt="2023-06-26T23:55:40.611" v="383" actId="21"/>
          <ac:spMkLst>
            <pc:docMk/>
            <pc:sldMk cId="539607704" sldId="259"/>
            <ac:spMk id="15" creationId="{949A5EA6-3C30-37AC-1502-90D9BA90479C}"/>
          </ac:spMkLst>
        </pc:spChg>
        <pc:spChg chg="add del mod">
          <ac:chgData name="Charles Robbins" userId="2a2c6b74727e6a50" providerId="LiveId" clId="{3B138782-3DFA-48FC-9F09-71871E4E8E4A}" dt="2023-06-26T23:55:40.611" v="383" actId="21"/>
          <ac:spMkLst>
            <pc:docMk/>
            <pc:sldMk cId="539607704" sldId="259"/>
            <ac:spMk id="16" creationId="{ED03FACB-DE6F-5565-C668-73D852F97B50}"/>
          </ac:spMkLst>
        </pc:spChg>
        <pc:spChg chg="add del mod">
          <ac:chgData name="Charles Robbins" userId="2a2c6b74727e6a50" providerId="LiveId" clId="{3B138782-3DFA-48FC-9F09-71871E4E8E4A}" dt="2023-06-26T23:55:40.611" v="383" actId="21"/>
          <ac:spMkLst>
            <pc:docMk/>
            <pc:sldMk cId="539607704" sldId="259"/>
            <ac:spMk id="17" creationId="{A8322F54-1C7E-6B70-7502-C5C074653E29}"/>
          </ac:spMkLst>
        </pc:spChg>
        <pc:spChg chg="add mod">
          <ac:chgData name="Charles Robbins" userId="2a2c6b74727e6a50" providerId="LiveId" clId="{3B138782-3DFA-48FC-9F09-71871E4E8E4A}" dt="2023-06-27T00:22:34.167" v="606" actId="1076"/>
          <ac:spMkLst>
            <pc:docMk/>
            <pc:sldMk cId="539607704" sldId="259"/>
            <ac:spMk id="18" creationId="{1DF76CC2-ABC1-11DA-543C-9DE1500ED950}"/>
          </ac:spMkLst>
        </pc:spChg>
        <pc:spChg chg="add mod">
          <ac:chgData name="Charles Robbins" userId="2a2c6b74727e6a50" providerId="LiveId" clId="{3B138782-3DFA-48FC-9F09-71871E4E8E4A}" dt="2023-06-27T00:22:34.167" v="606" actId="1076"/>
          <ac:spMkLst>
            <pc:docMk/>
            <pc:sldMk cId="539607704" sldId="259"/>
            <ac:spMk id="19" creationId="{E3C70C79-BA08-D2B1-D51F-E1B247DD98EA}"/>
          </ac:spMkLst>
        </pc:spChg>
        <pc:spChg chg="add mod">
          <ac:chgData name="Charles Robbins" userId="2a2c6b74727e6a50" providerId="LiveId" clId="{3B138782-3DFA-48FC-9F09-71871E4E8E4A}" dt="2023-06-27T00:22:34.167" v="606" actId="1076"/>
          <ac:spMkLst>
            <pc:docMk/>
            <pc:sldMk cId="539607704" sldId="259"/>
            <ac:spMk id="20" creationId="{B909494D-F3BC-90CA-F938-5E9AE92F5E35}"/>
          </ac:spMkLst>
        </pc:spChg>
        <pc:spChg chg="add mod">
          <ac:chgData name="Charles Robbins" userId="2a2c6b74727e6a50" providerId="LiveId" clId="{3B138782-3DFA-48FC-9F09-71871E4E8E4A}" dt="2023-06-27T00:22:34.167" v="606" actId="1076"/>
          <ac:spMkLst>
            <pc:docMk/>
            <pc:sldMk cId="539607704" sldId="259"/>
            <ac:spMk id="21" creationId="{74763380-0F2C-7916-F268-D346982E3D0F}"/>
          </ac:spMkLst>
        </pc:spChg>
        <pc:spChg chg="add mod">
          <ac:chgData name="Charles Robbins" userId="2a2c6b74727e6a50" providerId="LiveId" clId="{3B138782-3DFA-48FC-9F09-71871E4E8E4A}" dt="2023-06-27T00:22:25.814" v="605" actId="1076"/>
          <ac:spMkLst>
            <pc:docMk/>
            <pc:sldMk cId="539607704" sldId="259"/>
            <ac:spMk id="22" creationId="{35DED0D2-05A1-EE34-9F1C-E5EEF3E5102B}"/>
          </ac:spMkLst>
        </pc:spChg>
        <pc:spChg chg="add mod">
          <ac:chgData name="Charles Robbins" userId="2a2c6b74727e6a50" providerId="LiveId" clId="{3B138782-3DFA-48FC-9F09-71871E4E8E4A}" dt="2023-06-27T00:22:25.814" v="605" actId="1076"/>
          <ac:spMkLst>
            <pc:docMk/>
            <pc:sldMk cId="539607704" sldId="259"/>
            <ac:spMk id="23" creationId="{1902E6D5-BFFB-416B-AC26-074CD26BD944}"/>
          </ac:spMkLst>
        </pc:spChg>
        <pc:spChg chg="add mod">
          <ac:chgData name="Charles Robbins" userId="2a2c6b74727e6a50" providerId="LiveId" clId="{3B138782-3DFA-48FC-9F09-71871E4E8E4A}" dt="2023-06-27T00:22:25.814" v="605" actId="1076"/>
          <ac:spMkLst>
            <pc:docMk/>
            <pc:sldMk cId="539607704" sldId="259"/>
            <ac:spMk id="24" creationId="{55C2C36E-7F8A-63C7-3F3F-34B96DD88BF3}"/>
          </ac:spMkLst>
        </pc:spChg>
        <pc:spChg chg="add mod">
          <ac:chgData name="Charles Robbins" userId="2a2c6b74727e6a50" providerId="LiveId" clId="{3B138782-3DFA-48FC-9F09-71871E4E8E4A}" dt="2023-06-27T00:22:25.814" v="605" actId="1076"/>
          <ac:spMkLst>
            <pc:docMk/>
            <pc:sldMk cId="539607704" sldId="259"/>
            <ac:spMk id="25" creationId="{8196F807-F907-812A-9424-E3BB75DBAC2C}"/>
          </ac:spMkLst>
        </pc:spChg>
        <pc:spChg chg="add mod">
          <ac:chgData name="Charles Robbins" userId="2a2c6b74727e6a50" providerId="LiveId" clId="{3B138782-3DFA-48FC-9F09-71871E4E8E4A}" dt="2023-06-27T00:22:25.814" v="605" actId="1076"/>
          <ac:spMkLst>
            <pc:docMk/>
            <pc:sldMk cId="539607704" sldId="259"/>
            <ac:spMk id="26" creationId="{F0C84E3A-E066-060C-D039-1B6B3956A51B}"/>
          </ac:spMkLst>
        </pc:spChg>
        <pc:spChg chg="add del mod">
          <ac:chgData name="Charles Robbins" userId="2a2c6b74727e6a50" providerId="LiveId" clId="{3B138782-3DFA-48FC-9F09-71871E4E8E4A}" dt="2023-06-26T23:56:29.791" v="416" actId="478"/>
          <ac:spMkLst>
            <pc:docMk/>
            <pc:sldMk cId="539607704" sldId="259"/>
            <ac:spMk id="27" creationId="{02C6F583-1264-B923-FEFB-60AE947D4511}"/>
          </ac:spMkLst>
        </pc:spChg>
        <pc:spChg chg="add del mod">
          <ac:chgData name="Charles Robbins" userId="2a2c6b74727e6a50" providerId="LiveId" clId="{3B138782-3DFA-48FC-9F09-71871E4E8E4A}" dt="2023-06-26T23:56:28.423" v="415" actId="478"/>
          <ac:spMkLst>
            <pc:docMk/>
            <pc:sldMk cId="539607704" sldId="259"/>
            <ac:spMk id="28" creationId="{8E09C62E-87BF-85B6-00B0-B9DF27569066}"/>
          </ac:spMkLst>
        </pc:spChg>
        <pc:spChg chg="add del mod">
          <ac:chgData name="Charles Robbins" userId="2a2c6b74727e6a50" providerId="LiveId" clId="{3B138782-3DFA-48FC-9F09-71871E4E8E4A}" dt="2023-06-26T23:56:26.577" v="414" actId="478"/>
          <ac:spMkLst>
            <pc:docMk/>
            <pc:sldMk cId="539607704" sldId="259"/>
            <ac:spMk id="29" creationId="{6F2668EF-1788-D8F8-AE6A-A3B29FD0976D}"/>
          </ac:spMkLst>
        </pc:spChg>
      </pc:sldChg>
      <pc:sldChg chg="del">
        <pc:chgData name="Charles Robbins" userId="2a2c6b74727e6a50" providerId="LiveId" clId="{3B138782-3DFA-48FC-9F09-71871E4E8E4A}" dt="2023-06-26T23:52:39.026" v="247" actId="2696"/>
        <pc:sldMkLst>
          <pc:docMk/>
          <pc:sldMk cId="3116620092" sldId="265"/>
        </pc:sldMkLst>
      </pc:sldChg>
      <pc:sldChg chg="modSp add mod ord">
        <pc:chgData name="Charles Robbins" userId="2a2c6b74727e6a50" providerId="LiveId" clId="{3B138782-3DFA-48FC-9F09-71871E4E8E4A}" dt="2023-06-27T00:27:05.407" v="617"/>
        <pc:sldMkLst>
          <pc:docMk/>
          <pc:sldMk cId="3505762528" sldId="265"/>
        </pc:sldMkLst>
        <pc:spChg chg="mod">
          <ac:chgData name="Charles Robbins" userId="2a2c6b74727e6a50" providerId="LiveId" clId="{3B138782-3DFA-48FC-9F09-71871E4E8E4A}" dt="2023-06-26T23:52:52" v="250" actId="1076"/>
          <ac:spMkLst>
            <pc:docMk/>
            <pc:sldMk cId="3505762528" sldId="265"/>
            <ac:spMk id="3" creationId="{F6DC4E43-34BF-24FE-02EE-AC786A31BA66}"/>
          </ac:spMkLst>
        </pc:spChg>
      </pc:sldChg>
      <pc:sldChg chg="del">
        <pc:chgData name="Charles Robbins" userId="2a2c6b74727e6a50" providerId="LiveId" clId="{3B138782-3DFA-48FC-9F09-71871E4E8E4A}" dt="2023-06-27T00:26:01.093" v="615" actId="2696"/>
        <pc:sldMkLst>
          <pc:docMk/>
          <pc:sldMk cId="173624629" sldId="354"/>
        </pc:sldMkLst>
      </pc:sldChg>
      <pc:sldChg chg="delSp add mod">
        <pc:chgData name="Charles Robbins" userId="2a2c6b74727e6a50" providerId="LiveId" clId="{3B138782-3DFA-48FC-9F09-71871E4E8E4A}" dt="2023-06-26T23:26:28.019" v="1" actId="478"/>
        <pc:sldMkLst>
          <pc:docMk/>
          <pc:sldMk cId="3329291616" sldId="367"/>
        </pc:sldMkLst>
        <pc:picChg chg="del">
          <ac:chgData name="Charles Robbins" userId="2a2c6b74727e6a50" providerId="LiveId" clId="{3B138782-3DFA-48FC-9F09-71871E4E8E4A}" dt="2023-06-26T23:26:28.019" v="1" actId="478"/>
          <ac:picMkLst>
            <pc:docMk/>
            <pc:sldMk cId="3329291616" sldId="367"/>
            <ac:picMk id="7" creationId="{160F14E1-4201-4E95-8982-D1883CC9E626}"/>
          </ac:picMkLst>
        </pc:picChg>
      </pc:sldChg>
      <pc:sldChg chg="modSp add mod">
        <pc:chgData name="Charles Robbins" userId="2a2c6b74727e6a50" providerId="LiveId" clId="{3B138782-3DFA-48FC-9F09-71871E4E8E4A}" dt="2023-06-27T00:25:34.894" v="614" actId="14100"/>
        <pc:sldMkLst>
          <pc:docMk/>
          <pc:sldMk cId="97787256" sldId="368"/>
        </pc:sldMkLst>
        <pc:spChg chg="mod">
          <ac:chgData name="Charles Robbins" userId="2a2c6b74727e6a50" providerId="LiveId" clId="{3B138782-3DFA-48FC-9F09-71871E4E8E4A}" dt="2023-06-27T00:25:34.894" v="614" actId="14100"/>
          <ac:spMkLst>
            <pc:docMk/>
            <pc:sldMk cId="97787256" sldId="368"/>
            <ac:spMk id="3" creationId="{179E9AE3-3ACD-50F0-C673-FCB423022A5D}"/>
          </ac:spMkLst>
        </pc:spChg>
      </pc:sldChg>
      <pc:sldChg chg="addSp delSp modSp add mod ord">
        <pc:chgData name="Charles Robbins" userId="2a2c6b74727e6a50" providerId="LiveId" clId="{3B138782-3DFA-48FC-9F09-71871E4E8E4A}" dt="2023-06-26T23:37:03.732" v="150"/>
        <pc:sldMkLst>
          <pc:docMk/>
          <pc:sldMk cId="4247776256" sldId="369"/>
        </pc:sldMkLst>
        <pc:spChg chg="mod">
          <ac:chgData name="Charles Robbins" userId="2a2c6b74727e6a50" providerId="LiveId" clId="{3B138782-3DFA-48FC-9F09-71871E4E8E4A}" dt="2023-06-26T23:36:31.342" v="148" actId="20577"/>
          <ac:spMkLst>
            <pc:docMk/>
            <pc:sldMk cId="4247776256" sldId="369"/>
            <ac:spMk id="3" creationId="{179E9AE3-3ACD-50F0-C673-FCB423022A5D}"/>
          </ac:spMkLst>
        </pc:spChg>
        <pc:spChg chg="mod">
          <ac:chgData name="Charles Robbins" userId="2a2c6b74727e6a50" providerId="LiveId" clId="{3B138782-3DFA-48FC-9F09-71871E4E8E4A}" dt="2023-06-26T23:35:33.025" v="140" actId="14100"/>
          <ac:spMkLst>
            <pc:docMk/>
            <pc:sldMk cId="4247776256" sldId="369"/>
            <ac:spMk id="13" creationId="{AB536B75-4F46-6B5F-C45F-2463CD103191}"/>
          </ac:spMkLst>
        </pc:spChg>
        <pc:picChg chg="del">
          <ac:chgData name="Charles Robbins" userId="2a2c6b74727e6a50" providerId="LiveId" clId="{3B138782-3DFA-48FC-9F09-71871E4E8E4A}" dt="2023-06-26T23:26:55.134" v="4" actId="478"/>
          <ac:picMkLst>
            <pc:docMk/>
            <pc:sldMk cId="4247776256" sldId="369"/>
            <ac:picMk id="7" creationId="{160F14E1-4201-4E95-8982-D1883CC9E626}"/>
          </ac:picMkLst>
        </pc:picChg>
        <pc:picChg chg="del">
          <ac:chgData name="Charles Robbins" userId="2a2c6b74727e6a50" providerId="LiveId" clId="{3B138782-3DFA-48FC-9F09-71871E4E8E4A}" dt="2023-06-26T23:33:37.097" v="9" actId="478"/>
          <ac:picMkLst>
            <pc:docMk/>
            <pc:sldMk cId="4247776256" sldId="369"/>
            <ac:picMk id="8" creationId="{118928CA-496E-5DD1-57BD-1E722C43FE2C}"/>
          </ac:picMkLst>
        </pc:picChg>
        <pc:picChg chg="add mod">
          <ac:chgData name="Charles Robbins" userId="2a2c6b74727e6a50" providerId="LiveId" clId="{3B138782-3DFA-48FC-9F09-71871E4E8E4A}" dt="2023-06-26T23:28:04.895" v="8" actId="1076"/>
          <ac:picMkLst>
            <pc:docMk/>
            <pc:sldMk cId="4247776256" sldId="369"/>
            <ac:picMk id="14" creationId="{DB417A70-D4FD-8C81-A42D-433DB28B2E2E}"/>
          </ac:picMkLst>
        </pc:picChg>
        <pc:picChg chg="add mod">
          <ac:chgData name="Charles Robbins" userId="2a2c6b74727e6a50" providerId="LiveId" clId="{3B138782-3DFA-48FC-9F09-71871E4E8E4A}" dt="2023-06-26T23:33:54.583" v="13" actId="14100"/>
          <ac:picMkLst>
            <pc:docMk/>
            <pc:sldMk cId="4247776256" sldId="369"/>
            <ac:picMk id="16" creationId="{FBF971E8-DB99-19D5-C1D7-25056C70D994}"/>
          </ac:picMkLst>
        </pc:picChg>
      </pc:sldChg>
      <pc:sldChg chg="addSp delSp modSp add mod">
        <pc:chgData name="Charles Robbins" userId="2a2c6b74727e6a50" providerId="LiveId" clId="{3B138782-3DFA-48FC-9F09-71871E4E8E4A}" dt="2023-06-26T23:52:26.162" v="246" actId="20577"/>
        <pc:sldMkLst>
          <pc:docMk/>
          <pc:sldMk cId="3742560233" sldId="370"/>
        </pc:sldMkLst>
        <pc:spChg chg="mod">
          <ac:chgData name="Charles Robbins" userId="2a2c6b74727e6a50" providerId="LiveId" clId="{3B138782-3DFA-48FC-9F09-71871E4E8E4A}" dt="2023-06-26T23:45:29.359" v="195" actId="20577"/>
          <ac:spMkLst>
            <pc:docMk/>
            <pc:sldMk cId="3742560233" sldId="370"/>
            <ac:spMk id="3" creationId="{179E9AE3-3ACD-50F0-C673-FCB423022A5D}"/>
          </ac:spMkLst>
        </pc:spChg>
        <pc:spChg chg="mod">
          <ac:chgData name="Charles Robbins" userId="2a2c6b74727e6a50" providerId="LiveId" clId="{3B138782-3DFA-48FC-9F09-71871E4E8E4A}" dt="2023-06-26T23:52:26.162" v="246" actId="20577"/>
          <ac:spMkLst>
            <pc:docMk/>
            <pc:sldMk cId="3742560233" sldId="370"/>
            <ac:spMk id="13" creationId="{AB536B75-4F46-6B5F-C45F-2463CD103191}"/>
          </ac:spMkLst>
        </pc:spChg>
        <pc:picChg chg="add mod">
          <ac:chgData name="Charles Robbins" userId="2a2c6b74727e6a50" providerId="LiveId" clId="{3B138782-3DFA-48FC-9F09-71871E4E8E4A}" dt="2023-06-26T23:43:30.550" v="159" actId="14100"/>
          <ac:picMkLst>
            <pc:docMk/>
            <pc:sldMk cId="3742560233" sldId="370"/>
            <ac:picMk id="7" creationId="{33569725-B59B-9090-46A0-31DA107923D3}"/>
          </ac:picMkLst>
        </pc:picChg>
        <pc:picChg chg="del">
          <ac:chgData name="Charles Robbins" userId="2a2c6b74727e6a50" providerId="LiveId" clId="{3B138782-3DFA-48FC-9F09-71871E4E8E4A}" dt="2023-06-26T23:51:41.681" v="196" actId="478"/>
          <ac:picMkLst>
            <pc:docMk/>
            <pc:sldMk cId="3742560233" sldId="370"/>
            <ac:picMk id="14" creationId="{DB417A70-D4FD-8C81-A42D-433DB28B2E2E}"/>
          </ac:picMkLst>
        </pc:picChg>
        <pc:picChg chg="add mod">
          <ac:chgData name="Charles Robbins" userId="2a2c6b74727e6a50" providerId="LiveId" clId="{3B138782-3DFA-48FC-9F09-71871E4E8E4A}" dt="2023-06-26T23:52:02.495" v="201" actId="1076"/>
          <ac:picMkLst>
            <pc:docMk/>
            <pc:sldMk cId="3742560233" sldId="370"/>
            <ac:picMk id="15" creationId="{B1580AF0-0344-0CA2-B666-77AA41835895}"/>
          </ac:picMkLst>
        </pc:picChg>
        <pc:picChg chg="del">
          <ac:chgData name="Charles Robbins" userId="2a2c6b74727e6a50" providerId="LiveId" clId="{3B138782-3DFA-48FC-9F09-71871E4E8E4A}" dt="2023-06-26T23:43:08.634" v="154" actId="478"/>
          <ac:picMkLst>
            <pc:docMk/>
            <pc:sldMk cId="3742560233" sldId="370"/>
            <ac:picMk id="16" creationId="{FBF971E8-DB99-19D5-C1D7-25056C70D994}"/>
          </ac:picMkLst>
        </pc:picChg>
      </pc:sldChg>
      <pc:sldChg chg="addSp delSp modSp add mod ord">
        <pc:chgData name="Charles Robbins" userId="2a2c6b74727e6a50" providerId="LiveId" clId="{3B138782-3DFA-48FC-9F09-71871E4E8E4A}" dt="2023-06-27T00:00:36.868" v="603" actId="5793"/>
        <pc:sldMkLst>
          <pc:docMk/>
          <pc:sldMk cId="3470321774" sldId="371"/>
        </pc:sldMkLst>
        <pc:spChg chg="mod">
          <ac:chgData name="Charles Robbins" userId="2a2c6b74727e6a50" providerId="LiveId" clId="{3B138782-3DFA-48FC-9F09-71871E4E8E4A}" dt="2023-06-27T00:00:07.342" v="543" actId="20577"/>
          <ac:spMkLst>
            <pc:docMk/>
            <pc:sldMk cId="3470321774" sldId="371"/>
            <ac:spMk id="3" creationId="{179E9AE3-3ACD-50F0-C673-FCB423022A5D}"/>
          </ac:spMkLst>
        </pc:spChg>
        <pc:spChg chg="mod">
          <ac:chgData name="Charles Robbins" userId="2a2c6b74727e6a50" providerId="LiveId" clId="{3B138782-3DFA-48FC-9F09-71871E4E8E4A}" dt="2023-06-27T00:00:36.868" v="603" actId="5793"/>
          <ac:spMkLst>
            <pc:docMk/>
            <pc:sldMk cId="3470321774" sldId="371"/>
            <ac:spMk id="13" creationId="{AB536B75-4F46-6B5F-C45F-2463CD103191}"/>
          </ac:spMkLst>
        </pc:spChg>
        <pc:picChg chg="add mod">
          <ac:chgData name="Charles Robbins" userId="2a2c6b74727e6a50" providerId="LiveId" clId="{3B138782-3DFA-48FC-9F09-71871E4E8E4A}" dt="2023-06-26T23:58:48.222" v="481" actId="1076"/>
          <ac:picMkLst>
            <pc:docMk/>
            <pc:sldMk cId="3470321774" sldId="371"/>
            <ac:picMk id="7" creationId="{B4FBC6E9-7AAA-ADD4-3EC9-E71B25E31CB3}"/>
          </ac:picMkLst>
        </pc:picChg>
        <pc:picChg chg="del">
          <ac:chgData name="Charles Robbins" userId="2a2c6b74727e6a50" providerId="LiveId" clId="{3B138782-3DFA-48FC-9F09-71871E4E8E4A}" dt="2023-06-26T23:58:38.140" v="477" actId="478"/>
          <ac:picMkLst>
            <pc:docMk/>
            <pc:sldMk cId="3470321774" sldId="371"/>
            <ac:picMk id="14" creationId="{DB417A70-D4FD-8C81-A42D-433DB28B2E2E}"/>
          </ac:picMkLst>
        </pc:picChg>
        <pc:picChg chg="del">
          <ac:chgData name="Charles Robbins" userId="2a2c6b74727e6a50" providerId="LiveId" clId="{3B138782-3DFA-48FC-9F09-71871E4E8E4A}" dt="2023-06-26T23:58:39.025" v="478" actId="478"/>
          <ac:picMkLst>
            <pc:docMk/>
            <pc:sldMk cId="3470321774" sldId="371"/>
            <ac:picMk id="16" creationId="{FBF971E8-DB99-19D5-C1D7-25056C70D994}"/>
          </ac:picMkLst>
        </pc:picChg>
      </pc:sldChg>
      <pc:sldChg chg="add del">
        <pc:chgData name="Charles Robbins" userId="2a2c6b74727e6a50" providerId="LiveId" clId="{3B138782-3DFA-48FC-9F09-71871E4E8E4A}" dt="2023-06-27T00:00:48.321" v="604" actId="47"/>
        <pc:sldMkLst>
          <pc:docMk/>
          <pc:sldMk cId="2969602638" sldId="372"/>
        </pc:sldMkLst>
      </pc:sldChg>
    </pc:docChg>
  </pc:docChgLst>
  <pc:docChgLst>
    <pc:chgData name="Charles Robbins" userId="2a2c6b74727e6a50" providerId="LiveId" clId="{68B21C15-7E3E-4570-88D2-C78C9A28BBCA}"/>
    <pc:docChg chg="undo custSel addSld delSld modSld">
      <pc:chgData name="Charles Robbins" userId="2a2c6b74727e6a50" providerId="LiveId" clId="{68B21C15-7E3E-4570-88D2-C78C9A28BBCA}" dt="2023-09-27T21:40:05.574" v="212" actId="14100"/>
      <pc:docMkLst>
        <pc:docMk/>
      </pc:docMkLst>
      <pc:sldChg chg="modSp">
        <pc:chgData name="Charles Robbins" userId="2a2c6b74727e6a50" providerId="LiveId" clId="{68B21C15-7E3E-4570-88D2-C78C9A28BBCA}" dt="2023-09-27T21:08:54.459" v="0"/>
        <pc:sldMkLst>
          <pc:docMk/>
          <pc:sldMk cId="539607704" sldId="259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539607704" sldId="259"/>
            <ac:spMk id="5" creationId="{7968BE0D-9F0A-E0F1-FACC-FC07D7AC577E}"/>
          </ac:spMkLst>
        </pc:spChg>
      </pc:sldChg>
      <pc:sldChg chg="modSp mod">
        <pc:chgData name="Charles Robbins" userId="2a2c6b74727e6a50" providerId="LiveId" clId="{68B21C15-7E3E-4570-88D2-C78C9A28BBCA}" dt="2023-09-27T21:31:08.198" v="4" actId="1076"/>
        <pc:sldMkLst>
          <pc:docMk/>
          <pc:sldMk cId="3505762528" sldId="265"/>
        </pc:sldMkLst>
        <pc:spChg chg="mod">
          <ac:chgData name="Charles Robbins" userId="2a2c6b74727e6a50" providerId="LiveId" clId="{68B21C15-7E3E-4570-88D2-C78C9A28BBCA}" dt="2023-09-27T21:31:08.198" v="4" actId="1076"/>
          <ac:spMkLst>
            <pc:docMk/>
            <pc:sldMk cId="3505762528" sldId="265"/>
            <ac:spMk id="3" creationId="{F6DC4E43-34BF-24FE-02EE-AC786A31BA66}"/>
          </ac:spMkLst>
        </pc:spChg>
        <pc:spChg chg="mod">
          <ac:chgData name="Charles Robbins" userId="2a2c6b74727e6a50" providerId="LiveId" clId="{68B21C15-7E3E-4570-88D2-C78C9A28BBCA}" dt="2023-09-27T21:08:54.459" v="0"/>
          <ac:spMkLst>
            <pc:docMk/>
            <pc:sldMk cId="3505762528" sldId="265"/>
            <ac:spMk id="5" creationId="{4E925965-862D-98FA-0173-43771E5464C6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409111758" sldId="271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409111758" sldId="271"/>
            <ac:spMk id="5" creationId="{17757B81-54DF-48C6-0EBB-44F3708E31C7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2899290632" sldId="290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2899290632" sldId="290"/>
            <ac:spMk id="5" creationId="{C482164C-0A37-D899-1C3E-1E1D2893F2FD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1316826775" sldId="352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1316826775" sldId="352"/>
            <ac:spMk id="3" creationId="{BED4311B-EC27-417D-89A0-BD3EC0FA7B20}"/>
          </ac:spMkLst>
        </pc:spChg>
        <pc:spChg chg="mod">
          <ac:chgData name="Charles Robbins" userId="2a2c6b74727e6a50" providerId="LiveId" clId="{68B21C15-7E3E-4570-88D2-C78C9A28BBCA}" dt="2023-09-27T21:08:54.459" v="0"/>
          <ac:spMkLst>
            <pc:docMk/>
            <pc:sldMk cId="1316826775" sldId="352"/>
            <ac:spMk id="6" creationId="{5DB86B05-6691-CDDC-2587-B8CC80E23767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4161866787" sldId="353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4161866787" sldId="353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3969126689" sldId="355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3969126689" sldId="355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781197192" sldId="356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781197192" sldId="356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3785022867" sldId="359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3785022867" sldId="359"/>
            <ac:spMk id="5" creationId="{343DBE5F-9669-2D0B-0AFE-4B6316E63EEA}"/>
          </ac:spMkLst>
        </pc:spChg>
      </pc:sldChg>
      <pc:sldChg chg="modSp mod">
        <pc:chgData name="Charles Robbins" userId="2a2c6b74727e6a50" providerId="LiveId" clId="{68B21C15-7E3E-4570-88D2-C78C9A28BBCA}" dt="2023-09-27T21:27:05.566" v="2" actId="1076"/>
        <pc:sldMkLst>
          <pc:docMk/>
          <pc:sldMk cId="1887804175" sldId="360"/>
        </pc:sldMkLst>
        <pc:spChg chg="mod">
          <ac:chgData name="Charles Robbins" userId="2a2c6b74727e6a50" providerId="LiveId" clId="{68B21C15-7E3E-4570-88D2-C78C9A28BBCA}" dt="2023-09-27T21:27:05.566" v="2" actId="1076"/>
          <ac:spMkLst>
            <pc:docMk/>
            <pc:sldMk cId="1887804175" sldId="360"/>
            <ac:spMk id="3" creationId="{179E9AE3-3ACD-50F0-C673-FCB423022A5D}"/>
          </ac:spMkLst>
        </pc:spChg>
        <pc:spChg chg="mod">
          <ac:chgData name="Charles Robbins" userId="2a2c6b74727e6a50" providerId="LiveId" clId="{68B21C15-7E3E-4570-88D2-C78C9A28BBCA}" dt="2023-09-27T21:08:54.459" v="0"/>
          <ac:spMkLst>
            <pc:docMk/>
            <pc:sldMk cId="1887804175" sldId="360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1379088562" sldId="361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1379088562" sldId="361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3920993833" sldId="363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3920993833" sldId="363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2509787919" sldId="364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2509787919" sldId="364"/>
            <ac:spMk id="5" creationId="{343DBE5F-9669-2D0B-0AFE-4B6316E63EEA}"/>
          </ac:spMkLst>
        </pc:spChg>
      </pc:sldChg>
      <pc:sldChg chg="addSp modSp mod">
        <pc:chgData name="Charles Robbins" userId="2a2c6b74727e6a50" providerId="LiveId" clId="{68B21C15-7E3E-4570-88D2-C78C9A28BBCA}" dt="2023-09-27T21:31:25.671" v="6" actId="1076"/>
        <pc:sldMkLst>
          <pc:docMk/>
          <pc:sldMk cId="2197840663" sldId="365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2197840663" sldId="365"/>
            <ac:spMk id="5" creationId="{343DBE5F-9669-2D0B-0AFE-4B6316E63EEA}"/>
          </ac:spMkLst>
        </pc:spChg>
        <pc:spChg chg="add mod">
          <ac:chgData name="Charles Robbins" userId="2a2c6b74727e6a50" providerId="LiveId" clId="{68B21C15-7E3E-4570-88D2-C78C9A28BBCA}" dt="2023-09-27T21:31:25.671" v="6" actId="1076"/>
          <ac:spMkLst>
            <pc:docMk/>
            <pc:sldMk cId="2197840663" sldId="365"/>
            <ac:spMk id="6" creationId="{F983B649-9AC9-50B7-3E8F-284A0C7D1799}"/>
          </ac:spMkLst>
        </pc:spChg>
        <pc:spChg chg="add mod">
          <ac:chgData name="Charles Robbins" userId="2a2c6b74727e6a50" providerId="LiveId" clId="{68B21C15-7E3E-4570-88D2-C78C9A28BBCA}" dt="2023-09-27T21:31:25.671" v="6" actId="1076"/>
          <ac:spMkLst>
            <pc:docMk/>
            <pc:sldMk cId="2197840663" sldId="365"/>
            <ac:spMk id="7" creationId="{19055049-91E4-73C0-97F9-E91D4762B1C0}"/>
          </ac:spMkLst>
        </pc:spChg>
        <pc:spChg chg="add mod">
          <ac:chgData name="Charles Robbins" userId="2a2c6b74727e6a50" providerId="LiveId" clId="{68B21C15-7E3E-4570-88D2-C78C9A28BBCA}" dt="2023-09-27T21:31:25.671" v="6" actId="1076"/>
          <ac:spMkLst>
            <pc:docMk/>
            <pc:sldMk cId="2197840663" sldId="365"/>
            <ac:spMk id="8" creationId="{AFFF8B58-2DF5-7FBF-C54B-2315CB503702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1251487672" sldId="366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1251487672" sldId="366"/>
            <ac:spMk id="5" creationId="{7968BE0D-9F0A-E0F1-FACC-FC07D7AC577E}"/>
          </ac:spMkLst>
        </pc:spChg>
      </pc:sldChg>
      <pc:sldChg chg="modSp del">
        <pc:chgData name="Charles Robbins" userId="2a2c6b74727e6a50" providerId="LiveId" clId="{68B21C15-7E3E-4570-88D2-C78C9A28BBCA}" dt="2023-09-27T21:24:57.241" v="1" actId="47"/>
        <pc:sldMkLst>
          <pc:docMk/>
          <pc:sldMk cId="3329291616" sldId="367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3329291616" sldId="367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97787256" sldId="368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97787256" sldId="368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4247776256" sldId="369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4247776256" sldId="369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3742560233" sldId="370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3742560233" sldId="370"/>
            <ac:spMk id="5" creationId="{343DBE5F-9669-2D0B-0AFE-4B6316E63EEA}"/>
          </ac:spMkLst>
        </pc:spChg>
      </pc:sldChg>
      <pc:sldChg chg="modSp">
        <pc:chgData name="Charles Robbins" userId="2a2c6b74727e6a50" providerId="LiveId" clId="{68B21C15-7E3E-4570-88D2-C78C9A28BBCA}" dt="2023-09-27T21:08:54.459" v="0"/>
        <pc:sldMkLst>
          <pc:docMk/>
          <pc:sldMk cId="3470321774" sldId="371"/>
        </pc:sldMkLst>
        <pc:spChg chg="mod">
          <ac:chgData name="Charles Robbins" userId="2a2c6b74727e6a50" providerId="LiveId" clId="{68B21C15-7E3E-4570-88D2-C78C9A28BBCA}" dt="2023-09-27T21:08:54.459" v="0"/>
          <ac:spMkLst>
            <pc:docMk/>
            <pc:sldMk cId="3470321774" sldId="371"/>
            <ac:spMk id="5" creationId="{343DBE5F-9669-2D0B-0AFE-4B6316E63EEA}"/>
          </ac:spMkLst>
        </pc:spChg>
      </pc:sldChg>
      <pc:sldChg chg="addSp delSp modSp add mod">
        <pc:chgData name="Charles Robbins" userId="2a2c6b74727e6a50" providerId="LiveId" clId="{68B21C15-7E3E-4570-88D2-C78C9A28BBCA}" dt="2023-09-27T21:40:05.574" v="212" actId="14100"/>
        <pc:sldMkLst>
          <pc:docMk/>
          <pc:sldMk cId="2163686421" sldId="372"/>
        </pc:sldMkLst>
        <pc:spChg chg="mod">
          <ac:chgData name="Charles Robbins" userId="2a2c6b74727e6a50" providerId="LiveId" clId="{68B21C15-7E3E-4570-88D2-C78C9A28BBCA}" dt="2023-09-27T21:36:07.562" v="55" actId="20577"/>
          <ac:spMkLst>
            <pc:docMk/>
            <pc:sldMk cId="2163686421" sldId="372"/>
            <ac:spMk id="2" creationId="{AA18D2D2-4FA2-9234-3027-2F2C0E7AC03E}"/>
          </ac:spMkLst>
        </pc:spChg>
        <pc:spChg chg="mod">
          <ac:chgData name="Charles Robbins" userId="2a2c6b74727e6a50" providerId="LiveId" clId="{68B21C15-7E3E-4570-88D2-C78C9A28BBCA}" dt="2023-09-27T21:40:05.574" v="212" actId="14100"/>
          <ac:spMkLst>
            <pc:docMk/>
            <pc:sldMk cId="2163686421" sldId="372"/>
            <ac:spMk id="3" creationId="{68BACC78-7E3B-DB4E-2A0A-37A524E5454A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6" creationId="{27680123-396D-A23A-0990-98104C09E8D9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9" creationId="{BCB3A2E9-9741-B22A-D67C-66F45A263DB4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10" creationId="{0AAA8FEE-F13D-EFC0-CD32-C1089B5E51B1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11" creationId="{8834EC48-CC66-2AD1-F342-385E521F05C0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12" creationId="{B50F476C-8C79-A7D8-BDD1-085B71FCD1F2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13" creationId="{D3890AB1-9C90-73BA-488F-330A8E43F6FC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18" creationId="{1DF76CC2-ABC1-11DA-543C-9DE1500ED950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19" creationId="{E3C70C79-BA08-D2B1-D51F-E1B247DD98EA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20" creationId="{B909494D-F3BC-90CA-F938-5E9AE92F5E35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21" creationId="{74763380-0F2C-7916-F268-D346982E3D0F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22" creationId="{35DED0D2-05A1-EE34-9F1C-E5EEF3E5102B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23" creationId="{1902E6D5-BFFB-416B-AC26-074CD26BD944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24" creationId="{55C2C36E-7F8A-63C7-3F3F-34B96DD88BF3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25" creationId="{8196F807-F907-812A-9424-E3BB75DBAC2C}"/>
          </ac:spMkLst>
        </pc:spChg>
        <pc:spChg chg="del">
          <ac:chgData name="Charles Robbins" userId="2a2c6b74727e6a50" providerId="LiveId" clId="{68B21C15-7E3E-4570-88D2-C78C9A28BBCA}" dt="2023-09-27T21:37:41.703" v="200" actId="478"/>
          <ac:spMkLst>
            <pc:docMk/>
            <pc:sldMk cId="2163686421" sldId="372"/>
            <ac:spMk id="26" creationId="{F0C84E3A-E066-060C-D039-1B6B3956A51B}"/>
          </ac:spMkLst>
        </pc:spChg>
        <pc:picChg chg="add mod">
          <ac:chgData name="Charles Robbins" userId="2a2c6b74727e6a50" providerId="LiveId" clId="{68B21C15-7E3E-4570-88D2-C78C9A28BBCA}" dt="2023-09-27T21:39:56.009" v="211" actId="692"/>
          <ac:picMkLst>
            <pc:docMk/>
            <pc:sldMk cId="2163686421" sldId="372"/>
            <ac:picMk id="8" creationId="{C1CB9459-D06C-8DC1-FE43-5BAF8E62EDD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DDBF5-340E-4226-AF1F-EF3B7521CCEB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B690C-600E-4181-8D9D-2A7C40CE8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3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AA3C-4D71-F76D-F4F2-5ADBEC50B3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CAA12F-1996-021C-2890-CF8C88AEF5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D87C3-4C43-A48C-A7A8-101831254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CA1A1-70D6-E2CC-BD15-60BFE4BBD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1A39B0-FD8E-9481-0243-9E1E4BB3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89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49CB8-8428-7145-0230-442154BAD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EA8584-3012-A0B8-D0F0-AE564538A9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6CF83-591B-C9E7-0ABC-B9D1D4151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0A55C-C9BA-5D39-B650-F72B69A93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14423-471A-2CED-114C-69997A020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9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2B726D-BE30-12C2-3BBD-90C78562EF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C423C-6A90-CDDA-F437-001BAA10D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44CF9-81D2-7A10-19B4-5E31DC258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BD0F4-BADB-CDAC-2ABD-FB3810DC0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F9014-7A6A-43FF-97BE-F8EA2AF2C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4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0DD60-5E0A-57F5-885D-D08C0AF84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EA34E-E9F5-A2BA-2423-CC573BE8D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474D1-2FE9-E46E-B64B-8A6DFA361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CA579-0CA4-6B8B-F314-3066ABDB6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EF2A9F-CA2D-CF13-C2F8-69621B8D3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73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8BF31-623E-A06B-995C-01FF58E43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46268-C5BA-0753-498B-522C3FA88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594AF-F1D7-213C-2AC4-F500CECEC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30187-9130-CD74-46B6-11A62ADD8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392BB-F0BC-B229-BE56-343D2374E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21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10AC2-91B4-E801-D1F0-6DEF8C9A4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6BC3E-606B-FB49-DEF3-E09714CF9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E7B68E-9B12-10BF-77EB-2EF807F75A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D1327D-24F9-F9B3-8532-4376C1655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46BAA0-F722-F7F2-3873-AFAF69780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360316-9A71-6DCC-E1DD-9A428B6B6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158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44DFB-F2E2-64F8-6742-1F2786D0E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D9C55-1A2A-BA8F-A801-3468A8012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710080-FA72-EF6E-0BF0-4DA4534B1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4D1BD8-5330-232E-9ADD-2006BB87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261174-B34E-3141-B0A4-8FE38729CA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C93B30-783C-A5CE-5C70-A3D169EBA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8860C6-1245-FE3B-501A-7E95E8D1C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2E7ADB-38FA-106C-3030-A5A556B24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699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CA908-DFA6-3682-A408-CE4B1BDED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7090B4-FD5B-1BDB-A464-F3B43BB7D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08FBA1-7850-CF7D-A370-9AB6D4FD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6D7EA2-EEA5-ED73-7977-E8CEBB6B9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31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6F9349-3FEA-DBD3-C5AB-EB3F76CBC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023967-AD00-22FB-6C8F-6CC3A2C6E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714D1-FC7D-3020-15DE-974F7FD97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234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1340D-FE55-95B2-2D09-63DDE18F6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D74AF-2484-3B14-0B8C-5471A12C9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13361-392D-129E-8464-0AFD635DC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7EF3B7-6AEB-6241-CCF4-C386549F4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0BDA09-0A09-838F-B60F-1221FB343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E85FA0-FC42-0948-F097-C9C141CC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9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6E5E4-3A99-65B5-72F1-815B66D63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1C8C7E-7D47-FEC8-C6F9-1B6DFDFA2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C57F07-75B9-A7A5-E1D7-44286C4C4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D4A5F2-AC85-46A4-FD40-DFD31388A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985974-8BE8-23EA-1311-EAD239D68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4D1EA-B40D-02CB-087B-6DEDCBCAE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00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A2DB94-2901-9362-B5E7-9E8CC4023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EB140-8A63-3E94-6F57-D25FC0E14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7E0C9-0420-F2C7-7141-955551EDD2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FA8AE-6769-4A64-BB66-A1164571A6FC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AFF48-E8B3-364D-6402-19D973673D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51FED-B928-558A-E135-07DF2FEFE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45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skillsforall.com/course/introduction-to-cybersecurity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learnsecurity.amazon.com/en/index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www.ftc.gov/business-guidance/small-businesses/cybersecurit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staysafeonline.org/resource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www.wizer-training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www.pbs.org/wgbh/nova/labs/lab/cybe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www.stopbullying.gov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play.backdoorsandbreache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www.esafety.gov.au/educators/classroom-resources/cybersmart-challeng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hyperlink" Target="https://public.cyber.mil/training/cyber-awareness-challenge/" TargetMode="External"/><Relationship Id="rId7" Type="http://schemas.openxmlformats.org/officeDocument/2006/relationships/hyperlink" Target="https://www.cisa.gov/cybersecurity-games" TargetMode="External"/><Relationship Id="rId2" Type="http://schemas.openxmlformats.org/officeDocument/2006/relationships/hyperlink" Target="https://www.clark.center/hom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t.tamu.edu/security/cybersecurity-games/index.php" TargetMode="External"/><Relationship Id="rId5" Type="http://schemas.openxmlformats.org/officeDocument/2006/relationships/hyperlink" Target="https://www.pwc.com/lk/en/services/consulting/cybersecurity/game-of-threats.html" TargetMode="External"/><Relationship Id="rId4" Type="http://schemas.openxmlformats.org/officeDocument/2006/relationships/hyperlink" Target="https://keeptraditionsecure.tamu.ed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scienceshow.com/2010/06/bring-us-your-burning-science-questions.html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it.tamu.edu/security/cybersecurity-games/index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keeptraditionsecure.tamu.edu/web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www.cdse.edu/Training/Security-Awareness-Gam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se.edu/Training/Security-Posters/" TargetMode="External"/><Relationship Id="rId2" Type="http://schemas.openxmlformats.org/officeDocument/2006/relationships/hyperlink" Target="https://www.cdse.edu/Training/Security-Awareness-Gam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FCBDB-CA1F-4AFA-8CEA-FB375C75A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3200" y="1237175"/>
            <a:ext cx="7924800" cy="3967871"/>
          </a:xfrm>
        </p:spPr>
        <p:txBody>
          <a:bodyPr>
            <a:normAutofit/>
          </a:bodyPr>
          <a:lstStyle/>
          <a:p>
            <a:pPr algn="l"/>
            <a:r>
              <a:rPr lang="en-US" sz="6200" dirty="0"/>
              <a:t>The OhCR</a:t>
            </a:r>
            <a:br>
              <a:rPr lang="en-US" sz="6200" dirty="0"/>
            </a:b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</a:rPr>
              <a:t>‘Building a More Cyber Secure Ohio’</a:t>
            </a:r>
            <a:br>
              <a:rPr lang="en-US" sz="2000" i="1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br>
              <a:rPr lang="en-US" sz="6200" dirty="0"/>
            </a:br>
            <a:endParaRPr lang="en-US" sz="6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D4311B-EC27-417D-89A0-BD3EC0FA7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40481"/>
            <a:ext cx="9767888" cy="1688782"/>
          </a:xfrm>
        </p:spPr>
        <p:txBody>
          <a:bodyPr>
            <a:norm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CC202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Awareness Training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fontAlgn="base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September 27, 2023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086A670-73E6-4852-9977-276CEAD09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418861"/>
            <a:ext cx="1036320" cy="10101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B86B05-6691-CDDC-2587-B8CC80E23767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1316826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44640" cy="3123616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Cisco Network Academy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Introduction to Cybersecurity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https://skillsforall.com/course/introduction-to-cybersecurity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8928CA-496E-5DD1-57BD-1E722C43F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112" y="1825625"/>
            <a:ext cx="3766688" cy="33124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0F14E1-4201-4E95-8982-D1883CC9E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1340" y="2852466"/>
            <a:ext cx="3456300" cy="2623774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1064A108-413B-0C2F-E023-81E9B678EAEA}"/>
              </a:ext>
            </a:extLst>
          </p:cNvPr>
          <p:cNvSpPr/>
          <p:nvPr/>
        </p:nvSpPr>
        <p:spPr>
          <a:xfrm>
            <a:off x="9234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2074734F-6348-03F9-51D6-4D9DA16AEA93}"/>
              </a:ext>
            </a:extLst>
          </p:cNvPr>
          <p:cNvSpPr/>
          <p:nvPr/>
        </p:nvSpPr>
        <p:spPr>
          <a:xfrm>
            <a:off x="151311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A8BA3222-CAFD-657A-333E-726FE5E0B8EF}"/>
              </a:ext>
            </a:extLst>
          </p:cNvPr>
          <p:cNvSpPr/>
          <p:nvPr/>
        </p:nvSpPr>
        <p:spPr>
          <a:xfrm>
            <a:off x="21027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5201185C-5D57-395F-0D1C-3455BE899174}"/>
              </a:ext>
            </a:extLst>
          </p:cNvPr>
          <p:cNvSpPr/>
          <p:nvPr/>
        </p:nvSpPr>
        <p:spPr>
          <a:xfrm>
            <a:off x="2692414" y="2852466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536B75-4F46-6B5F-C45F-2463CD103191}"/>
              </a:ext>
            </a:extLst>
          </p:cNvPr>
          <p:cNvSpPr txBox="1"/>
          <p:nvPr/>
        </p:nvSpPr>
        <p:spPr>
          <a:xfrm>
            <a:off x="859182" y="3429000"/>
            <a:ext cx="2507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Cisco Network Academy is an Introduction to Cybersecurity class good for middle and high school students.</a:t>
            </a:r>
          </a:p>
        </p:txBody>
      </p:sp>
    </p:spTree>
    <p:extLst>
      <p:ext uri="{BB962C8B-B14F-4D97-AF65-F5344CB8AC3E}">
        <p14:creationId xmlns:p14="http://schemas.microsoft.com/office/powerpoint/2010/main" val="97787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3599815"/>
          </a:xfrm>
        </p:spPr>
        <p:txBody>
          <a:bodyPr>
            <a:normAutofit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kern="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Amazon Learn Security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kern="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Cybersecurity Awareness Training</a:t>
            </a:r>
            <a:endParaRPr lang="en-US" sz="1800" b="1" kern="1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 kern="100" dirty="0">
                <a:solidFill>
                  <a:srgbClr val="954F7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https://learnsecurity.amazon.com/en/index.html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0914EB-1C53-61EF-B87A-A03A5D26A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575" y="1825625"/>
            <a:ext cx="4890225" cy="34242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F339F3-CB32-2B08-9A5E-A8E2289481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9264" y="2853444"/>
            <a:ext cx="3302000" cy="1906328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9F823313-B1C1-DB4A-35D8-2EFA9EC10482}"/>
              </a:ext>
            </a:extLst>
          </p:cNvPr>
          <p:cNvSpPr/>
          <p:nvPr/>
        </p:nvSpPr>
        <p:spPr>
          <a:xfrm>
            <a:off x="9234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F49EE699-92AC-7EE2-166B-078ACA458B19}"/>
              </a:ext>
            </a:extLst>
          </p:cNvPr>
          <p:cNvSpPr/>
          <p:nvPr/>
        </p:nvSpPr>
        <p:spPr>
          <a:xfrm>
            <a:off x="151311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A8D2B9C5-00C4-840E-486F-4B171B75628D}"/>
              </a:ext>
            </a:extLst>
          </p:cNvPr>
          <p:cNvSpPr/>
          <p:nvPr/>
        </p:nvSpPr>
        <p:spPr>
          <a:xfrm>
            <a:off x="21027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24591F-F4E5-D1DA-A833-87561A6E0D93}"/>
              </a:ext>
            </a:extLst>
          </p:cNvPr>
          <p:cNvSpPr txBox="1"/>
          <p:nvPr/>
        </p:nvSpPr>
        <p:spPr>
          <a:xfrm>
            <a:off x="859182" y="3429000"/>
            <a:ext cx="20200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Amazon Learn Security is a lower-level Cybersecurity Awareness Training class good for elementary and middle school students.</a:t>
            </a:r>
          </a:p>
        </p:txBody>
      </p:sp>
    </p:spTree>
    <p:extLst>
      <p:ext uri="{BB962C8B-B14F-4D97-AF65-F5344CB8AC3E}">
        <p14:creationId xmlns:p14="http://schemas.microsoft.com/office/powerpoint/2010/main" val="781197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047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Cybersecurity for Small Business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https://www.ftc.gov/business-guidance/small-businesses/cybersecurity</a:t>
            </a:r>
            <a:endParaRPr lang="en-US" sz="1800" u="sng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u="sng" kern="100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BEB072-B336-7829-EF99-DF34047D7A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251" y="1825625"/>
            <a:ext cx="3592833" cy="35961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F10B9D-3BDA-2AD2-C549-7C93FD78E2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534" y="3087037"/>
            <a:ext cx="3283830" cy="23914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A2F553C-DE87-B440-915B-91F691DF00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3454" y="3087037"/>
            <a:ext cx="3283830" cy="2667628"/>
          </a:xfrm>
          <a:prstGeom prst="rect">
            <a:avLst/>
          </a:prstGeom>
        </p:spPr>
      </p:pic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0A4AA670-5171-1166-11E7-77EE3B68FB67}"/>
              </a:ext>
            </a:extLst>
          </p:cNvPr>
          <p:cNvSpPr/>
          <p:nvPr/>
        </p:nvSpPr>
        <p:spPr>
          <a:xfrm>
            <a:off x="929534" y="2505789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1330C8DF-0EDC-6971-1112-84B1DFFF77A0}"/>
              </a:ext>
            </a:extLst>
          </p:cNvPr>
          <p:cNvSpPr/>
          <p:nvPr/>
        </p:nvSpPr>
        <p:spPr>
          <a:xfrm>
            <a:off x="1519184" y="2505789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804E61EE-6884-A012-C09C-41B0C2FFDE80}"/>
              </a:ext>
            </a:extLst>
          </p:cNvPr>
          <p:cNvSpPr/>
          <p:nvPr/>
        </p:nvSpPr>
        <p:spPr>
          <a:xfrm>
            <a:off x="2108834" y="2505789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1F451B-7EFB-636A-CE4B-5DEB0C39E0CB}"/>
              </a:ext>
            </a:extLst>
          </p:cNvPr>
          <p:cNvSpPr txBox="1"/>
          <p:nvPr/>
        </p:nvSpPr>
        <p:spPr>
          <a:xfrm>
            <a:off x="859183" y="5588510"/>
            <a:ext cx="3003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Videos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B814B6-EE1E-7868-E824-2DA7289F9993}"/>
              </a:ext>
            </a:extLst>
          </p:cNvPr>
          <p:cNvSpPr txBox="1"/>
          <p:nvPr/>
        </p:nvSpPr>
        <p:spPr>
          <a:xfrm>
            <a:off x="4353454" y="5778155"/>
            <a:ext cx="3003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Quizzes</a:t>
            </a:r>
          </a:p>
        </p:txBody>
      </p:sp>
    </p:spTree>
    <p:extLst>
      <p:ext uri="{BB962C8B-B14F-4D97-AF65-F5344CB8AC3E}">
        <p14:creationId xmlns:p14="http://schemas.microsoft.com/office/powerpoint/2010/main" val="37850228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183" y="1825625"/>
            <a:ext cx="417507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Online Safety Basics</a:t>
            </a: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https://staysafeonline.org/resources/</a:t>
            </a:r>
            <a:endParaRPr lang="en-US" sz="1800" u="sng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u="sng" kern="100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A54B00-C32E-5BC9-62CC-6802D30C1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453" y="1825625"/>
            <a:ext cx="6254348" cy="29374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F02A16-13F2-81B0-4327-382A1F927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639" y="3073032"/>
            <a:ext cx="3986569" cy="2189848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C9F8943F-0D8C-26E1-60C3-AADE88088D77}"/>
              </a:ext>
            </a:extLst>
          </p:cNvPr>
          <p:cNvSpPr/>
          <p:nvPr/>
        </p:nvSpPr>
        <p:spPr>
          <a:xfrm>
            <a:off x="929640" y="2491835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A6B904-76E2-F773-8E83-B68DF534ACCC}"/>
              </a:ext>
            </a:extLst>
          </p:cNvPr>
          <p:cNvSpPr txBox="1"/>
          <p:nvPr/>
        </p:nvSpPr>
        <p:spPr>
          <a:xfrm>
            <a:off x="859183" y="5345966"/>
            <a:ext cx="5500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Short articles for cybersecurity awareness.</a:t>
            </a:r>
          </a:p>
        </p:txBody>
      </p:sp>
    </p:spTree>
    <p:extLst>
      <p:ext uri="{BB962C8B-B14F-4D97-AF65-F5344CB8AC3E}">
        <p14:creationId xmlns:p14="http://schemas.microsoft.com/office/powerpoint/2010/main" val="1887804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8503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No-Nonsense Security Awareness Training</a:t>
            </a: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https://www.wizer-training.com/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E938B7-BF23-6B90-6D1E-D7E98D279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7953" y="1825624"/>
            <a:ext cx="6185848" cy="35005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1F9068-1413-D7D4-8A14-C149407AC6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144" y="3130038"/>
            <a:ext cx="4056898" cy="2166178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E7EFF8D9-9980-A483-B407-7890CD0FA8D9}"/>
              </a:ext>
            </a:extLst>
          </p:cNvPr>
          <p:cNvSpPr/>
          <p:nvPr/>
        </p:nvSpPr>
        <p:spPr>
          <a:xfrm>
            <a:off x="903144" y="254879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DEE69C8C-C5FF-6D96-A5E1-59863D4D6ADA}"/>
              </a:ext>
            </a:extLst>
          </p:cNvPr>
          <p:cNvSpPr/>
          <p:nvPr/>
        </p:nvSpPr>
        <p:spPr>
          <a:xfrm>
            <a:off x="1492794" y="254879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E87F5412-604A-24F3-8866-01CA41732593}"/>
              </a:ext>
            </a:extLst>
          </p:cNvPr>
          <p:cNvSpPr/>
          <p:nvPr/>
        </p:nvSpPr>
        <p:spPr>
          <a:xfrm>
            <a:off x="2082444" y="254879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A2A57A8F-BAAA-6E51-8001-C096D3BEA4E5}"/>
              </a:ext>
            </a:extLst>
          </p:cNvPr>
          <p:cNvSpPr/>
          <p:nvPr/>
        </p:nvSpPr>
        <p:spPr>
          <a:xfrm>
            <a:off x="2672094" y="2548790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186095-BB9B-E380-2431-7660197EEDD2}"/>
              </a:ext>
            </a:extLst>
          </p:cNvPr>
          <p:cNvSpPr txBox="1"/>
          <p:nvPr/>
        </p:nvSpPr>
        <p:spPr>
          <a:xfrm>
            <a:off x="881929" y="5388569"/>
            <a:ext cx="5455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Has a video and quiz Annual Training course available</a:t>
            </a:r>
          </a:p>
        </p:txBody>
      </p:sp>
    </p:spTree>
    <p:extLst>
      <p:ext uri="{BB962C8B-B14F-4D97-AF65-F5344CB8AC3E}">
        <p14:creationId xmlns:p14="http://schemas.microsoft.com/office/powerpoint/2010/main" val="1379088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34719" cy="1603375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NOVA LABS – Cybersecurity Lab</a:t>
            </a: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https://www.pbs.org/wgbh/nova/labs/lab/cyber/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6BA0EA-DB60-522B-A744-C58DFFA0D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25624"/>
            <a:ext cx="5257558" cy="46277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6FA646-01DA-63B3-B5A9-C043B70E5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2094" y="3158152"/>
            <a:ext cx="3010924" cy="2079010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5ADACBA2-0AE7-8FDF-2011-413241ACA6E3}"/>
              </a:ext>
            </a:extLst>
          </p:cNvPr>
          <p:cNvSpPr/>
          <p:nvPr/>
        </p:nvSpPr>
        <p:spPr>
          <a:xfrm>
            <a:off x="903144" y="254879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8CC306BE-D2CB-FE94-3D5D-51B859C1ED3F}"/>
              </a:ext>
            </a:extLst>
          </p:cNvPr>
          <p:cNvSpPr/>
          <p:nvPr/>
        </p:nvSpPr>
        <p:spPr>
          <a:xfrm>
            <a:off x="1492794" y="254879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1C2A051B-9EAC-354A-3051-58F8BDF6FA53}"/>
              </a:ext>
            </a:extLst>
          </p:cNvPr>
          <p:cNvSpPr/>
          <p:nvPr/>
        </p:nvSpPr>
        <p:spPr>
          <a:xfrm>
            <a:off x="2082444" y="254879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36832098-2DCF-2447-2C7F-5FB0F03D27D4}"/>
              </a:ext>
            </a:extLst>
          </p:cNvPr>
          <p:cNvSpPr/>
          <p:nvPr/>
        </p:nvSpPr>
        <p:spPr>
          <a:xfrm>
            <a:off x="2672094" y="2548790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1124E0-B1C9-88FD-D978-835F002EAD49}"/>
              </a:ext>
            </a:extLst>
          </p:cNvPr>
          <p:cNvSpPr txBox="1"/>
          <p:nvPr/>
        </p:nvSpPr>
        <p:spPr>
          <a:xfrm>
            <a:off x="933637" y="3158152"/>
            <a:ext cx="16958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NOVA Labs has an interactive Cybersecurity lab good for middle and high school students.</a:t>
            </a:r>
          </a:p>
        </p:txBody>
      </p:sp>
    </p:spTree>
    <p:extLst>
      <p:ext uri="{BB962C8B-B14F-4D97-AF65-F5344CB8AC3E}">
        <p14:creationId xmlns:p14="http://schemas.microsoft.com/office/powerpoint/2010/main" val="3920993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130421" cy="4079306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Is It Cyberbullying</a:t>
            </a: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https://www.stopbullying.gov/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B2681F-6A4D-9F99-51AC-32DBC9546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1825625"/>
            <a:ext cx="5257800" cy="3677216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0312B6D8-4928-AF5D-8827-02133DD6BFFB}"/>
              </a:ext>
            </a:extLst>
          </p:cNvPr>
          <p:cNvSpPr/>
          <p:nvPr/>
        </p:nvSpPr>
        <p:spPr>
          <a:xfrm>
            <a:off x="923464" y="2536922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2643F864-ECB6-B1D9-884B-2BE955E7BC94}"/>
              </a:ext>
            </a:extLst>
          </p:cNvPr>
          <p:cNvSpPr/>
          <p:nvPr/>
        </p:nvSpPr>
        <p:spPr>
          <a:xfrm>
            <a:off x="1513114" y="2536922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87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F89CA-9ACF-2A37-69C0-DDA38E6AA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Let’s play a game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C4E43-34BF-24FE-02EE-AC786A31B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07955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Backdoor and Breaches:</a:t>
            </a:r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https://play.backdoorsandbreaches.com/</a:t>
            </a:r>
            <a:r>
              <a:rPr lang="en-US" sz="1800" dirty="0"/>
              <a:t> </a:t>
            </a:r>
          </a:p>
          <a:p>
            <a:endParaRPr lang="en-US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41EACA6-D89C-2248-2F09-E194E6051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925965-862D-98FA-0173-43771E5464C6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4C0298-E79C-B505-928A-C3DB2E905F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795" y="1825625"/>
            <a:ext cx="6183005" cy="37944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DC90EB6F-69D5-5D04-47CF-F68E71348A5D}"/>
              </a:ext>
            </a:extLst>
          </p:cNvPr>
          <p:cNvSpPr/>
          <p:nvPr/>
        </p:nvSpPr>
        <p:spPr>
          <a:xfrm>
            <a:off x="919374" y="2623836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CECDDD9D-9409-1FD0-B661-595223D1FFCB}"/>
              </a:ext>
            </a:extLst>
          </p:cNvPr>
          <p:cNvSpPr/>
          <p:nvPr/>
        </p:nvSpPr>
        <p:spPr>
          <a:xfrm>
            <a:off x="1509024" y="2623836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31D5E7DC-4304-A5D0-76CC-3D70BD026579}"/>
              </a:ext>
            </a:extLst>
          </p:cNvPr>
          <p:cNvSpPr/>
          <p:nvPr/>
        </p:nvSpPr>
        <p:spPr>
          <a:xfrm>
            <a:off x="2098674" y="2623836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2D8582BA-A46B-E223-E4BF-A82AB083ADA1}"/>
              </a:ext>
            </a:extLst>
          </p:cNvPr>
          <p:cNvSpPr/>
          <p:nvPr/>
        </p:nvSpPr>
        <p:spPr>
          <a:xfrm>
            <a:off x="2688324" y="2623835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762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367920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Cybersmart Forever</a:t>
            </a: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https://www.esafety.gov.au/educators/classroom-resources/cybersmart-challenge</a:t>
            </a:r>
            <a:endParaRPr lang="en-US" sz="1800" u="sng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u="sng" kern="100" dirty="0">
              <a:solidFill>
                <a:srgbClr val="0000FF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Cybersmart Detectives</a:t>
            </a: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Cybersmart Hero</a:t>
            </a:r>
            <a:endParaRPr lang="en-US" sz="1800" b="1" kern="100" dirty="0">
              <a:latin typeface="Calibri" panose="020F0502020204030204" pitchFamily="34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u="sng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478035-D954-C075-B85C-267ECEE5BA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720" y="1825625"/>
            <a:ext cx="6645239" cy="37536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F983B649-9AC9-50B7-3E8F-284A0C7D1799}"/>
              </a:ext>
            </a:extLst>
          </p:cNvPr>
          <p:cNvSpPr/>
          <p:nvPr/>
        </p:nvSpPr>
        <p:spPr>
          <a:xfrm>
            <a:off x="924540" y="412717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9055049-91E4-73C0-97F9-E91D4762B1C0}"/>
              </a:ext>
            </a:extLst>
          </p:cNvPr>
          <p:cNvSpPr/>
          <p:nvPr/>
        </p:nvSpPr>
        <p:spPr>
          <a:xfrm>
            <a:off x="1514190" y="412717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AFFF8B58-2DF5-7FBF-C54B-2315CB503702}"/>
              </a:ext>
            </a:extLst>
          </p:cNvPr>
          <p:cNvSpPr/>
          <p:nvPr/>
        </p:nvSpPr>
        <p:spPr>
          <a:xfrm>
            <a:off x="2103840" y="4127171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40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1800" dirty="0">
                <a:solidFill>
                  <a:srgbClr val="242424"/>
                </a:solidFill>
                <a:latin typeface="Segoe UI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https://www.clark.center/home</a:t>
            </a:r>
            <a:endParaRPr lang="en-US" sz="1800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algn="l" fontAlgn="base"/>
            <a:r>
              <a:rPr lang="en-US" sz="18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  <a:hlinkClick r:id="rId3"/>
              </a:rPr>
              <a:t>https://public.cyber.mil/training/cyber-awareness-challenge/</a:t>
            </a:r>
            <a:endParaRPr lang="en-US" sz="18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algn="l" fontAlgn="base"/>
            <a:r>
              <a:rPr lang="en-US" sz="18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  <a:hlinkClick r:id="rId4"/>
              </a:rPr>
              <a:t>https://keeptraditionsecure.tamu.edu/</a:t>
            </a:r>
            <a:endParaRPr lang="en-US" sz="18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algn="l" fontAlgn="base"/>
            <a:r>
              <a:rPr lang="en-US" sz="18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  <a:hlinkClick r:id="rId5"/>
              </a:rPr>
              <a:t>https://www.pwc.com/lk/en/services/consulting/cybersecurity/game-of-threats.html</a:t>
            </a:r>
            <a:endParaRPr lang="en-US" sz="18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algn="l" fontAlgn="base"/>
            <a:r>
              <a:rPr lang="en-US" sz="18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  <a:hlinkClick r:id="rId6"/>
              </a:rPr>
              <a:t>https://it.tamu.edu/security/cybersecurity-games/index.php</a:t>
            </a:r>
            <a:endParaRPr lang="en-US" sz="18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algn="l" fontAlgn="base"/>
            <a:r>
              <a:rPr lang="en-US" sz="1800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  <a:hlinkClick r:id="rId7"/>
              </a:rPr>
              <a:t>https://www.cisa.gov/cybersecurity-games</a:t>
            </a:r>
            <a:endParaRPr lang="en-US" sz="1800" b="0" i="0" dirty="0">
              <a:solidFill>
                <a:srgbClr val="242424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C9E05DEC-3FA9-60BB-4C7C-111AC0E9CF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82164C-0A37-D899-1C3E-1E1D2893F2FD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2899290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8D2D2-4FA2-9234-3027-2F2C0E7A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Training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ACC78-7E3B-DB4E-2A0A-37A524E54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088405"/>
          </a:xfrm>
        </p:spPr>
        <p:txBody>
          <a:bodyPr>
            <a:norm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Open the “Security Awareness Training Scorecard”. Open any training and score the training and grade level.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Rating system (apples)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chemeClr val="accent4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67D4765-2F29-59D0-3740-CC939E84F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68BE0D-9F0A-E0F1-FACC-FC07D7AC577E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CB9459-D06C-8DC1-FE43-5BAF8E62E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416" y="1825624"/>
            <a:ext cx="5050384" cy="40884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636864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3953D-8176-4C6F-AD14-4B480050D1D9}" type="slidenum">
              <a:rPr lang="en-US" smtClean="0"/>
              <a:t>20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DFCBDB-CA1F-4AFA-8CEA-FB375C75A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6200" dirty="0"/>
              <a:t>Questions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3ED19960-165A-4897-A58E-7C82DFBDEC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83256" y="2291316"/>
            <a:ext cx="3825488" cy="3825488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CA3041-7632-163E-3EC2-7FAFCBE55B4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8200" y="1825625"/>
            <a:ext cx="10515600" cy="465691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8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  <a:endParaRPr lang="en-US" dirty="0">
              <a:effectLst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4C32611D-D80C-B4E5-9E38-CE11F480CD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757B81-54DF-48C6-0EBB-44F3708E31C7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409111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8D2D2-4FA2-9234-3027-2F2C0E7A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ACC78-7E3B-DB4E-2A0A-37A524E54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88405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Security Awareness training is a key method of educating users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Rating system (apples)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- 1 Star – articles / posters				Grade level - apples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- 2 Star – videos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- 3 star – low level interactive such as crosswords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- 4 star – interactive course or game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- 5 star – team game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800" kern="100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you a</a:t>
            </a: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 with the stars?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you a</a:t>
            </a: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 with the apples?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course would you map th</a:t>
            </a:r>
            <a:r>
              <a:rPr lang="en-US" sz="2000" kern="1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class to?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chemeClr val="accent4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67D4765-2F29-59D0-3740-CC939E84F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68BE0D-9F0A-E0F1-FACC-FC07D7AC577E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27680123-396D-A23A-0990-98104C09E8D9}"/>
              </a:ext>
            </a:extLst>
          </p:cNvPr>
          <p:cNvSpPr/>
          <p:nvPr/>
        </p:nvSpPr>
        <p:spPr>
          <a:xfrm>
            <a:off x="955100" y="3060453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BCB3A2E9-9741-B22A-D67C-66F45A263DB4}"/>
              </a:ext>
            </a:extLst>
          </p:cNvPr>
          <p:cNvSpPr/>
          <p:nvPr/>
        </p:nvSpPr>
        <p:spPr>
          <a:xfrm>
            <a:off x="1447800" y="3644764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0AAA8FEE-F13D-EFC0-CD32-C1089B5E51B1}"/>
              </a:ext>
            </a:extLst>
          </p:cNvPr>
          <p:cNvSpPr/>
          <p:nvPr/>
        </p:nvSpPr>
        <p:spPr>
          <a:xfrm>
            <a:off x="955100" y="3352609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8834EC48-CC66-2AD1-F342-385E521F05C0}"/>
              </a:ext>
            </a:extLst>
          </p:cNvPr>
          <p:cNvSpPr/>
          <p:nvPr/>
        </p:nvSpPr>
        <p:spPr>
          <a:xfrm>
            <a:off x="1196212" y="3352608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B50F476C-8C79-A7D8-BDD1-085B71FCD1F2}"/>
              </a:ext>
            </a:extLst>
          </p:cNvPr>
          <p:cNvSpPr/>
          <p:nvPr/>
        </p:nvSpPr>
        <p:spPr>
          <a:xfrm>
            <a:off x="955100" y="3644765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3890AB1-9C90-73BA-488F-330A8E43F6FC}"/>
              </a:ext>
            </a:extLst>
          </p:cNvPr>
          <p:cNvSpPr/>
          <p:nvPr/>
        </p:nvSpPr>
        <p:spPr>
          <a:xfrm>
            <a:off x="1196212" y="3644764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1DF76CC2-ABC1-11DA-543C-9DE1500ED950}"/>
              </a:ext>
            </a:extLst>
          </p:cNvPr>
          <p:cNvSpPr/>
          <p:nvPr/>
        </p:nvSpPr>
        <p:spPr>
          <a:xfrm>
            <a:off x="955100" y="3984090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E3C70C79-BA08-D2B1-D51F-E1B247DD98EA}"/>
              </a:ext>
            </a:extLst>
          </p:cNvPr>
          <p:cNvSpPr/>
          <p:nvPr/>
        </p:nvSpPr>
        <p:spPr>
          <a:xfrm>
            <a:off x="1196212" y="3984089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B909494D-F3BC-90CA-F938-5E9AE92F5E35}"/>
              </a:ext>
            </a:extLst>
          </p:cNvPr>
          <p:cNvSpPr/>
          <p:nvPr/>
        </p:nvSpPr>
        <p:spPr>
          <a:xfrm>
            <a:off x="1437324" y="3984090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74763380-0F2C-7916-F268-D346982E3D0F}"/>
              </a:ext>
            </a:extLst>
          </p:cNvPr>
          <p:cNvSpPr/>
          <p:nvPr/>
        </p:nvSpPr>
        <p:spPr>
          <a:xfrm>
            <a:off x="1678436" y="3984089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35DED0D2-05A1-EE34-9F1C-E5EEF3E5102B}"/>
              </a:ext>
            </a:extLst>
          </p:cNvPr>
          <p:cNvSpPr/>
          <p:nvPr/>
        </p:nvSpPr>
        <p:spPr>
          <a:xfrm>
            <a:off x="955100" y="4348589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tar: 5 Points 22">
            <a:extLst>
              <a:ext uri="{FF2B5EF4-FFF2-40B4-BE49-F238E27FC236}">
                <a16:creationId xmlns:a16="http://schemas.microsoft.com/office/drawing/2014/main" id="{1902E6D5-BFFB-416B-AC26-074CD26BD944}"/>
              </a:ext>
            </a:extLst>
          </p:cNvPr>
          <p:cNvSpPr/>
          <p:nvPr/>
        </p:nvSpPr>
        <p:spPr>
          <a:xfrm>
            <a:off x="1196212" y="4348588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55C2C36E-7F8A-63C7-3F3F-34B96DD88BF3}"/>
              </a:ext>
            </a:extLst>
          </p:cNvPr>
          <p:cNvSpPr/>
          <p:nvPr/>
        </p:nvSpPr>
        <p:spPr>
          <a:xfrm>
            <a:off x="1437324" y="4348589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8196F807-F907-812A-9424-E3BB75DBAC2C}"/>
              </a:ext>
            </a:extLst>
          </p:cNvPr>
          <p:cNvSpPr/>
          <p:nvPr/>
        </p:nvSpPr>
        <p:spPr>
          <a:xfrm>
            <a:off x="1678436" y="4348588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0C84E3A-E066-060C-D039-1B6B3956A51B}"/>
              </a:ext>
            </a:extLst>
          </p:cNvPr>
          <p:cNvSpPr/>
          <p:nvPr/>
        </p:nvSpPr>
        <p:spPr>
          <a:xfrm>
            <a:off x="1919548" y="4348588"/>
            <a:ext cx="198391" cy="208782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07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8D2D2-4FA2-9234-3027-2F2C0E7A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ACC78-7E3B-DB4E-2A0A-37A524E54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73747"/>
          </a:xfrm>
        </p:spPr>
        <p:txBody>
          <a:bodyPr>
            <a:normAutofit fontScale="92500" lnSpcReduction="20000"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 Practices for Staff, Teachers and Students 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solidFill>
                <a:schemeClr val="accent4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67D4765-2F29-59D0-3740-CC939E84F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68BE0D-9F0A-E0F1-FACC-FC07D7AC577E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09BBFA-001A-7520-CFDF-283B5DF874F9}"/>
              </a:ext>
            </a:extLst>
          </p:cNvPr>
          <p:cNvSpPr txBox="1"/>
          <p:nvPr/>
        </p:nvSpPr>
        <p:spPr>
          <a:xfrm>
            <a:off x="859182" y="2516111"/>
            <a:ext cx="4804639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Staff and Teachers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Use an online course.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OhCR teaches Sec Awareness at </a:t>
            </a:r>
            <a:r>
              <a:rPr lang="en-US" b="1"/>
              <a:t>Teacher In Service </a:t>
            </a:r>
            <a:r>
              <a:rPr lang="en-US" b="1" dirty="0"/>
              <a:t>day.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837A70-2B2F-BFA6-4537-81F2DD828A6D}"/>
              </a:ext>
            </a:extLst>
          </p:cNvPr>
          <p:cNvSpPr txBox="1"/>
          <p:nvPr/>
        </p:nvSpPr>
        <p:spPr>
          <a:xfrm>
            <a:off x="6096000" y="2516111"/>
            <a:ext cx="4854054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Students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Teachers uses their Security Awareness training that they passed and gives the course in a home room scenario.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51487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44640" cy="2863215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Texas </a:t>
            </a:r>
            <a:r>
              <a:rPr lang="en-US" sz="18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A&amp;M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Cybersecurity Games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/>
              </a:rPr>
              <a:t>https://it.tamu.edu/security/cybersecurity-games/index.php</a:t>
            </a:r>
            <a:endParaRPr lang="en-US" sz="1800" u="sng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1064A108-413B-0C2F-E023-81E9B678EAEA}"/>
              </a:ext>
            </a:extLst>
          </p:cNvPr>
          <p:cNvSpPr/>
          <p:nvPr/>
        </p:nvSpPr>
        <p:spPr>
          <a:xfrm>
            <a:off x="9234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2074734F-6348-03F9-51D6-4D9DA16AEA93}"/>
              </a:ext>
            </a:extLst>
          </p:cNvPr>
          <p:cNvSpPr/>
          <p:nvPr/>
        </p:nvSpPr>
        <p:spPr>
          <a:xfrm>
            <a:off x="151311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A8BA3222-CAFD-657A-333E-726FE5E0B8EF}"/>
              </a:ext>
            </a:extLst>
          </p:cNvPr>
          <p:cNvSpPr/>
          <p:nvPr/>
        </p:nvSpPr>
        <p:spPr>
          <a:xfrm>
            <a:off x="21027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5201185C-5D57-395F-0D1C-3455BE899174}"/>
              </a:ext>
            </a:extLst>
          </p:cNvPr>
          <p:cNvSpPr/>
          <p:nvPr/>
        </p:nvSpPr>
        <p:spPr>
          <a:xfrm>
            <a:off x="2692414" y="2852466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536B75-4F46-6B5F-C45F-2463CD103191}"/>
              </a:ext>
            </a:extLst>
          </p:cNvPr>
          <p:cNvSpPr txBox="1"/>
          <p:nvPr/>
        </p:nvSpPr>
        <p:spPr>
          <a:xfrm>
            <a:off x="859182" y="3429000"/>
            <a:ext cx="2565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Texas </a:t>
            </a:r>
            <a:r>
              <a:rPr lang="en-US" dirty="0" err="1"/>
              <a:t>A&amp;M</a:t>
            </a:r>
            <a:r>
              <a:rPr lang="en-US" dirty="0"/>
              <a:t> Football Fever is a game for you to test your cybersecurity skills.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417A70-D4FD-8C81-A42D-433DB28B2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983" y="2852466"/>
            <a:ext cx="3557970" cy="253213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F971E8-DB99-19D5-C1D7-25056C70D9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8105" y="1825625"/>
            <a:ext cx="3785696" cy="389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7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44640" cy="2863215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Keep Tradition Secure Cybersecurity </a:t>
            </a: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Game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https://keeptraditionsecure.tamu.edu/web/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1064A108-413B-0C2F-E023-81E9B678EAEA}"/>
              </a:ext>
            </a:extLst>
          </p:cNvPr>
          <p:cNvSpPr/>
          <p:nvPr/>
        </p:nvSpPr>
        <p:spPr>
          <a:xfrm>
            <a:off x="9234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2074734F-6348-03F9-51D6-4D9DA16AEA93}"/>
              </a:ext>
            </a:extLst>
          </p:cNvPr>
          <p:cNvSpPr/>
          <p:nvPr/>
        </p:nvSpPr>
        <p:spPr>
          <a:xfrm>
            <a:off x="151311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A8BA3222-CAFD-657A-333E-726FE5E0B8EF}"/>
              </a:ext>
            </a:extLst>
          </p:cNvPr>
          <p:cNvSpPr/>
          <p:nvPr/>
        </p:nvSpPr>
        <p:spPr>
          <a:xfrm>
            <a:off x="21027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5201185C-5D57-395F-0D1C-3455BE899174}"/>
              </a:ext>
            </a:extLst>
          </p:cNvPr>
          <p:cNvSpPr/>
          <p:nvPr/>
        </p:nvSpPr>
        <p:spPr>
          <a:xfrm>
            <a:off x="2692414" y="2852466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536B75-4F46-6B5F-C45F-2463CD103191}"/>
              </a:ext>
            </a:extLst>
          </p:cNvPr>
          <p:cNvSpPr txBox="1"/>
          <p:nvPr/>
        </p:nvSpPr>
        <p:spPr>
          <a:xfrm>
            <a:off x="859182" y="3429000"/>
            <a:ext cx="2565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Play this game to improve your cyber skills.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FBC6E9-7AAA-ADD4-3EC9-E71B25E31C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9571" y="1825625"/>
            <a:ext cx="5303247" cy="267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21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44640" cy="2863215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US Department of Defense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https://www.cybermission.tech/#!/page/home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1064A108-413B-0C2F-E023-81E9B678EAEA}"/>
              </a:ext>
            </a:extLst>
          </p:cNvPr>
          <p:cNvSpPr/>
          <p:nvPr/>
        </p:nvSpPr>
        <p:spPr>
          <a:xfrm>
            <a:off x="9234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2074734F-6348-03F9-51D6-4D9DA16AEA93}"/>
              </a:ext>
            </a:extLst>
          </p:cNvPr>
          <p:cNvSpPr/>
          <p:nvPr/>
        </p:nvSpPr>
        <p:spPr>
          <a:xfrm>
            <a:off x="151311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A8BA3222-CAFD-657A-333E-726FE5E0B8EF}"/>
              </a:ext>
            </a:extLst>
          </p:cNvPr>
          <p:cNvSpPr/>
          <p:nvPr/>
        </p:nvSpPr>
        <p:spPr>
          <a:xfrm>
            <a:off x="2102764" y="2852467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5201185C-5D57-395F-0D1C-3455BE899174}"/>
              </a:ext>
            </a:extLst>
          </p:cNvPr>
          <p:cNvSpPr/>
          <p:nvPr/>
        </p:nvSpPr>
        <p:spPr>
          <a:xfrm>
            <a:off x="2692414" y="2852466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536B75-4F46-6B5F-C45F-2463CD103191}"/>
              </a:ext>
            </a:extLst>
          </p:cNvPr>
          <p:cNvSpPr txBox="1"/>
          <p:nvPr/>
        </p:nvSpPr>
        <p:spPr>
          <a:xfrm>
            <a:off x="859182" y="3429000"/>
            <a:ext cx="2565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Protect – Defend – Strike in these games.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569725-B59B-9090-46A0-31DA10792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152" y="1825625"/>
            <a:ext cx="3534706" cy="46163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580AF0-0344-0CA2-B666-77AA41835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131" y="2852466"/>
            <a:ext cx="3908691" cy="295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560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60848" cy="1325563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</a:rPr>
              <a:t>Center for Development of Security Excellence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</a:rPr>
              <a:t>Defense Counterintelligence and Security Agency</a:t>
            </a:r>
            <a:endParaRPr lang="en-US" sz="1800" b="1" u="sng" kern="100" dirty="0">
              <a:effectLst/>
              <a:ea typeface="Times New Roman" panose="02020603050405020304" pitchFamily="18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https://www.cdse.edu/Training/Security-Awareness-Games/</a:t>
            </a:r>
            <a:endParaRPr lang="en-US" sz="1800" u="sng" kern="100" dirty="0">
              <a:solidFill>
                <a:srgbClr val="0563C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83DF46-1046-9A5A-F1D7-446F4598E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6438" y="1825625"/>
            <a:ext cx="3627362" cy="47458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76B601-0E20-2CBA-E89B-02BBAE07CE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374" y="3428999"/>
            <a:ext cx="3312266" cy="2159511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3A84B8D3-50BB-CBAE-47EF-A3185D688C7E}"/>
              </a:ext>
            </a:extLst>
          </p:cNvPr>
          <p:cNvSpPr/>
          <p:nvPr/>
        </p:nvSpPr>
        <p:spPr>
          <a:xfrm>
            <a:off x="919374" y="2832623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6DE756A3-F6AD-A5E8-A0C4-1C3589D1FDFF}"/>
              </a:ext>
            </a:extLst>
          </p:cNvPr>
          <p:cNvSpPr/>
          <p:nvPr/>
        </p:nvSpPr>
        <p:spPr>
          <a:xfrm>
            <a:off x="1509024" y="2832623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5E2EA1D2-7AF0-5189-5F38-322CEB6E0C23}"/>
              </a:ext>
            </a:extLst>
          </p:cNvPr>
          <p:cNvSpPr/>
          <p:nvPr/>
        </p:nvSpPr>
        <p:spPr>
          <a:xfrm>
            <a:off x="2098674" y="2832623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A29A3D7-0305-0B39-F1D5-B8D3EBFDF1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9785" y="3436554"/>
            <a:ext cx="2064536" cy="15240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8A6FB2A-8DE3-9DCD-DD34-36308EB1BE22}"/>
              </a:ext>
            </a:extLst>
          </p:cNvPr>
          <p:cNvSpPr txBox="1"/>
          <p:nvPr/>
        </p:nvSpPr>
        <p:spPr>
          <a:xfrm>
            <a:off x="859183" y="5588510"/>
            <a:ext cx="3003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Crossword Puzzles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019BBB-DC67-06A8-5EFF-813D7BF1F917}"/>
              </a:ext>
            </a:extLst>
          </p:cNvPr>
          <p:cNvSpPr txBox="1"/>
          <p:nvPr/>
        </p:nvSpPr>
        <p:spPr>
          <a:xfrm>
            <a:off x="4495552" y="4996016"/>
            <a:ext cx="3003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Ask the 8 Ball</a:t>
            </a:r>
          </a:p>
        </p:txBody>
      </p:sp>
    </p:spTree>
    <p:extLst>
      <p:ext uri="{BB962C8B-B14F-4D97-AF65-F5344CB8AC3E}">
        <p14:creationId xmlns:p14="http://schemas.microsoft.com/office/powerpoint/2010/main" val="4161866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A0101-865D-D492-2771-AE928BEC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Security Awareness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E9AE3-3ACD-50F0-C673-FCB42302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8503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</a:rPr>
              <a:t>Center for Development of Security Excellence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b="1" i="0" dirty="0">
                <a:effectLst/>
              </a:rPr>
              <a:t>Defense Counterintelligence and Security Agency</a:t>
            </a:r>
            <a:endParaRPr lang="en-US" sz="1800" b="1" u="sng" kern="100" dirty="0">
              <a:effectLst/>
              <a:ea typeface="Times New Roman" panose="02020603050405020304" pitchFamily="18" charset="0"/>
              <a:cs typeface="Calibri" panose="020F050202020403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Posters: </a:t>
            </a:r>
            <a:r>
              <a:rPr lang="en-US" sz="1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https://www.cdse.edu/Training/Security-Posters/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5EF511C-650A-BCF2-795B-97C873829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DBE5F-9669-2D0B-0AFE-4B6316E63EEA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September 27, 2023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92FA32-9566-8F92-79D9-4DB2A58107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086" y="1825625"/>
            <a:ext cx="3625731" cy="47853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AD8986-EEFF-82D4-7276-4D54B22967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4859" y="2832623"/>
            <a:ext cx="3891193" cy="3153739"/>
          </a:xfrm>
          <a:prstGeom prst="rect">
            <a:avLst/>
          </a:prstGeom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91F38F7F-E9C6-40CC-6109-BB3C12435833}"/>
              </a:ext>
            </a:extLst>
          </p:cNvPr>
          <p:cNvSpPr/>
          <p:nvPr/>
        </p:nvSpPr>
        <p:spPr>
          <a:xfrm>
            <a:off x="919374" y="2832623"/>
            <a:ext cx="500021" cy="446311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CD92DD-4DC0-9ECF-E5A7-C268CAD5EE29}"/>
              </a:ext>
            </a:extLst>
          </p:cNvPr>
          <p:cNvSpPr txBox="1"/>
          <p:nvPr/>
        </p:nvSpPr>
        <p:spPr>
          <a:xfrm>
            <a:off x="5851912" y="2832623"/>
            <a:ext cx="16713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Colorful and interesting cybersecurity posters.</a:t>
            </a:r>
          </a:p>
        </p:txBody>
      </p:sp>
    </p:spTree>
    <p:extLst>
      <p:ext uri="{BB962C8B-B14F-4D97-AF65-F5344CB8AC3E}">
        <p14:creationId xmlns:p14="http://schemas.microsoft.com/office/powerpoint/2010/main" val="3969126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1052</Words>
  <Application>Microsoft Office PowerPoint</Application>
  <PresentationFormat>Widescreen</PresentationFormat>
  <Paragraphs>166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Segoe UI</vt:lpstr>
      <vt:lpstr>Office Theme</vt:lpstr>
      <vt:lpstr>The OhCR ‘Building a More Cyber Secure Ohio’  </vt:lpstr>
      <vt:lpstr>Security Awareness Training Selection</vt:lpstr>
      <vt:lpstr>Security Awareness Training</vt:lpstr>
      <vt:lpstr>Security Awareness Training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Security Awareness Resources</vt:lpstr>
      <vt:lpstr>Let’s play a game</vt:lpstr>
      <vt:lpstr>Security Awareness Resources</vt:lpstr>
      <vt:lpstr>Security Awareness Resources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 Robbins</dc:creator>
  <cp:lastModifiedBy>Charles Robbins</cp:lastModifiedBy>
  <cp:revision>3</cp:revision>
  <dcterms:created xsi:type="dcterms:W3CDTF">2023-01-31T18:24:21Z</dcterms:created>
  <dcterms:modified xsi:type="dcterms:W3CDTF">2023-09-27T21:40:07Z</dcterms:modified>
</cp:coreProperties>
</file>