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352" r:id="rId5"/>
    <p:sldId id="259" r:id="rId6"/>
    <p:sldId id="263" r:id="rId7"/>
    <p:sldId id="366" r:id="rId8"/>
    <p:sldId id="367" r:id="rId9"/>
    <p:sldId id="369" r:id="rId10"/>
    <p:sldId id="368" r:id="rId11"/>
    <p:sldId id="257" r:id="rId12"/>
    <p:sldId id="258" r:id="rId13"/>
    <p:sldId id="365" r:id="rId14"/>
    <p:sldId id="342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E3BCBB-1DDB-4D7A-93FF-27CC586FBC79}" v="3" dt="2024-04-22T15:06:09.1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55" d="100"/>
          <a:sy n="55" d="100"/>
        </p:scale>
        <p:origin x="53" y="5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s Robbins" userId="2a2c6b74727e6a50" providerId="LiveId" clId="{16B05464-A874-4108-98DB-57B6C77B9955}"/>
    <pc:docChg chg="undo custSel delSld modSld">
      <pc:chgData name="Charles Robbins" userId="2a2c6b74727e6a50" providerId="LiveId" clId="{16B05464-A874-4108-98DB-57B6C77B9955}" dt="2023-09-27T20:46:58.034" v="45"/>
      <pc:docMkLst>
        <pc:docMk/>
      </pc:docMkLst>
      <pc:sldChg chg="modSp">
        <pc:chgData name="Charles Robbins" userId="2a2c6b74727e6a50" providerId="LiveId" clId="{16B05464-A874-4108-98DB-57B6C77B9955}" dt="2023-09-27T20:46:00.910" v="39"/>
        <pc:sldMkLst>
          <pc:docMk/>
          <pc:sldMk cId="3604186764" sldId="257"/>
        </pc:sldMkLst>
        <pc:spChg chg="mod">
          <ac:chgData name="Charles Robbins" userId="2a2c6b74727e6a50" providerId="LiveId" clId="{16B05464-A874-4108-98DB-57B6C77B9955}" dt="2023-09-27T20:46:00.910" v="39"/>
          <ac:spMkLst>
            <pc:docMk/>
            <pc:sldMk cId="3604186764" sldId="257"/>
            <ac:spMk id="6" creationId="{495F1661-EAC4-D7E7-53D0-1A6E0219C17B}"/>
          </ac:spMkLst>
        </pc:spChg>
      </pc:sldChg>
      <pc:sldChg chg="modSp">
        <pc:chgData name="Charles Robbins" userId="2a2c6b74727e6a50" providerId="LiveId" clId="{16B05464-A874-4108-98DB-57B6C77B9955}" dt="2023-09-27T20:46:00.910" v="39"/>
        <pc:sldMkLst>
          <pc:docMk/>
          <pc:sldMk cId="1748761235" sldId="258"/>
        </pc:sldMkLst>
        <pc:spChg chg="mod">
          <ac:chgData name="Charles Robbins" userId="2a2c6b74727e6a50" providerId="LiveId" clId="{16B05464-A874-4108-98DB-57B6C77B9955}" dt="2023-09-27T20:46:00.910" v="39"/>
          <ac:spMkLst>
            <pc:docMk/>
            <pc:sldMk cId="1748761235" sldId="258"/>
            <ac:spMk id="6" creationId="{45FF93D2-9660-6DEB-7763-BA3CDA1B9EE1}"/>
          </ac:spMkLst>
        </pc:spChg>
      </pc:sldChg>
      <pc:sldChg chg="modSp">
        <pc:chgData name="Charles Robbins" userId="2a2c6b74727e6a50" providerId="LiveId" clId="{16B05464-A874-4108-98DB-57B6C77B9955}" dt="2023-09-27T20:46:00.910" v="39"/>
        <pc:sldMkLst>
          <pc:docMk/>
          <pc:sldMk cId="539607704" sldId="259"/>
        </pc:sldMkLst>
        <pc:spChg chg="mod">
          <ac:chgData name="Charles Robbins" userId="2a2c6b74727e6a50" providerId="LiveId" clId="{16B05464-A874-4108-98DB-57B6C77B9955}" dt="2023-09-27T20:46:00.910" v="39"/>
          <ac:spMkLst>
            <pc:docMk/>
            <pc:sldMk cId="539607704" sldId="259"/>
            <ac:spMk id="5" creationId="{7968BE0D-9F0A-E0F1-FACC-FC07D7AC577E}"/>
          </ac:spMkLst>
        </pc:spChg>
      </pc:sldChg>
      <pc:sldChg chg="modSp mod">
        <pc:chgData name="Charles Robbins" userId="2a2c6b74727e6a50" providerId="LiveId" clId="{16B05464-A874-4108-98DB-57B6C77B9955}" dt="2023-09-27T20:46:18.970" v="40"/>
        <pc:sldMkLst>
          <pc:docMk/>
          <pc:sldMk cId="1408803406" sldId="263"/>
        </pc:sldMkLst>
        <pc:spChg chg="mod">
          <ac:chgData name="Charles Robbins" userId="2a2c6b74727e6a50" providerId="LiveId" clId="{16B05464-A874-4108-98DB-57B6C77B9955}" dt="2023-09-27T20:46:18.970" v="40"/>
          <ac:spMkLst>
            <pc:docMk/>
            <pc:sldMk cId="1408803406" sldId="263"/>
            <ac:spMk id="12" creationId="{F16027C9-DE7A-FE0F-D169-868181478925}"/>
          </ac:spMkLst>
        </pc:spChg>
      </pc:sldChg>
      <pc:sldChg chg="modSp">
        <pc:chgData name="Charles Robbins" userId="2a2c6b74727e6a50" providerId="LiveId" clId="{16B05464-A874-4108-98DB-57B6C77B9955}" dt="2023-09-27T20:46:00.910" v="39"/>
        <pc:sldMkLst>
          <pc:docMk/>
          <pc:sldMk cId="409111758" sldId="271"/>
        </pc:sldMkLst>
        <pc:spChg chg="mod">
          <ac:chgData name="Charles Robbins" userId="2a2c6b74727e6a50" providerId="LiveId" clId="{16B05464-A874-4108-98DB-57B6C77B9955}" dt="2023-09-27T20:46:00.910" v="39"/>
          <ac:spMkLst>
            <pc:docMk/>
            <pc:sldMk cId="409111758" sldId="271"/>
            <ac:spMk id="5" creationId="{17757B81-54DF-48C6-0EBB-44F3708E31C7}"/>
          </ac:spMkLst>
        </pc:spChg>
      </pc:sldChg>
      <pc:sldChg chg="addSp delSp modSp mod">
        <pc:chgData name="Charles Robbins" userId="2a2c6b74727e6a50" providerId="LiveId" clId="{16B05464-A874-4108-98DB-57B6C77B9955}" dt="2023-09-27T20:46:58.034" v="45"/>
        <pc:sldMkLst>
          <pc:docMk/>
          <pc:sldMk cId="3187890081" sldId="342"/>
        </pc:sldMkLst>
        <pc:spChg chg="add del mod">
          <ac:chgData name="Charles Robbins" userId="2a2c6b74727e6a50" providerId="LiveId" clId="{16B05464-A874-4108-98DB-57B6C77B9955}" dt="2023-09-27T20:46:54.331" v="43"/>
          <ac:spMkLst>
            <pc:docMk/>
            <pc:sldMk cId="3187890081" sldId="342"/>
            <ac:spMk id="6" creationId="{7F877EA3-32FE-3DD8-2BDF-36420D6B470F}"/>
          </ac:spMkLst>
        </pc:spChg>
        <pc:spChg chg="del">
          <ac:chgData name="Charles Robbins" userId="2a2c6b74727e6a50" providerId="LiveId" clId="{16B05464-A874-4108-98DB-57B6C77B9955}" dt="2023-09-27T20:46:57.221" v="44" actId="478"/>
          <ac:spMkLst>
            <pc:docMk/>
            <pc:sldMk cId="3187890081" sldId="342"/>
            <ac:spMk id="9" creationId="{0631C91E-9495-63E0-45EF-4268F9E8A08B}"/>
          </ac:spMkLst>
        </pc:spChg>
        <pc:spChg chg="add mod">
          <ac:chgData name="Charles Robbins" userId="2a2c6b74727e6a50" providerId="LiveId" clId="{16B05464-A874-4108-98DB-57B6C77B9955}" dt="2023-09-27T20:46:58.034" v="45"/>
          <ac:spMkLst>
            <pc:docMk/>
            <pc:sldMk cId="3187890081" sldId="342"/>
            <ac:spMk id="11" creationId="{7B7A46F0-0532-524C-6114-9E3AB00E6040}"/>
          </ac:spMkLst>
        </pc:spChg>
        <pc:picChg chg="add del mod">
          <ac:chgData name="Charles Robbins" userId="2a2c6b74727e6a50" providerId="LiveId" clId="{16B05464-A874-4108-98DB-57B6C77B9955}" dt="2023-09-27T20:46:54.331" v="43"/>
          <ac:picMkLst>
            <pc:docMk/>
            <pc:sldMk cId="3187890081" sldId="342"/>
            <ac:picMk id="4" creationId="{35893884-822D-3FBE-7524-7F91E97FD319}"/>
          </ac:picMkLst>
        </pc:picChg>
        <pc:picChg chg="mod">
          <ac:chgData name="Charles Robbins" userId="2a2c6b74727e6a50" providerId="LiveId" clId="{16B05464-A874-4108-98DB-57B6C77B9955}" dt="2023-09-27T20:45:27.358" v="38" actId="692"/>
          <ac:picMkLst>
            <pc:docMk/>
            <pc:sldMk cId="3187890081" sldId="342"/>
            <ac:picMk id="5" creationId="{801CC296-4849-3F7B-ABEB-6BCEB714CFFC}"/>
          </ac:picMkLst>
        </pc:picChg>
        <pc:picChg chg="del">
          <ac:chgData name="Charles Robbins" userId="2a2c6b74727e6a50" providerId="LiveId" clId="{16B05464-A874-4108-98DB-57B6C77B9955}" dt="2023-09-27T20:46:57.221" v="44" actId="478"/>
          <ac:picMkLst>
            <pc:docMk/>
            <pc:sldMk cId="3187890081" sldId="342"/>
            <ac:picMk id="8" creationId="{2D5E665F-3E82-F93A-EA1A-DF4D7057E91B}"/>
          </ac:picMkLst>
        </pc:picChg>
        <pc:picChg chg="add mod">
          <ac:chgData name="Charles Robbins" userId="2a2c6b74727e6a50" providerId="LiveId" clId="{16B05464-A874-4108-98DB-57B6C77B9955}" dt="2023-09-27T20:46:58.034" v="45"/>
          <ac:picMkLst>
            <pc:docMk/>
            <pc:sldMk cId="3187890081" sldId="342"/>
            <ac:picMk id="10" creationId="{669A3A9C-8868-D8A3-7F24-CB16644A23DE}"/>
          </ac:picMkLst>
        </pc:picChg>
      </pc:sldChg>
      <pc:sldChg chg="modSp">
        <pc:chgData name="Charles Robbins" userId="2a2c6b74727e6a50" providerId="LiveId" clId="{16B05464-A874-4108-98DB-57B6C77B9955}" dt="2023-09-27T20:46:00.910" v="39"/>
        <pc:sldMkLst>
          <pc:docMk/>
          <pc:sldMk cId="1316826775" sldId="352"/>
        </pc:sldMkLst>
        <pc:spChg chg="mod">
          <ac:chgData name="Charles Robbins" userId="2a2c6b74727e6a50" providerId="LiveId" clId="{16B05464-A874-4108-98DB-57B6C77B9955}" dt="2023-09-27T20:46:00.910" v="39"/>
          <ac:spMkLst>
            <pc:docMk/>
            <pc:sldMk cId="1316826775" sldId="352"/>
            <ac:spMk id="3" creationId="{BED4311B-EC27-417D-89A0-BD3EC0FA7B20}"/>
          </ac:spMkLst>
        </pc:spChg>
        <pc:spChg chg="mod">
          <ac:chgData name="Charles Robbins" userId="2a2c6b74727e6a50" providerId="LiveId" clId="{16B05464-A874-4108-98DB-57B6C77B9955}" dt="2023-09-27T20:46:00.910" v="39"/>
          <ac:spMkLst>
            <pc:docMk/>
            <pc:sldMk cId="1316826775" sldId="352"/>
            <ac:spMk id="6" creationId="{5DB86B05-6691-CDDC-2587-B8CC80E23767}"/>
          </ac:spMkLst>
        </pc:spChg>
      </pc:sldChg>
      <pc:sldChg chg="del">
        <pc:chgData name="Charles Robbins" userId="2a2c6b74727e6a50" providerId="LiveId" clId="{16B05464-A874-4108-98DB-57B6C77B9955}" dt="2023-09-27T20:36:30.865" v="1" actId="2696"/>
        <pc:sldMkLst>
          <pc:docMk/>
          <pc:sldMk cId="2317827944" sldId="359"/>
        </pc:sldMkLst>
      </pc:sldChg>
      <pc:sldChg chg="addSp delSp modSp mod">
        <pc:chgData name="Charles Robbins" userId="2a2c6b74727e6a50" providerId="LiveId" clId="{16B05464-A874-4108-98DB-57B6C77B9955}" dt="2023-09-27T20:46:40.259" v="41"/>
        <pc:sldMkLst>
          <pc:docMk/>
          <pc:sldMk cId="2668860217" sldId="365"/>
        </pc:sldMkLst>
        <pc:spChg chg="add mod">
          <ac:chgData name="Charles Robbins" userId="2a2c6b74727e6a50" providerId="LiveId" clId="{16B05464-A874-4108-98DB-57B6C77B9955}" dt="2023-09-27T20:46:40.259" v="41"/>
          <ac:spMkLst>
            <pc:docMk/>
            <pc:sldMk cId="2668860217" sldId="365"/>
            <ac:spMk id="8" creationId="{A5450A2F-95A9-91A6-113D-CC22D6E97F93}"/>
          </ac:spMkLst>
        </pc:spChg>
        <pc:picChg chg="del">
          <ac:chgData name="Charles Robbins" userId="2a2c6b74727e6a50" providerId="LiveId" clId="{16B05464-A874-4108-98DB-57B6C77B9955}" dt="2023-09-27T20:44:42.343" v="31" actId="478"/>
          <ac:picMkLst>
            <pc:docMk/>
            <pc:sldMk cId="2668860217" sldId="365"/>
            <ac:picMk id="3" creationId="{4CF51574-B94D-4EA8-ECCF-12053EBC883A}"/>
          </ac:picMkLst>
        </pc:picChg>
        <pc:picChg chg="add mod">
          <ac:chgData name="Charles Robbins" userId="2a2c6b74727e6a50" providerId="LiveId" clId="{16B05464-A874-4108-98DB-57B6C77B9955}" dt="2023-09-27T20:45:12.662" v="37" actId="692"/>
          <ac:picMkLst>
            <pc:docMk/>
            <pc:sldMk cId="2668860217" sldId="365"/>
            <ac:picMk id="6" creationId="{F5842014-F9CD-280D-02DD-498D2B7D8D97}"/>
          </ac:picMkLst>
        </pc:picChg>
        <pc:picChg chg="add mod">
          <ac:chgData name="Charles Robbins" userId="2a2c6b74727e6a50" providerId="LiveId" clId="{16B05464-A874-4108-98DB-57B6C77B9955}" dt="2023-09-27T20:46:40.259" v="41"/>
          <ac:picMkLst>
            <pc:docMk/>
            <pc:sldMk cId="2668860217" sldId="365"/>
            <ac:picMk id="7" creationId="{D04596EA-4E97-AAEF-4889-ED960319EA79}"/>
          </ac:picMkLst>
        </pc:picChg>
      </pc:sldChg>
      <pc:sldChg chg="modSp">
        <pc:chgData name="Charles Robbins" userId="2a2c6b74727e6a50" providerId="LiveId" clId="{16B05464-A874-4108-98DB-57B6C77B9955}" dt="2023-09-27T20:46:00.910" v="39"/>
        <pc:sldMkLst>
          <pc:docMk/>
          <pc:sldMk cId="1182201952" sldId="366"/>
        </pc:sldMkLst>
        <pc:spChg chg="mod">
          <ac:chgData name="Charles Robbins" userId="2a2c6b74727e6a50" providerId="LiveId" clId="{16B05464-A874-4108-98DB-57B6C77B9955}" dt="2023-09-27T20:46:00.910" v="39"/>
          <ac:spMkLst>
            <pc:docMk/>
            <pc:sldMk cId="1182201952" sldId="366"/>
            <ac:spMk id="6" creationId="{686AA352-B621-14D0-4914-0E9DF549D1F2}"/>
          </ac:spMkLst>
        </pc:spChg>
      </pc:sldChg>
      <pc:sldChg chg="modSp mod">
        <pc:chgData name="Charles Robbins" userId="2a2c6b74727e6a50" providerId="LiveId" clId="{16B05464-A874-4108-98DB-57B6C77B9955}" dt="2023-09-27T20:46:00.910" v="39"/>
        <pc:sldMkLst>
          <pc:docMk/>
          <pc:sldMk cId="258650203" sldId="367"/>
        </pc:sldMkLst>
        <pc:spChg chg="mod">
          <ac:chgData name="Charles Robbins" userId="2a2c6b74727e6a50" providerId="LiveId" clId="{16B05464-A874-4108-98DB-57B6C77B9955}" dt="2023-09-27T20:36:14.748" v="0" actId="207"/>
          <ac:spMkLst>
            <pc:docMk/>
            <pc:sldMk cId="258650203" sldId="367"/>
            <ac:spMk id="3" creationId="{2A15CA28-C4AE-855B-99B6-83986A3984DE}"/>
          </ac:spMkLst>
        </pc:spChg>
        <pc:spChg chg="mod">
          <ac:chgData name="Charles Robbins" userId="2a2c6b74727e6a50" providerId="LiveId" clId="{16B05464-A874-4108-98DB-57B6C77B9955}" dt="2023-09-27T20:46:00.910" v="39"/>
          <ac:spMkLst>
            <pc:docMk/>
            <pc:sldMk cId="258650203" sldId="367"/>
            <ac:spMk id="5" creationId="{6BDC0A60-E9F6-BE30-CCEB-09424D14F214}"/>
          </ac:spMkLst>
        </pc:spChg>
      </pc:sldChg>
      <pc:sldChg chg="addSp delSp modSp mod">
        <pc:chgData name="Charles Robbins" userId="2a2c6b74727e6a50" providerId="LiveId" clId="{16B05464-A874-4108-98DB-57B6C77B9955}" dt="2023-09-27T20:46:00.910" v="39"/>
        <pc:sldMkLst>
          <pc:docMk/>
          <pc:sldMk cId="2293124540" sldId="368"/>
        </pc:sldMkLst>
        <pc:spChg chg="mod">
          <ac:chgData name="Charles Robbins" userId="2a2c6b74727e6a50" providerId="LiveId" clId="{16B05464-A874-4108-98DB-57B6C77B9955}" dt="2023-09-27T20:40:18.716" v="15"/>
          <ac:spMkLst>
            <pc:docMk/>
            <pc:sldMk cId="2293124540" sldId="368"/>
            <ac:spMk id="2" creationId="{93866AFB-74A2-0706-74CA-298271F6B8C8}"/>
          </ac:spMkLst>
        </pc:spChg>
        <pc:spChg chg="mod">
          <ac:chgData name="Charles Robbins" userId="2a2c6b74727e6a50" providerId="LiveId" clId="{16B05464-A874-4108-98DB-57B6C77B9955}" dt="2023-09-27T20:42:02.722" v="28" actId="14100"/>
          <ac:spMkLst>
            <pc:docMk/>
            <pc:sldMk cId="2293124540" sldId="368"/>
            <ac:spMk id="3" creationId="{503A5246-AA62-6F86-E11F-EF4B976E3E68}"/>
          </ac:spMkLst>
        </pc:spChg>
        <pc:spChg chg="mod">
          <ac:chgData name="Charles Robbins" userId="2a2c6b74727e6a50" providerId="LiveId" clId="{16B05464-A874-4108-98DB-57B6C77B9955}" dt="2023-09-27T20:46:00.910" v="39"/>
          <ac:spMkLst>
            <pc:docMk/>
            <pc:sldMk cId="2293124540" sldId="368"/>
            <ac:spMk id="6" creationId="{495F1661-EAC4-D7E7-53D0-1A6E0219C17B}"/>
          </ac:spMkLst>
        </pc:spChg>
        <pc:picChg chg="del">
          <ac:chgData name="Charles Robbins" userId="2a2c6b74727e6a50" providerId="LiveId" clId="{16B05464-A874-4108-98DB-57B6C77B9955}" dt="2023-09-27T20:37:48.103" v="2" actId="478"/>
          <ac:picMkLst>
            <pc:docMk/>
            <pc:sldMk cId="2293124540" sldId="368"/>
            <ac:picMk id="5" creationId="{E7B388D6-679C-18F1-E570-A87E2B19D50D}"/>
          </ac:picMkLst>
        </pc:picChg>
        <pc:picChg chg="add mod">
          <ac:chgData name="Charles Robbins" userId="2a2c6b74727e6a50" providerId="LiveId" clId="{16B05464-A874-4108-98DB-57B6C77B9955}" dt="2023-09-27T20:42:15.553" v="30" actId="14100"/>
          <ac:picMkLst>
            <pc:docMk/>
            <pc:sldMk cId="2293124540" sldId="368"/>
            <ac:picMk id="8" creationId="{7B02213D-2EA8-7596-C00D-962401C80A15}"/>
          </ac:picMkLst>
        </pc:picChg>
        <pc:picChg chg="add del">
          <ac:chgData name="Charles Robbins" userId="2a2c6b74727e6a50" providerId="LiveId" clId="{16B05464-A874-4108-98DB-57B6C77B9955}" dt="2023-09-27T20:39:23.160" v="12" actId="478"/>
          <ac:picMkLst>
            <pc:docMk/>
            <pc:sldMk cId="2293124540" sldId="368"/>
            <ac:picMk id="10" creationId="{38729CD9-333E-C22B-AC1B-42A5543A6A84}"/>
          </ac:picMkLst>
        </pc:picChg>
        <pc:picChg chg="add del">
          <ac:chgData name="Charles Robbins" userId="2a2c6b74727e6a50" providerId="LiveId" clId="{16B05464-A874-4108-98DB-57B6C77B9955}" dt="2023-09-27T20:39:36.345" v="14" actId="22"/>
          <ac:picMkLst>
            <pc:docMk/>
            <pc:sldMk cId="2293124540" sldId="368"/>
            <ac:picMk id="12" creationId="{1421AC37-D52E-5E66-6C19-A0E022A23D67}"/>
          </ac:picMkLst>
        </pc:picChg>
      </pc:sldChg>
    </pc:docChg>
  </pc:docChgLst>
  <pc:docChgLst>
    <pc:chgData name="Charles Robbins" userId="2a2c6b74727e6a50" providerId="LiveId" clId="{07F6B367-3CAE-458E-83BB-C361E0A5C35D}"/>
    <pc:docChg chg="undo custSel addSld delSld modSld">
      <pc:chgData name="Charles Robbins" userId="2a2c6b74727e6a50" providerId="LiveId" clId="{07F6B367-3CAE-458E-83BB-C361E0A5C35D}" dt="2023-03-27T22:59:03.894" v="784"/>
      <pc:docMkLst>
        <pc:docMk/>
      </pc:docMkLst>
      <pc:sldChg chg="modSp">
        <pc:chgData name="Charles Robbins" userId="2a2c6b74727e6a50" providerId="LiveId" clId="{07F6B367-3CAE-458E-83BB-C361E0A5C35D}" dt="2023-03-27T22:30:04.688" v="67"/>
        <pc:sldMkLst>
          <pc:docMk/>
          <pc:sldMk cId="3604186764" sldId="257"/>
        </pc:sldMkLst>
        <pc:spChg chg="mod">
          <ac:chgData name="Charles Robbins" userId="2a2c6b74727e6a50" providerId="LiveId" clId="{07F6B367-3CAE-458E-83BB-C361E0A5C35D}" dt="2023-03-27T22:30:04.688" v="67"/>
          <ac:spMkLst>
            <pc:docMk/>
            <pc:sldMk cId="3604186764" sldId="257"/>
            <ac:spMk id="6" creationId="{495F1661-EAC4-D7E7-53D0-1A6E0219C17B}"/>
          </ac:spMkLst>
        </pc:spChg>
      </pc:sldChg>
      <pc:sldChg chg="modSp">
        <pc:chgData name="Charles Robbins" userId="2a2c6b74727e6a50" providerId="LiveId" clId="{07F6B367-3CAE-458E-83BB-C361E0A5C35D}" dt="2023-03-27T22:30:04.688" v="67"/>
        <pc:sldMkLst>
          <pc:docMk/>
          <pc:sldMk cId="1748761235" sldId="258"/>
        </pc:sldMkLst>
        <pc:spChg chg="mod">
          <ac:chgData name="Charles Robbins" userId="2a2c6b74727e6a50" providerId="LiveId" clId="{07F6B367-3CAE-458E-83BB-C361E0A5C35D}" dt="2023-03-27T22:30:04.688" v="67"/>
          <ac:spMkLst>
            <pc:docMk/>
            <pc:sldMk cId="1748761235" sldId="258"/>
            <ac:spMk id="6" creationId="{45FF93D2-9660-6DEB-7763-BA3CDA1B9EE1}"/>
          </ac:spMkLst>
        </pc:spChg>
      </pc:sldChg>
      <pc:sldChg chg="modSp mod">
        <pc:chgData name="Charles Robbins" userId="2a2c6b74727e6a50" providerId="LiveId" clId="{07F6B367-3CAE-458E-83BB-C361E0A5C35D}" dt="2023-03-27T22:42:51.122" v="219" actId="20577"/>
        <pc:sldMkLst>
          <pc:docMk/>
          <pc:sldMk cId="539607704" sldId="259"/>
        </pc:sldMkLst>
        <pc:spChg chg="mod">
          <ac:chgData name="Charles Robbins" userId="2a2c6b74727e6a50" providerId="LiveId" clId="{07F6B367-3CAE-458E-83BB-C361E0A5C35D}" dt="2023-03-27T22:42:51.122" v="219" actId="20577"/>
          <ac:spMkLst>
            <pc:docMk/>
            <pc:sldMk cId="539607704" sldId="259"/>
            <ac:spMk id="3" creationId="{68BACC78-7E3B-DB4E-2A0A-37A524E5454A}"/>
          </ac:spMkLst>
        </pc:spChg>
        <pc:spChg chg="mod">
          <ac:chgData name="Charles Robbins" userId="2a2c6b74727e6a50" providerId="LiveId" clId="{07F6B367-3CAE-458E-83BB-C361E0A5C35D}" dt="2023-03-27T22:30:04.688" v="67"/>
          <ac:spMkLst>
            <pc:docMk/>
            <pc:sldMk cId="539607704" sldId="259"/>
            <ac:spMk id="5" creationId="{7968BE0D-9F0A-E0F1-FACC-FC07D7AC577E}"/>
          </ac:spMkLst>
        </pc:spChg>
      </pc:sldChg>
      <pc:sldChg chg="modSp del">
        <pc:chgData name="Charles Robbins" userId="2a2c6b74727e6a50" providerId="LiveId" clId="{07F6B367-3CAE-458E-83BB-C361E0A5C35D}" dt="2023-03-27T22:56:06.399" v="781" actId="47"/>
        <pc:sldMkLst>
          <pc:docMk/>
          <pc:sldMk cId="3353022581" sldId="260"/>
        </pc:sldMkLst>
        <pc:spChg chg="mod">
          <ac:chgData name="Charles Robbins" userId="2a2c6b74727e6a50" providerId="LiveId" clId="{07F6B367-3CAE-458E-83BB-C361E0A5C35D}" dt="2023-03-27T22:30:04.688" v="67"/>
          <ac:spMkLst>
            <pc:docMk/>
            <pc:sldMk cId="3353022581" sldId="260"/>
            <ac:spMk id="6" creationId="{686AA352-B621-14D0-4914-0E9DF549D1F2}"/>
          </ac:spMkLst>
        </pc:spChg>
      </pc:sldChg>
      <pc:sldChg chg="modSp add mod">
        <pc:chgData name="Charles Robbins" userId="2a2c6b74727e6a50" providerId="LiveId" clId="{07F6B367-3CAE-458E-83BB-C361E0A5C35D}" dt="2023-03-27T22:51:56.847" v="636" actId="20577"/>
        <pc:sldMkLst>
          <pc:docMk/>
          <pc:sldMk cId="1408803406" sldId="263"/>
        </pc:sldMkLst>
        <pc:spChg chg="mod">
          <ac:chgData name="Charles Robbins" userId="2a2c6b74727e6a50" providerId="LiveId" clId="{07F6B367-3CAE-458E-83BB-C361E0A5C35D}" dt="2023-03-27T22:37:34.924" v="138" actId="14100"/>
          <ac:spMkLst>
            <pc:docMk/>
            <pc:sldMk cId="1408803406" sldId="263"/>
            <ac:spMk id="2" creationId="{B1532D30-9E9A-9639-CA56-EBAF811FA9CC}"/>
          </ac:spMkLst>
        </pc:spChg>
        <pc:spChg chg="mod">
          <ac:chgData name="Charles Robbins" userId="2a2c6b74727e6a50" providerId="LiveId" clId="{07F6B367-3CAE-458E-83BB-C361E0A5C35D}" dt="2023-03-27T22:51:56.847" v="636" actId="20577"/>
          <ac:spMkLst>
            <pc:docMk/>
            <pc:sldMk cId="1408803406" sldId="263"/>
            <ac:spMk id="3" creationId="{9B9FE4B0-7521-6A31-763E-A4EE45A994BC}"/>
          </ac:spMkLst>
        </pc:spChg>
      </pc:sldChg>
      <pc:sldChg chg="modSp add mod">
        <pc:chgData name="Charles Robbins" userId="2a2c6b74727e6a50" providerId="LiveId" clId="{07F6B367-3CAE-458E-83BB-C361E0A5C35D}" dt="2023-03-27T22:59:03.894" v="784"/>
        <pc:sldMkLst>
          <pc:docMk/>
          <pc:sldMk cId="409111758" sldId="271"/>
        </pc:sldMkLst>
        <pc:spChg chg="mod">
          <ac:chgData name="Charles Robbins" userId="2a2c6b74727e6a50" providerId="LiveId" clId="{07F6B367-3CAE-458E-83BB-C361E0A5C35D}" dt="2023-03-27T22:59:03.894" v="784"/>
          <ac:spMkLst>
            <pc:docMk/>
            <pc:sldMk cId="409111758" sldId="271"/>
            <ac:spMk id="5" creationId="{17757B81-54DF-48C6-0EBB-44F3708E31C7}"/>
          </ac:spMkLst>
        </pc:spChg>
      </pc:sldChg>
      <pc:sldChg chg="modSp add mod">
        <pc:chgData name="Charles Robbins" userId="2a2c6b74727e6a50" providerId="LiveId" clId="{07F6B367-3CAE-458E-83BB-C361E0A5C35D}" dt="2023-03-27T22:54:29.596" v="742" actId="20577"/>
        <pc:sldMkLst>
          <pc:docMk/>
          <pc:sldMk cId="3187890081" sldId="342"/>
        </pc:sldMkLst>
        <pc:spChg chg="mod">
          <ac:chgData name="Charles Robbins" userId="2a2c6b74727e6a50" providerId="LiveId" clId="{07F6B367-3CAE-458E-83BB-C361E0A5C35D}" dt="2023-03-27T22:54:29.596" v="742" actId="20577"/>
          <ac:spMkLst>
            <pc:docMk/>
            <pc:sldMk cId="3187890081" sldId="342"/>
            <ac:spMk id="2" creationId="{6814DDDA-3449-6420-C279-96CF475F4CC3}"/>
          </ac:spMkLst>
        </pc:spChg>
      </pc:sldChg>
      <pc:sldChg chg="modSp mod">
        <pc:chgData name="Charles Robbins" userId="2a2c6b74727e6a50" providerId="LiveId" clId="{07F6B367-3CAE-458E-83BB-C361E0A5C35D}" dt="2023-03-27T22:29:44.902" v="64"/>
        <pc:sldMkLst>
          <pc:docMk/>
          <pc:sldMk cId="1316826775" sldId="352"/>
        </pc:sldMkLst>
        <pc:spChg chg="mod">
          <ac:chgData name="Charles Robbins" userId="2a2c6b74727e6a50" providerId="LiveId" clId="{07F6B367-3CAE-458E-83BB-C361E0A5C35D}" dt="2023-03-27T22:29:44.902" v="64"/>
          <ac:spMkLst>
            <pc:docMk/>
            <pc:sldMk cId="1316826775" sldId="352"/>
            <ac:spMk id="3" creationId="{BED4311B-EC27-417D-89A0-BD3EC0FA7B20}"/>
          </ac:spMkLst>
        </pc:spChg>
        <pc:spChg chg="mod">
          <ac:chgData name="Charles Robbins" userId="2a2c6b74727e6a50" providerId="LiveId" clId="{07F6B367-3CAE-458E-83BB-C361E0A5C35D}" dt="2023-03-27T22:29:44.902" v="64"/>
          <ac:spMkLst>
            <pc:docMk/>
            <pc:sldMk cId="1316826775" sldId="352"/>
            <ac:spMk id="6" creationId="{5DB86B05-6691-CDDC-2587-B8CC80E23767}"/>
          </ac:spMkLst>
        </pc:spChg>
      </pc:sldChg>
      <pc:sldChg chg="modSp del">
        <pc:chgData name="Charles Robbins" userId="2a2c6b74727e6a50" providerId="LiveId" clId="{07F6B367-3CAE-458E-83BB-C361E0A5C35D}" dt="2023-03-27T22:56:14.811" v="782" actId="47"/>
        <pc:sldMkLst>
          <pc:docMk/>
          <pc:sldMk cId="2384182936" sldId="357"/>
        </pc:sldMkLst>
        <pc:spChg chg="mod">
          <ac:chgData name="Charles Robbins" userId="2a2c6b74727e6a50" providerId="LiveId" clId="{07F6B367-3CAE-458E-83BB-C361E0A5C35D}" dt="2023-03-27T22:30:04.688" v="67"/>
          <ac:spMkLst>
            <pc:docMk/>
            <pc:sldMk cId="2384182936" sldId="357"/>
            <ac:spMk id="5" creationId="{5CE0C71C-048A-D7C8-EEE0-BC2C9AC6FB79}"/>
          </ac:spMkLst>
        </pc:spChg>
      </pc:sldChg>
      <pc:sldChg chg="modSp del">
        <pc:chgData name="Charles Robbins" userId="2a2c6b74727e6a50" providerId="LiveId" clId="{07F6B367-3CAE-458E-83BB-C361E0A5C35D}" dt="2023-03-27T22:56:14.811" v="782" actId="47"/>
        <pc:sldMkLst>
          <pc:docMk/>
          <pc:sldMk cId="755699049" sldId="358"/>
        </pc:sldMkLst>
        <pc:spChg chg="mod">
          <ac:chgData name="Charles Robbins" userId="2a2c6b74727e6a50" providerId="LiveId" clId="{07F6B367-3CAE-458E-83BB-C361E0A5C35D}" dt="2023-03-27T22:30:04.688" v="67"/>
          <ac:spMkLst>
            <pc:docMk/>
            <pc:sldMk cId="755699049" sldId="358"/>
            <ac:spMk id="5" creationId="{C05D4B39-C258-2B3B-2F0E-8B9EEF101262}"/>
          </ac:spMkLst>
        </pc:spChg>
      </pc:sldChg>
      <pc:sldChg chg="modSp">
        <pc:chgData name="Charles Robbins" userId="2a2c6b74727e6a50" providerId="LiveId" clId="{07F6B367-3CAE-458E-83BB-C361E0A5C35D}" dt="2023-03-27T22:30:04.688" v="67"/>
        <pc:sldMkLst>
          <pc:docMk/>
          <pc:sldMk cId="2317827944" sldId="359"/>
        </pc:sldMkLst>
        <pc:spChg chg="mod">
          <ac:chgData name="Charles Robbins" userId="2a2c6b74727e6a50" providerId="LiveId" clId="{07F6B367-3CAE-458E-83BB-C361E0A5C35D}" dt="2023-03-27T22:30:04.688" v="67"/>
          <ac:spMkLst>
            <pc:docMk/>
            <pc:sldMk cId="2317827944" sldId="359"/>
            <ac:spMk id="5" creationId="{6BDC0A60-E9F6-BE30-CCEB-09424D14F214}"/>
          </ac:spMkLst>
        </pc:spChg>
      </pc:sldChg>
      <pc:sldChg chg="modSp del">
        <pc:chgData name="Charles Robbins" userId="2a2c6b74727e6a50" providerId="LiveId" clId="{07F6B367-3CAE-458E-83BB-C361E0A5C35D}" dt="2023-03-27T22:56:14.811" v="782" actId="47"/>
        <pc:sldMkLst>
          <pc:docMk/>
          <pc:sldMk cId="322046613" sldId="360"/>
        </pc:sldMkLst>
        <pc:spChg chg="mod">
          <ac:chgData name="Charles Robbins" userId="2a2c6b74727e6a50" providerId="LiveId" clId="{07F6B367-3CAE-458E-83BB-C361E0A5C35D}" dt="2023-03-27T22:30:04.688" v="67"/>
          <ac:spMkLst>
            <pc:docMk/>
            <pc:sldMk cId="322046613" sldId="360"/>
            <ac:spMk id="5" creationId="{91CD232F-E3CF-55F8-D129-7A6D68BB813F}"/>
          </ac:spMkLst>
        </pc:spChg>
      </pc:sldChg>
      <pc:sldChg chg="modSp del">
        <pc:chgData name="Charles Robbins" userId="2a2c6b74727e6a50" providerId="LiveId" clId="{07F6B367-3CAE-458E-83BB-C361E0A5C35D}" dt="2023-03-27T22:56:14.811" v="782" actId="47"/>
        <pc:sldMkLst>
          <pc:docMk/>
          <pc:sldMk cId="1412172332" sldId="361"/>
        </pc:sldMkLst>
        <pc:spChg chg="mod">
          <ac:chgData name="Charles Robbins" userId="2a2c6b74727e6a50" providerId="LiveId" clId="{07F6B367-3CAE-458E-83BB-C361E0A5C35D}" dt="2023-03-27T22:30:04.688" v="67"/>
          <ac:spMkLst>
            <pc:docMk/>
            <pc:sldMk cId="1412172332" sldId="361"/>
            <ac:spMk id="5" creationId="{B124ED56-0E9D-FC82-9FAD-A393EA72B881}"/>
          </ac:spMkLst>
        </pc:spChg>
      </pc:sldChg>
      <pc:sldChg chg="modSp del">
        <pc:chgData name="Charles Robbins" userId="2a2c6b74727e6a50" providerId="LiveId" clId="{07F6B367-3CAE-458E-83BB-C361E0A5C35D}" dt="2023-03-27T22:56:14.811" v="782" actId="47"/>
        <pc:sldMkLst>
          <pc:docMk/>
          <pc:sldMk cId="1274366416" sldId="362"/>
        </pc:sldMkLst>
        <pc:spChg chg="mod">
          <ac:chgData name="Charles Robbins" userId="2a2c6b74727e6a50" providerId="LiveId" clId="{07F6B367-3CAE-458E-83BB-C361E0A5C35D}" dt="2023-03-27T22:30:04.688" v="67"/>
          <ac:spMkLst>
            <pc:docMk/>
            <pc:sldMk cId="1274366416" sldId="362"/>
            <ac:spMk id="5" creationId="{F7148343-3A7B-26E4-7E89-D16529277D84}"/>
          </ac:spMkLst>
        </pc:spChg>
      </pc:sldChg>
      <pc:sldChg chg="modSp del">
        <pc:chgData name="Charles Robbins" userId="2a2c6b74727e6a50" providerId="LiveId" clId="{07F6B367-3CAE-458E-83BB-C361E0A5C35D}" dt="2023-03-27T22:56:14.811" v="782" actId="47"/>
        <pc:sldMkLst>
          <pc:docMk/>
          <pc:sldMk cId="3870921019" sldId="363"/>
        </pc:sldMkLst>
        <pc:spChg chg="mod">
          <ac:chgData name="Charles Robbins" userId="2a2c6b74727e6a50" providerId="LiveId" clId="{07F6B367-3CAE-458E-83BB-C361E0A5C35D}" dt="2023-03-27T22:30:04.688" v="67"/>
          <ac:spMkLst>
            <pc:docMk/>
            <pc:sldMk cId="3870921019" sldId="363"/>
            <ac:spMk id="5" creationId="{B124ED56-0E9D-FC82-9FAD-A393EA72B881}"/>
          </ac:spMkLst>
        </pc:spChg>
      </pc:sldChg>
      <pc:sldChg chg="modSp del">
        <pc:chgData name="Charles Robbins" userId="2a2c6b74727e6a50" providerId="LiveId" clId="{07F6B367-3CAE-458E-83BB-C361E0A5C35D}" dt="2023-03-27T22:56:14.811" v="782" actId="47"/>
        <pc:sldMkLst>
          <pc:docMk/>
          <pc:sldMk cId="2769463726" sldId="364"/>
        </pc:sldMkLst>
        <pc:spChg chg="mod">
          <ac:chgData name="Charles Robbins" userId="2a2c6b74727e6a50" providerId="LiveId" clId="{07F6B367-3CAE-458E-83BB-C361E0A5C35D}" dt="2023-03-27T22:30:04.688" v="67"/>
          <ac:spMkLst>
            <pc:docMk/>
            <pc:sldMk cId="2769463726" sldId="364"/>
            <ac:spMk id="5" creationId="{F7148343-3A7B-26E4-7E89-D16529277D84}"/>
          </ac:spMkLst>
        </pc:spChg>
      </pc:sldChg>
      <pc:sldChg chg="new del">
        <pc:chgData name="Charles Robbins" userId="2a2c6b74727e6a50" providerId="LiveId" clId="{07F6B367-3CAE-458E-83BB-C361E0A5C35D}" dt="2023-03-27T22:52:18.728" v="639" actId="47"/>
        <pc:sldMkLst>
          <pc:docMk/>
          <pc:sldMk cId="852045594" sldId="366"/>
        </pc:sldMkLst>
      </pc:sldChg>
      <pc:sldChg chg="modSp add mod">
        <pc:chgData name="Charles Robbins" userId="2a2c6b74727e6a50" providerId="LiveId" clId="{07F6B367-3CAE-458E-83BB-C361E0A5C35D}" dt="2023-03-27T22:53:57.768" v="726" actId="20577"/>
        <pc:sldMkLst>
          <pc:docMk/>
          <pc:sldMk cId="1182201952" sldId="366"/>
        </pc:sldMkLst>
        <pc:spChg chg="mod">
          <ac:chgData name="Charles Robbins" userId="2a2c6b74727e6a50" providerId="LiveId" clId="{07F6B367-3CAE-458E-83BB-C361E0A5C35D}" dt="2023-03-27T22:53:57.768" v="726" actId="20577"/>
          <ac:spMkLst>
            <pc:docMk/>
            <pc:sldMk cId="1182201952" sldId="366"/>
            <ac:spMk id="2" creationId="{199C7412-F5AA-4B3C-9115-D0C87EE3AFB2}"/>
          </ac:spMkLst>
        </pc:spChg>
      </pc:sldChg>
      <pc:sldChg chg="modSp add mod">
        <pc:chgData name="Charles Robbins" userId="2a2c6b74727e6a50" providerId="LiveId" clId="{07F6B367-3CAE-458E-83BB-C361E0A5C35D}" dt="2023-03-27T22:55:51.309" v="780" actId="20577"/>
        <pc:sldMkLst>
          <pc:docMk/>
          <pc:sldMk cId="258650203" sldId="367"/>
        </pc:sldMkLst>
        <pc:spChg chg="mod">
          <ac:chgData name="Charles Robbins" userId="2a2c6b74727e6a50" providerId="LiveId" clId="{07F6B367-3CAE-458E-83BB-C361E0A5C35D}" dt="2023-03-27T22:55:51.309" v="780" actId="20577"/>
          <ac:spMkLst>
            <pc:docMk/>
            <pc:sldMk cId="258650203" sldId="367"/>
            <ac:spMk id="3" creationId="{2A15CA28-C4AE-855B-99B6-83986A3984DE}"/>
          </ac:spMkLst>
        </pc:spChg>
      </pc:sldChg>
      <pc:sldChg chg="modSp add del mod">
        <pc:chgData name="Charles Robbins" userId="2a2c6b74727e6a50" providerId="LiveId" clId="{07F6B367-3CAE-458E-83BB-C361E0A5C35D}" dt="2023-03-27T22:53:04.413" v="680" actId="47"/>
        <pc:sldMkLst>
          <pc:docMk/>
          <pc:sldMk cId="2578598286" sldId="367"/>
        </pc:sldMkLst>
        <pc:spChg chg="mod">
          <ac:chgData name="Charles Robbins" userId="2a2c6b74727e6a50" providerId="LiveId" clId="{07F6B367-3CAE-458E-83BB-C361E0A5C35D}" dt="2023-03-27T22:52:46.060" v="679" actId="20577"/>
          <ac:spMkLst>
            <pc:docMk/>
            <pc:sldMk cId="2578598286" sldId="367"/>
            <ac:spMk id="2" creationId="{B1532D30-9E9A-9639-CA56-EBAF811FA9CC}"/>
          </ac:spMkLst>
        </pc:spChg>
      </pc:sldChg>
    </pc:docChg>
  </pc:docChgLst>
  <pc:docChgLst>
    <pc:chgData name="Charles Robbins" userId="2a2c6b74727e6a50" providerId="LiveId" clId="{27E3BCBB-1DDB-4D7A-93FF-27CC586FBC79}"/>
    <pc:docChg chg="undo custSel modSld">
      <pc:chgData name="Charles Robbins" userId="2a2c6b74727e6a50" providerId="LiveId" clId="{27E3BCBB-1DDB-4D7A-93FF-27CC586FBC79}" dt="2024-04-22T15:19:53.282" v="232" actId="1076"/>
      <pc:docMkLst>
        <pc:docMk/>
      </pc:docMkLst>
      <pc:sldChg chg="modSp">
        <pc:chgData name="Charles Robbins" userId="2a2c6b74727e6a50" providerId="LiveId" clId="{27E3BCBB-1DDB-4D7A-93FF-27CC586FBC79}" dt="2024-04-22T15:04:47.945" v="2"/>
        <pc:sldMkLst>
          <pc:docMk/>
          <pc:sldMk cId="3604186764" sldId="257"/>
        </pc:sldMkLst>
        <pc:spChg chg="mod">
          <ac:chgData name="Charles Robbins" userId="2a2c6b74727e6a50" providerId="LiveId" clId="{27E3BCBB-1DDB-4D7A-93FF-27CC586FBC79}" dt="2024-04-22T15:04:47.945" v="2"/>
          <ac:spMkLst>
            <pc:docMk/>
            <pc:sldMk cId="3604186764" sldId="257"/>
            <ac:spMk id="6" creationId="{495F1661-EAC4-D7E7-53D0-1A6E0219C17B}"/>
          </ac:spMkLst>
        </pc:spChg>
      </pc:sldChg>
      <pc:sldChg chg="modSp">
        <pc:chgData name="Charles Robbins" userId="2a2c6b74727e6a50" providerId="LiveId" clId="{27E3BCBB-1DDB-4D7A-93FF-27CC586FBC79}" dt="2024-04-22T15:04:47.945" v="2"/>
        <pc:sldMkLst>
          <pc:docMk/>
          <pc:sldMk cId="1748761235" sldId="258"/>
        </pc:sldMkLst>
        <pc:spChg chg="mod">
          <ac:chgData name="Charles Robbins" userId="2a2c6b74727e6a50" providerId="LiveId" clId="{27E3BCBB-1DDB-4D7A-93FF-27CC586FBC79}" dt="2024-04-22T15:04:47.945" v="2"/>
          <ac:spMkLst>
            <pc:docMk/>
            <pc:sldMk cId="1748761235" sldId="258"/>
            <ac:spMk id="6" creationId="{45FF93D2-9660-6DEB-7763-BA3CDA1B9EE1}"/>
          </ac:spMkLst>
        </pc:spChg>
      </pc:sldChg>
      <pc:sldChg chg="modSp">
        <pc:chgData name="Charles Robbins" userId="2a2c6b74727e6a50" providerId="LiveId" clId="{27E3BCBB-1DDB-4D7A-93FF-27CC586FBC79}" dt="2024-04-22T15:04:47.945" v="2"/>
        <pc:sldMkLst>
          <pc:docMk/>
          <pc:sldMk cId="539607704" sldId="259"/>
        </pc:sldMkLst>
        <pc:spChg chg="mod">
          <ac:chgData name="Charles Robbins" userId="2a2c6b74727e6a50" providerId="LiveId" clId="{27E3BCBB-1DDB-4D7A-93FF-27CC586FBC79}" dt="2024-04-22T15:04:47.945" v="2"/>
          <ac:spMkLst>
            <pc:docMk/>
            <pc:sldMk cId="539607704" sldId="259"/>
            <ac:spMk id="5" creationId="{7968BE0D-9F0A-E0F1-FACC-FC07D7AC577E}"/>
          </ac:spMkLst>
        </pc:spChg>
      </pc:sldChg>
      <pc:sldChg chg="modSp">
        <pc:chgData name="Charles Robbins" userId="2a2c6b74727e6a50" providerId="LiveId" clId="{27E3BCBB-1DDB-4D7A-93FF-27CC586FBC79}" dt="2024-04-22T15:04:47.945" v="2"/>
        <pc:sldMkLst>
          <pc:docMk/>
          <pc:sldMk cId="1408803406" sldId="263"/>
        </pc:sldMkLst>
        <pc:spChg chg="mod">
          <ac:chgData name="Charles Robbins" userId="2a2c6b74727e6a50" providerId="LiveId" clId="{27E3BCBB-1DDB-4D7A-93FF-27CC586FBC79}" dt="2024-04-22T15:04:47.945" v="2"/>
          <ac:spMkLst>
            <pc:docMk/>
            <pc:sldMk cId="1408803406" sldId="263"/>
            <ac:spMk id="12" creationId="{F16027C9-DE7A-FE0F-D169-868181478925}"/>
          </ac:spMkLst>
        </pc:spChg>
      </pc:sldChg>
      <pc:sldChg chg="modSp">
        <pc:chgData name="Charles Robbins" userId="2a2c6b74727e6a50" providerId="LiveId" clId="{27E3BCBB-1DDB-4D7A-93FF-27CC586FBC79}" dt="2024-04-22T15:04:47.945" v="2"/>
        <pc:sldMkLst>
          <pc:docMk/>
          <pc:sldMk cId="409111758" sldId="271"/>
        </pc:sldMkLst>
        <pc:spChg chg="mod">
          <ac:chgData name="Charles Robbins" userId="2a2c6b74727e6a50" providerId="LiveId" clId="{27E3BCBB-1DDB-4D7A-93FF-27CC586FBC79}" dt="2024-04-22T15:04:47.945" v="2"/>
          <ac:spMkLst>
            <pc:docMk/>
            <pc:sldMk cId="409111758" sldId="271"/>
            <ac:spMk id="5" creationId="{17757B81-54DF-48C6-0EBB-44F3708E31C7}"/>
          </ac:spMkLst>
        </pc:spChg>
      </pc:sldChg>
      <pc:sldChg chg="modSp">
        <pc:chgData name="Charles Robbins" userId="2a2c6b74727e6a50" providerId="LiveId" clId="{27E3BCBB-1DDB-4D7A-93FF-27CC586FBC79}" dt="2024-04-22T15:04:47.945" v="2"/>
        <pc:sldMkLst>
          <pc:docMk/>
          <pc:sldMk cId="3187890081" sldId="342"/>
        </pc:sldMkLst>
        <pc:spChg chg="mod">
          <ac:chgData name="Charles Robbins" userId="2a2c6b74727e6a50" providerId="LiveId" clId="{27E3BCBB-1DDB-4D7A-93FF-27CC586FBC79}" dt="2024-04-22T15:04:47.945" v="2"/>
          <ac:spMkLst>
            <pc:docMk/>
            <pc:sldMk cId="3187890081" sldId="342"/>
            <ac:spMk id="11" creationId="{7B7A46F0-0532-524C-6114-9E3AB00E6040}"/>
          </ac:spMkLst>
        </pc:spChg>
      </pc:sldChg>
      <pc:sldChg chg="modSp mod">
        <pc:chgData name="Charles Robbins" userId="2a2c6b74727e6a50" providerId="LiveId" clId="{27E3BCBB-1DDB-4D7A-93FF-27CC586FBC79}" dt="2024-04-22T15:04:47.945" v="2"/>
        <pc:sldMkLst>
          <pc:docMk/>
          <pc:sldMk cId="1316826775" sldId="352"/>
        </pc:sldMkLst>
        <pc:spChg chg="mod">
          <ac:chgData name="Charles Robbins" userId="2a2c6b74727e6a50" providerId="LiveId" clId="{27E3BCBB-1DDB-4D7A-93FF-27CC586FBC79}" dt="2024-04-22T15:04:47.945" v="2"/>
          <ac:spMkLst>
            <pc:docMk/>
            <pc:sldMk cId="1316826775" sldId="352"/>
            <ac:spMk id="3" creationId="{BED4311B-EC27-417D-89A0-BD3EC0FA7B20}"/>
          </ac:spMkLst>
        </pc:spChg>
        <pc:spChg chg="mod">
          <ac:chgData name="Charles Robbins" userId="2a2c6b74727e6a50" providerId="LiveId" clId="{27E3BCBB-1DDB-4D7A-93FF-27CC586FBC79}" dt="2024-04-22T15:04:47.945" v="2"/>
          <ac:spMkLst>
            <pc:docMk/>
            <pc:sldMk cId="1316826775" sldId="352"/>
            <ac:spMk id="6" creationId="{5DB86B05-6691-CDDC-2587-B8CC80E23767}"/>
          </ac:spMkLst>
        </pc:spChg>
      </pc:sldChg>
      <pc:sldChg chg="modSp">
        <pc:chgData name="Charles Robbins" userId="2a2c6b74727e6a50" providerId="LiveId" clId="{27E3BCBB-1DDB-4D7A-93FF-27CC586FBC79}" dt="2024-04-22T15:04:47.945" v="2"/>
        <pc:sldMkLst>
          <pc:docMk/>
          <pc:sldMk cId="2668860217" sldId="365"/>
        </pc:sldMkLst>
        <pc:spChg chg="mod">
          <ac:chgData name="Charles Robbins" userId="2a2c6b74727e6a50" providerId="LiveId" clId="{27E3BCBB-1DDB-4D7A-93FF-27CC586FBC79}" dt="2024-04-22T15:04:47.945" v="2"/>
          <ac:spMkLst>
            <pc:docMk/>
            <pc:sldMk cId="2668860217" sldId="365"/>
            <ac:spMk id="8" creationId="{A5450A2F-95A9-91A6-113D-CC22D6E97F93}"/>
          </ac:spMkLst>
        </pc:spChg>
      </pc:sldChg>
      <pc:sldChg chg="modSp">
        <pc:chgData name="Charles Robbins" userId="2a2c6b74727e6a50" providerId="LiveId" clId="{27E3BCBB-1DDB-4D7A-93FF-27CC586FBC79}" dt="2024-04-22T15:04:47.945" v="2"/>
        <pc:sldMkLst>
          <pc:docMk/>
          <pc:sldMk cId="1182201952" sldId="366"/>
        </pc:sldMkLst>
        <pc:spChg chg="mod">
          <ac:chgData name="Charles Robbins" userId="2a2c6b74727e6a50" providerId="LiveId" clId="{27E3BCBB-1DDB-4D7A-93FF-27CC586FBC79}" dt="2024-04-22T15:04:47.945" v="2"/>
          <ac:spMkLst>
            <pc:docMk/>
            <pc:sldMk cId="1182201952" sldId="366"/>
            <ac:spMk id="6" creationId="{686AA352-B621-14D0-4914-0E9DF549D1F2}"/>
          </ac:spMkLst>
        </pc:spChg>
      </pc:sldChg>
      <pc:sldChg chg="modSp mod">
        <pc:chgData name="Charles Robbins" userId="2a2c6b74727e6a50" providerId="LiveId" clId="{27E3BCBB-1DDB-4D7A-93FF-27CC586FBC79}" dt="2024-04-22T15:05:26.856" v="11" actId="207"/>
        <pc:sldMkLst>
          <pc:docMk/>
          <pc:sldMk cId="258650203" sldId="367"/>
        </pc:sldMkLst>
        <pc:spChg chg="mod">
          <ac:chgData name="Charles Robbins" userId="2a2c6b74727e6a50" providerId="LiveId" clId="{27E3BCBB-1DDB-4D7A-93FF-27CC586FBC79}" dt="2024-04-22T15:05:26.856" v="11" actId="207"/>
          <ac:spMkLst>
            <pc:docMk/>
            <pc:sldMk cId="258650203" sldId="367"/>
            <ac:spMk id="3" creationId="{2A15CA28-C4AE-855B-99B6-83986A3984DE}"/>
          </ac:spMkLst>
        </pc:spChg>
        <pc:spChg chg="mod">
          <ac:chgData name="Charles Robbins" userId="2a2c6b74727e6a50" providerId="LiveId" clId="{27E3BCBB-1DDB-4D7A-93FF-27CC586FBC79}" dt="2024-04-22T15:04:47.945" v="2"/>
          <ac:spMkLst>
            <pc:docMk/>
            <pc:sldMk cId="258650203" sldId="367"/>
            <ac:spMk id="5" creationId="{6BDC0A60-E9F6-BE30-CCEB-09424D14F214}"/>
          </ac:spMkLst>
        </pc:spChg>
      </pc:sldChg>
      <pc:sldChg chg="modSp">
        <pc:chgData name="Charles Robbins" userId="2a2c6b74727e6a50" providerId="LiveId" clId="{27E3BCBB-1DDB-4D7A-93FF-27CC586FBC79}" dt="2024-04-22T15:04:47.945" v="2"/>
        <pc:sldMkLst>
          <pc:docMk/>
          <pc:sldMk cId="2293124540" sldId="368"/>
        </pc:sldMkLst>
        <pc:spChg chg="mod">
          <ac:chgData name="Charles Robbins" userId="2a2c6b74727e6a50" providerId="LiveId" clId="{27E3BCBB-1DDB-4D7A-93FF-27CC586FBC79}" dt="2024-04-22T15:04:47.945" v="2"/>
          <ac:spMkLst>
            <pc:docMk/>
            <pc:sldMk cId="2293124540" sldId="368"/>
            <ac:spMk id="6" creationId="{495F1661-EAC4-D7E7-53D0-1A6E0219C17B}"/>
          </ac:spMkLst>
        </pc:spChg>
      </pc:sldChg>
      <pc:sldChg chg="modSp mod">
        <pc:chgData name="Charles Robbins" userId="2a2c6b74727e6a50" providerId="LiveId" clId="{27E3BCBB-1DDB-4D7A-93FF-27CC586FBC79}" dt="2024-04-22T15:19:53.282" v="232" actId="1076"/>
        <pc:sldMkLst>
          <pc:docMk/>
          <pc:sldMk cId="1560221666" sldId="369"/>
        </pc:sldMkLst>
        <pc:spChg chg="mod">
          <ac:chgData name="Charles Robbins" userId="2a2c6b74727e6a50" providerId="LiveId" clId="{27E3BCBB-1DDB-4D7A-93FF-27CC586FBC79}" dt="2024-04-22T15:06:26.214" v="29" actId="20577"/>
          <ac:spMkLst>
            <pc:docMk/>
            <pc:sldMk cId="1560221666" sldId="369"/>
            <ac:spMk id="2" creationId="{C57FAA69-9822-C773-2146-22DA5A0B22DA}"/>
          </ac:spMkLst>
        </pc:spChg>
        <pc:spChg chg="mod">
          <ac:chgData name="Charles Robbins" userId="2a2c6b74727e6a50" providerId="LiveId" clId="{27E3BCBB-1DDB-4D7A-93FF-27CC586FBC79}" dt="2024-04-22T15:19:53.282" v="232" actId="1076"/>
          <ac:spMkLst>
            <pc:docMk/>
            <pc:sldMk cId="1560221666" sldId="369"/>
            <ac:spMk id="3" creationId="{2A15CA28-C4AE-855B-99B6-83986A3984DE}"/>
          </ac:spMkLst>
        </pc:spChg>
      </pc:sldChg>
    </pc:docChg>
  </pc:docChgLst>
  <pc:docChgLst>
    <pc:chgData name="Robbins, Charles (robbinch)" userId="S::robbinch@ucmail.uc.edu::0b963b80-b8b0-4e82-8696-ae4963db45c8" providerId="AD" clId="Web-{85B4EC9D-7CFD-6492-6187-D620C444C4A3}"/>
    <pc:docChg chg="modSld">
      <pc:chgData name="Robbins, Charles (robbinch)" userId="S::robbinch@ucmail.uc.edu::0b963b80-b8b0-4e82-8696-ae4963db45c8" providerId="AD" clId="Web-{85B4EC9D-7CFD-6492-6187-D620C444C4A3}" dt="2023-05-08T22:48:12.571" v="13" actId="20577"/>
      <pc:docMkLst>
        <pc:docMk/>
      </pc:docMkLst>
      <pc:sldChg chg="modSp">
        <pc:chgData name="Robbins, Charles (robbinch)" userId="S::robbinch@ucmail.uc.edu::0b963b80-b8b0-4e82-8696-ae4963db45c8" providerId="AD" clId="Web-{85B4EC9D-7CFD-6492-6187-D620C444C4A3}" dt="2023-05-08T22:48:12.571" v="13" actId="20577"/>
        <pc:sldMkLst>
          <pc:docMk/>
          <pc:sldMk cId="2317827944" sldId="359"/>
        </pc:sldMkLst>
        <pc:spChg chg="mod">
          <ac:chgData name="Robbins, Charles (robbinch)" userId="S::robbinch@ucmail.uc.edu::0b963b80-b8b0-4e82-8696-ae4963db45c8" providerId="AD" clId="Web-{85B4EC9D-7CFD-6492-6187-D620C444C4A3}" dt="2023-05-08T22:48:12.571" v="13" actId="20577"/>
          <ac:spMkLst>
            <pc:docMk/>
            <pc:sldMk cId="2317827944" sldId="359"/>
            <ac:spMk id="3" creationId="{2A15CA28-C4AE-855B-99B6-83986A3984D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DDBF5-340E-4226-AF1F-EF3B7521CCEB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FB690C-600E-4181-8D9D-2A7C40CE8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039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6AA3C-4D71-F76D-F4F2-5ADBEC50B3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CAA12F-1996-021C-2890-CF8C88AEF5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9D87C3-4C43-A48C-A7A8-101831254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4CA1A1-70D6-E2CC-BD15-60BFE4BBD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1A39B0-FD8E-9481-0243-9E1E4BB39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789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49CB8-8428-7145-0230-442154BAD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EA8584-3012-A0B8-D0F0-AE564538A9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E6CF83-591B-C9E7-0ABC-B9D1D4151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E0A55C-C9BA-5D39-B650-F72B69A93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114423-471A-2CED-114C-69997A020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292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2B726D-BE30-12C2-3BBD-90C78562EF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7C423C-6A90-CDDA-F437-001BAA10DD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44CF9-81D2-7A10-19B4-5E31DC258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ABD0F4-BADB-CDAC-2ABD-FB3810DC0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9F9014-7A6A-43FF-97BE-F8EA2AF2C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464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B9FFA-EFC6-6BCF-F5F2-E1A320D55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A6FC31-2BDE-53EC-6612-AB9BEBBDC4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9CBD48-2129-431F-B627-2524F21F7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9600-D855-4FA1-A7AD-940D5A70DC4B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3A58DD-FC96-D5BE-BC27-54916F698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1BA53E-32C7-C2E2-FD40-E54839705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6FB29-FDCE-46C5-A5B5-2419EFEC99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525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0DD60-5E0A-57F5-885D-D08C0AF84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1EA34E-E9F5-A2BA-2423-CC573BE8D2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474D1-2FE9-E46E-B64B-8A6DFA361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ECA579-0CA4-6B8B-F314-3066ABDB6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EF2A9F-CA2D-CF13-C2F8-69621B8D3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573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8BF31-623E-A06B-995C-01FF58E43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146268-C5BA-0753-498B-522C3FA889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0594AF-F1D7-213C-2AC4-F500CECEC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630187-9130-CD74-46B6-11A62ADD8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4392BB-F0BC-B229-BE56-343D2374E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121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10AC2-91B4-E801-D1F0-6DEF8C9A4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6BC3E-606B-FB49-DEF3-E09714CF9C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E7B68E-9B12-10BF-77EB-2EF807F75A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D1327D-24F9-F9B3-8532-4376C1655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46BAA0-F722-F7F2-3873-AFAF69780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360316-9A71-6DCC-E1DD-9A428B6B6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158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44DFB-F2E2-64F8-6742-1F2786D0E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D9C55-1A2A-BA8F-A801-3468A8012D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710080-FA72-EF6E-0BF0-4DA4534B16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4D1BD8-5330-232E-9ADD-2006BB87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261174-B34E-3141-B0A4-8FE38729CA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C93B30-783C-A5CE-5C70-A3D169EBA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8860C6-1245-FE3B-501A-7E95E8D1C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2E7ADB-38FA-106C-3030-A5A556B24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699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CA908-DFA6-3682-A408-CE4B1BDED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7090B4-FD5B-1BDB-A464-F3B43BB7D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08FBA1-7850-CF7D-A370-9AB6D4FD6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6D7EA2-EEA5-ED73-7977-E8CEBB6B9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431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6F9349-3FEA-DBD3-C5AB-EB3F76CBC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023967-AD00-22FB-6C8F-6CC3A2C6E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C714D1-FC7D-3020-15DE-974F7FD97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234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1340D-FE55-95B2-2D09-63DDE18F6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D74AF-2484-3B14-0B8C-5471A12C9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013361-392D-129E-8464-0AFD635DC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7EF3B7-6AEB-6241-CCF4-C386549F4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0BDA09-0A09-838F-B60F-1221FB343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E85FA0-FC42-0948-F097-C9C141CC9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99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6E5E4-3A99-65B5-72F1-815B66D63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1C8C7E-7D47-FEC8-C6F9-1B6DFDFA2D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C57F07-75B9-A7A5-E1D7-44286C4C43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D4A5F2-AC85-46A4-FD40-DFD31388A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A8AE-6769-4A64-BB66-A1164571A6FC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985974-8BE8-23EA-1311-EAD239D68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44D1EA-B40D-02CB-087B-6DEDCBCAE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600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A2DB94-2901-9362-B5E7-9E8CC4023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AEB140-8A63-3E94-6F57-D25FC0E148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17E0C9-0420-F2C7-7141-955551EDD2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FA8AE-6769-4A64-BB66-A1164571A6FC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AFF48-E8B3-364D-6402-19D973673D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F51FED-B928-558A-E135-07DF2FEFE4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5D153-F68F-42CB-A4C3-88CE3DE68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454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education.ohio.gov/Topics/Learning-in-Ohio/Computer-Science/Resources-for-Computer-Science/Cyber-Club-Toolkit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rscienceshow.com/2010/06/bring-us-your-burning-science-questions.html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managementcouncil.org/connec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FCBDB-CA1F-4AFA-8CEA-FB375C75AB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3200" y="1237175"/>
            <a:ext cx="7924800" cy="3967871"/>
          </a:xfrm>
        </p:spPr>
        <p:txBody>
          <a:bodyPr>
            <a:normAutofit/>
          </a:bodyPr>
          <a:lstStyle/>
          <a:p>
            <a:pPr algn="l"/>
            <a:r>
              <a:rPr lang="en-US" sz="6200" dirty="0"/>
              <a:t>The OhCR</a:t>
            </a:r>
            <a:br>
              <a:rPr lang="en-US" sz="6200" dirty="0"/>
            </a:b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</a:rPr>
              <a:t>‘Building a More Cyber Secure Ohio’</a:t>
            </a:r>
            <a:br>
              <a:rPr lang="en-US" sz="2000" i="1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br>
              <a:rPr lang="en-US" sz="6200" dirty="0"/>
            </a:br>
            <a:endParaRPr lang="en-US" sz="6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D4311B-EC27-417D-89A0-BD3EC0FA7B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40481"/>
            <a:ext cx="9144000" cy="1688782"/>
          </a:xfrm>
        </p:spPr>
        <p:txBody>
          <a:bodyPr>
            <a:norm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rgbClr val="CC202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School District Cybersecurity Framework and Training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l" fontAlgn="base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ea typeface="Times New Roman" panose="02020603050405020304" pitchFamily="18" charset="0"/>
              </a:rPr>
              <a:t>April 22, 2024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086A670-73E6-4852-9977-276CEAD099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418861"/>
            <a:ext cx="1036320" cy="10101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B86B05-6691-CDDC-2587-B8CC80E23767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April 22, 2024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</p:spTree>
    <p:extLst>
      <p:ext uri="{BB962C8B-B14F-4D97-AF65-F5344CB8AC3E}">
        <p14:creationId xmlns:p14="http://schemas.microsoft.com/office/powerpoint/2010/main" val="1316826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44BA6C5-AD91-8AD5-2A21-475267CA5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17 Regional Programming Centers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82CD7BC-2623-1B22-A8DA-FC2D702F91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94158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The Ohio Cyber Range Institute has 17 RPCs that include the primary UC and secondary U of Akron sites.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842014-F9CD-280D-02DD-498D2B7D8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5608" y="1825626"/>
            <a:ext cx="7438191" cy="454130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D04596EA-4E97-AAEF-4889-ED960319EA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450A2F-95A9-91A6-113D-CC22D6E97F93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April 22, 2024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</p:spTree>
    <p:extLst>
      <p:ext uri="{BB962C8B-B14F-4D97-AF65-F5344CB8AC3E}">
        <p14:creationId xmlns:p14="http://schemas.microsoft.com/office/powerpoint/2010/main" val="2668860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4DDDA-3449-6420-C279-96CF475F4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ODE Designed Cyber Clubs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641FBF-F75C-68BF-803A-2F8803EB6F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4457363" cy="3922032"/>
          </a:xfrm>
        </p:spPr>
        <p:txBody>
          <a:bodyPr>
            <a:normAutofit/>
          </a:bodyPr>
          <a:lstStyle/>
          <a:p>
            <a:pPr marR="0" lvl="0" rtl="0"/>
            <a:r>
              <a:rPr lang="en-US" sz="2400" b="0" i="0" u="none" strike="noStrike" baseline="0" dirty="0">
                <a:latin typeface="Calibri" panose="020F0502020204030204" pitchFamily="34" charset="0"/>
              </a:rPr>
              <a:t>Security Awareness at the User Level</a:t>
            </a:r>
          </a:p>
          <a:p>
            <a:pPr marR="0" lvl="0" rtl="0"/>
            <a:r>
              <a:rPr lang="en-US" sz="2400" b="0" i="0" u="none" strike="noStrike" baseline="0" dirty="0">
                <a:latin typeface="Calibri" panose="020F0502020204030204" pitchFamily="34" charset="0"/>
              </a:rPr>
              <a:t>Workforce Development</a:t>
            </a:r>
          </a:p>
          <a:p>
            <a:pPr marR="0" lvl="0" rtl="0"/>
            <a:r>
              <a:rPr lang="en-US" sz="2400" b="0" i="0" u="none" strike="noStrike" baseline="0" dirty="0">
                <a:latin typeface="Calibri" panose="020F0502020204030204" pitchFamily="34" charset="0"/>
              </a:rPr>
              <a:t>Ohio Cyber Range</a:t>
            </a:r>
            <a:endParaRPr lang="en-US" sz="2400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801CC296-4849-3F7B-ABEB-6BCEB714C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383" y="1799776"/>
            <a:ext cx="5963417" cy="440303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AC8DCB-1926-2DE4-ABCE-3C8D6F89873B}"/>
              </a:ext>
            </a:extLst>
          </p:cNvPr>
          <p:cNvSpPr txBox="1"/>
          <p:nvPr/>
        </p:nvSpPr>
        <p:spPr>
          <a:xfrm>
            <a:off x="5324091" y="626512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Cyber Club Toolkit | Ohio Department of Education</a:t>
            </a:r>
            <a:endParaRPr lang="en-US" dirty="0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669A3A9C-8868-D8A3-7F24-CB16644A23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B7A46F0-0532-524C-6114-9E3AB00E6040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April 22, 2024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</p:spTree>
    <p:extLst>
      <p:ext uri="{BB962C8B-B14F-4D97-AF65-F5344CB8AC3E}">
        <p14:creationId xmlns:p14="http://schemas.microsoft.com/office/powerpoint/2010/main" val="3187890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3953D-8176-4C6F-AD14-4B480050D1D9}" type="slidenum">
              <a:rPr lang="en-US" smtClean="0"/>
              <a:t>12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2DFCBDB-CA1F-4AFA-8CEA-FB375C75A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en-US" sz="6200" dirty="0"/>
              <a:t>Questions</a:t>
            </a:r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3ED19960-165A-4897-A58E-7C82DFBDEC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183256" y="2291316"/>
            <a:ext cx="3825488" cy="3825488"/>
          </a:xfr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CA3041-7632-163E-3EC2-7FAFCBE55B4B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38200" y="1825625"/>
            <a:ext cx="10515600" cy="465691"/>
          </a:xfrm>
        </p:spPr>
        <p:txBody>
          <a:bodyPr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28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  <a:endParaRPr lang="en-US" dirty="0">
              <a:effectLst/>
            </a:endParaRP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4C32611D-D80C-B4E5-9E38-CE11F480CD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757B81-54DF-48C6-0EBB-44F3708E31C7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April 22, 2024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</p:spTree>
    <p:extLst>
      <p:ext uri="{BB962C8B-B14F-4D97-AF65-F5344CB8AC3E}">
        <p14:creationId xmlns:p14="http://schemas.microsoft.com/office/powerpoint/2010/main" val="409111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8D2D2-4FA2-9234-3027-2F2C0E7AC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700+ Ohio School Districts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BACC78-7E3B-DB4E-2A0A-37A524E545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marR="0" indent="-341313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Ohio School Districts are working to get NIST Core V1.1 </a:t>
            </a:r>
            <a:r>
              <a:rPr lang="en-US" dirty="0">
                <a:latin typeface="Calibri" panose="020F0502020204030204" pitchFamily="34" charset="0"/>
                <a:cs typeface="Times New Roman" panose="02020603050405020304" pitchFamily="18" charset="0"/>
              </a:rPr>
              <a:t>compliance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To be compliant, your vendors need to be NIST Core V1.1 compliant.</a:t>
            </a: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 are 700 Ohio School Districts with almost 2 million students. Each student as an endpoint device. </a:t>
            </a: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"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 are 700 Ohio School Districts with 260,000 staff and administrators. Each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staff member and teacher 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 an endpoint device.</a:t>
            </a:r>
          </a:p>
          <a:p>
            <a:endParaRPr lang="en-US" dirty="0"/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E67D4765-2F29-59D0-3740-CC939E84F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968BE0D-9F0A-E0F1-FACC-FC07D7AC577E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April 22, 2024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</p:spTree>
    <p:extLst>
      <p:ext uri="{BB962C8B-B14F-4D97-AF65-F5344CB8AC3E}">
        <p14:creationId xmlns:p14="http://schemas.microsoft.com/office/powerpoint/2010/main" val="539607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32D30-9E9A-9639-CA56-EBAF811FA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21537" cy="1325563"/>
          </a:xfrm>
        </p:spPr>
        <p:txBody>
          <a:bodyPr/>
          <a:lstStyle/>
          <a:p>
            <a:pPr marR="0" rtl="0"/>
            <a:r>
              <a:rPr lang="en-US" dirty="0"/>
              <a:t>Requirements from the Board and Government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9FE4B0-7521-6A31-763E-A4EE45A994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6749955" cy="4132263"/>
          </a:xfrm>
        </p:spPr>
        <p:txBody>
          <a:bodyPr>
            <a:normAutofit/>
          </a:bodyPr>
          <a:lstStyle/>
          <a:p>
            <a:pPr marL="0" marR="0" lvl="0" indent="0" rtl="0">
              <a:buNone/>
            </a:pPr>
            <a:r>
              <a:rPr lang="en-US" sz="2400" b="0" i="0" u="none" strike="noStrike" baseline="0" dirty="0">
                <a:latin typeface="Calibri" panose="020F0502020204030204" pitchFamily="34" charset="0"/>
              </a:rPr>
              <a:t>NEOLA </a:t>
            </a:r>
            <a:r>
              <a:rPr lang="en-US" sz="2400" b="0" i="0" u="none" strike="noStrike" baseline="0" dirty="0" err="1">
                <a:latin typeface="Calibri" panose="020F0502020204030204" pitchFamily="34" charset="0"/>
              </a:rPr>
              <a:t>Boarddoc</a:t>
            </a:r>
            <a:r>
              <a:rPr lang="en-US" sz="2400" b="0" i="0" u="none" strike="noStrike" baseline="0" dirty="0">
                <a:latin typeface="Calibri" panose="020F0502020204030204" pitchFamily="34" charset="0"/>
              </a:rPr>
              <a:t> 8635 as adopted will require NIST compliance</a:t>
            </a:r>
          </a:p>
          <a:p>
            <a:pPr marL="0" marR="0" lvl="0" indent="0" rtl="0">
              <a:buNone/>
            </a:pPr>
            <a:r>
              <a:rPr lang="en-US" sz="2400" dirty="0">
                <a:latin typeface="Calibri" panose="020F0502020204030204" pitchFamily="34" charset="0"/>
              </a:rPr>
              <a:t>NEOLA </a:t>
            </a:r>
            <a:r>
              <a:rPr lang="en-US" sz="2400" dirty="0" err="1">
                <a:latin typeface="Calibri" panose="020F0502020204030204" pitchFamily="34" charset="0"/>
              </a:rPr>
              <a:t>Boarddoc</a:t>
            </a:r>
            <a:r>
              <a:rPr lang="en-US" sz="2400" dirty="0">
                <a:latin typeface="Calibri" panose="020F0502020204030204" pitchFamily="34" charset="0"/>
              </a:rPr>
              <a:t> 8305 – Information Security requires cybersecurity risk management</a:t>
            </a:r>
          </a:p>
          <a:p>
            <a:pPr marL="0" marR="0" lvl="0" indent="0" rtl="0">
              <a:buNone/>
            </a:pPr>
            <a:r>
              <a:rPr lang="en-US" sz="2400" dirty="0">
                <a:latin typeface="Calibri" panose="020F0502020204030204" pitchFamily="34" charset="0"/>
              </a:rPr>
              <a:t>FERPA Data Security for education records</a:t>
            </a:r>
          </a:p>
          <a:p>
            <a:pPr marL="0" marR="0" lvl="0" indent="0" rtl="0">
              <a:buNone/>
            </a:pPr>
            <a:r>
              <a:rPr lang="en-US" sz="2400" dirty="0">
                <a:latin typeface="Calibri" panose="020F0502020204030204" pitchFamily="34" charset="0"/>
              </a:rPr>
              <a:t>HIPAA Data Security for student health records</a:t>
            </a:r>
          </a:p>
          <a:p>
            <a:pPr marL="0" marR="0" lvl="0" indent="0" rtl="0">
              <a:buNone/>
            </a:pPr>
            <a:r>
              <a:rPr lang="en-US" sz="2400" dirty="0">
                <a:latin typeface="Calibri" panose="020F0502020204030204" pitchFamily="34" charset="0"/>
              </a:rPr>
              <a:t>IRS 1075 Data Security for financial records</a:t>
            </a:r>
          </a:p>
          <a:p>
            <a:pPr marL="0" marR="0" lvl="0" indent="0" rtl="0">
              <a:buNone/>
            </a:pPr>
            <a:r>
              <a:rPr lang="en-US" sz="2400" dirty="0">
                <a:latin typeface="Calibri" panose="020F0502020204030204" pitchFamily="34" charset="0"/>
              </a:rPr>
              <a:t>CJIS Data Security for police records</a:t>
            </a:r>
          </a:p>
          <a:p>
            <a:pPr marL="0" marR="0" lvl="0" indent="0" rtl="0">
              <a:buNone/>
            </a:pPr>
            <a:r>
              <a:rPr lang="en-US" sz="2400" dirty="0">
                <a:latin typeface="Calibri" panose="020F0502020204030204" pitchFamily="34" charset="0"/>
              </a:rPr>
              <a:t>PCI Data Security for credit card transactions</a:t>
            </a:r>
          </a:p>
          <a:p>
            <a:pPr marL="0" marR="0" lvl="0" indent="0" rtl="0">
              <a:buNone/>
            </a:pPr>
            <a:endParaRPr lang="en-US" sz="2400" dirty="0">
              <a:latin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F73E12D-8A41-8619-297E-F56D8840C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450" y="1675190"/>
            <a:ext cx="3816350" cy="481768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5820E9-7276-2C79-3531-A07EB115F685}"/>
              </a:ext>
            </a:extLst>
          </p:cNvPr>
          <p:cNvSpPr txBox="1"/>
          <p:nvPr/>
        </p:nvSpPr>
        <p:spPr>
          <a:xfrm>
            <a:off x="8661400" y="1367522"/>
            <a:ext cx="32702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0" i="0" u="none" strike="noStrike" baseline="0" dirty="0">
                <a:latin typeface="Calibri" panose="020F0502020204030204" pitchFamily="34" charset="0"/>
              </a:rPr>
              <a:t>BoardDocs 8635</a:t>
            </a:r>
            <a:endParaRPr lang="en-US" sz="3600" dirty="0"/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0CCA037D-55B2-23D9-072E-8513D8398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16027C9-DE7A-FE0F-D169-868181478925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April 22, 2024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</p:spTree>
    <p:extLst>
      <p:ext uri="{BB962C8B-B14F-4D97-AF65-F5344CB8AC3E}">
        <p14:creationId xmlns:p14="http://schemas.microsoft.com/office/powerpoint/2010/main" val="1408803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C7412-F5AA-4B3C-9115-D0C87EE3A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How to Meet the Five Sections of NIST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7427A5-D302-49D5-A79A-7451723E09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latin typeface="+mn-lt"/>
                <a:cs typeface="Calibri" panose="020F0502020204030204" pitchFamily="34" charset="0"/>
              </a:rPr>
              <a:t>Overall Cybersecurity Framework (CSF)</a:t>
            </a:r>
            <a:endParaRPr lang="en-US" sz="1400" dirty="0">
              <a:latin typeface="+mn-lt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65337C02-A2B9-4694-8136-304D45212726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2329218"/>
          <a:ext cx="10515600" cy="37083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4660">
                  <a:extLst>
                    <a:ext uri="{9D8B030D-6E8A-4147-A177-3AD203B41FA5}">
                      <a16:colId xmlns:a16="http://schemas.microsoft.com/office/drawing/2014/main" val="2034456879"/>
                    </a:ext>
                  </a:extLst>
                </a:gridCol>
                <a:gridCol w="1368188">
                  <a:extLst>
                    <a:ext uri="{9D8B030D-6E8A-4147-A177-3AD203B41FA5}">
                      <a16:colId xmlns:a16="http://schemas.microsoft.com/office/drawing/2014/main" val="843044267"/>
                    </a:ext>
                  </a:extLst>
                </a:gridCol>
                <a:gridCol w="1368188">
                  <a:extLst>
                    <a:ext uri="{9D8B030D-6E8A-4147-A177-3AD203B41FA5}">
                      <a16:colId xmlns:a16="http://schemas.microsoft.com/office/drawing/2014/main" val="1183552651"/>
                    </a:ext>
                  </a:extLst>
                </a:gridCol>
                <a:gridCol w="1368188">
                  <a:extLst>
                    <a:ext uri="{9D8B030D-6E8A-4147-A177-3AD203B41FA5}">
                      <a16:colId xmlns:a16="http://schemas.microsoft.com/office/drawing/2014/main" val="2075300466"/>
                    </a:ext>
                  </a:extLst>
                </a:gridCol>
                <a:gridCol w="1340892">
                  <a:extLst>
                    <a:ext uri="{9D8B030D-6E8A-4147-A177-3AD203B41FA5}">
                      <a16:colId xmlns:a16="http://schemas.microsoft.com/office/drawing/2014/main" val="1187825668"/>
                    </a:ext>
                  </a:extLst>
                </a:gridCol>
                <a:gridCol w="1395484">
                  <a:extLst>
                    <a:ext uri="{9D8B030D-6E8A-4147-A177-3AD203B41FA5}">
                      <a16:colId xmlns:a16="http://schemas.microsoft.com/office/drawing/2014/main" val="540392230"/>
                    </a:ext>
                  </a:extLst>
                </a:gridCol>
              </a:tblGrid>
              <a:tr h="474101">
                <a:tc>
                  <a:txBody>
                    <a:bodyPr/>
                    <a:lstStyle/>
                    <a:p>
                      <a:pPr algn="ctr"/>
                      <a:endParaRPr lang="en-US" sz="2400" b="1" kern="1200" dirty="0">
                        <a:solidFill>
                          <a:schemeClr val="tx1"/>
                        </a:solidFill>
                        <a:latin typeface="+mn-lt"/>
                        <a:ea typeface="+mj-ea"/>
                        <a:cs typeface="+mj-cs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Identify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Protect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Detect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Respond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Recover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1643029"/>
                  </a:ext>
                </a:extLst>
              </a:tr>
              <a:tr h="474101">
                <a:tc>
                  <a:txBody>
                    <a:bodyPr/>
                    <a:lstStyle/>
                    <a:p>
                      <a:pPr algn="l"/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Controls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1520222"/>
                  </a:ext>
                </a:extLst>
              </a:tr>
              <a:tr h="351097">
                <a:tc>
                  <a:txBody>
                    <a:bodyPr/>
                    <a:lstStyle/>
                    <a:p>
                      <a:pPr algn="l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IR Guide and IR Tabletop Exercise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j-ea"/>
                        <a:cs typeface="+mj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j-ea"/>
                        <a:cs typeface="+mj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4512668"/>
                  </a:ext>
                </a:extLst>
              </a:tr>
              <a:tr h="614419">
                <a:tc>
                  <a:txBody>
                    <a:bodyPr/>
                    <a:lstStyle/>
                    <a:p>
                      <a:pPr algn="l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Risk Management Guide and Risk Management Worksheet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j-ea"/>
                        <a:cs typeface="+mj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j-ea"/>
                        <a:cs typeface="+mj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j-ea"/>
                        <a:cs typeface="+mj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j-ea"/>
                        <a:cs typeface="+mj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387622"/>
                  </a:ext>
                </a:extLst>
              </a:tr>
              <a:tr h="614419">
                <a:tc>
                  <a:txBody>
                    <a:bodyPr/>
                    <a:lstStyle/>
                    <a:p>
                      <a:pPr algn="l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Vulnerability Management Guide, Tools and Analysis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j-ea"/>
                        <a:cs typeface="+mj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j-ea"/>
                        <a:cs typeface="+mj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6799408"/>
                  </a:ext>
                </a:extLst>
              </a:tr>
              <a:tr h="6144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Organization, Third Party Access Control, and Training Exercise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j-ea"/>
                        <a:cs typeface="+mj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j-ea"/>
                        <a:cs typeface="+mj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j-ea"/>
                        <a:cs typeface="+mj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320238"/>
                  </a:ext>
                </a:extLst>
              </a:tr>
              <a:tr h="474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Network Systems Control Exercise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j-ea"/>
                          <a:cs typeface="+mj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j-ea"/>
                        <a:cs typeface="+mj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j-ea"/>
                        <a:cs typeface="+mj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743985"/>
                  </a:ext>
                </a:extLst>
              </a:tr>
            </a:tbl>
          </a:graphicData>
        </a:graphic>
      </p:graphicFrame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E9BBBA81-B0C2-DD7C-9AD1-95613A991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86AA352-B621-14D0-4914-0E9DF549D1F2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April 22, 2024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</p:spTree>
    <p:extLst>
      <p:ext uri="{BB962C8B-B14F-4D97-AF65-F5344CB8AC3E}">
        <p14:creationId xmlns:p14="http://schemas.microsoft.com/office/powerpoint/2010/main" val="1182201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FAA69-9822-C773-2146-22DA5A0B2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Make and Take to Compliance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15CA28-C4AE-855B-99B6-83986A3984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8069239" cy="4351338"/>
          </a:xfrm>
        </p:spPr>
        <p:txBody>
          <a:bodyPr>
            <a:normAutofit fontScale="77500" lnSpcReduction="20000"/>
          </a:bodyPr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This is one of 5 exercises that will enable your organization to have a very good working knowledge of the NIST Core V1.1 Cybersecurity Framework. 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800" dirty="0"/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The 5 NIST Training Exercises are:</a:t>
            </a:r>
          </a:p>
          <a:p>
            <a:pPr marL="458788" marR="0" indent="-458788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dirty="0"/>
              <a:t>Incident Response Guide and Tabletop Exercise</a:t>
            </a:r>
          </a:p>
          <a:p>
            <a:pPr marL="458788" marR="0" indent="-458788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dirty="0"/>
              <a:t>Risk Management Guide, Tools &amp; Assessment Exercise</a:t>
            </a:r>
          </a:p>
          <a:p>
            <a:pPr marL="458788" marR="0" indent="-458788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dirty="0"/>
              <a:t>Vulnerability Management Detection &amp; Analysis Exercise</a:t>
            </a:r>
          </a:p>
          <a:p>
            <a:pPr marL="458788" indent="-458788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>
                <a:solidFill>
                  <a:srgbClr val="C00000"/>
                </a:solidFill>
              </a:rPr>
              <a:t>Organization, Third Party Access Control, and Training Exercise</a:t>
            </a:r>
          </a:p>
          <a:p>
            <a:pPr marL="458788" marR="0" indent="-458788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dirty="0"/>
              <a:t>Network Systems Control Exercise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800" dirty="0"/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At the end of these 3-to-4-hour exercises, you will have a very capabl</a:t>
            </a:r>
            <a:r>
              <a:rPr lang="en-US" dirty="0"/>
              <a:t>e</a:t>
            </a:r>
            <a:r>
              <a:rPr lang="en-US" sz="2800" dirty="0"/>
              <a:t> Cybersecurity team.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170B369E-4232-2294-F374-C37969B58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DC0A60-E9F6-BE30-CCEB-09424D14F214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April 22, 2024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</p:spTree>
    <p:extLst>
      <p:ext uri="{BB962C8B-B14F-4D97-AF65-F5344CB8AC3E}">
        <p14:creationId xmlns:p14="http://schemas.microsoft.com/office/powerpoint/2010/main" val="258650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FAA69-9822-C773-2146-22DA5A0B2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Seminar’s Make and Take to Compliance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15CA28-C4AE-855B-99B6-83986A3984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6058"/>
            <a:ext cx="11044452" cy="435133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C00000"/>
                </a:solidFill>
              </a:rPr>
              <a:t>Organization, Third Party Access Control, and Training Exercise</a:t>
            </a:r>
          </a:p>
          <a:p>
            <a:pPr marL="514350" marR="0" lvl="0" indent="-5143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2000" dirty="0"/>
              <a:t>Data Governance Plan</a:t>
            </a:r>
          </a:p>
          <a:p>
            <a:pPr marL="514350" marR="0" lvl="0" indent="-5143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2000" dirty="0"/>
              <a:t>Access Control Consolidated Procedure</a:t>
            </a:r>
          </a:p>
          <a:p>
            <a:pPr marL="514350" marR="0" lvl="0" indent="-5143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2000" dirty="0"/>
              <a:t>Access Control Verification Process</a:t>
            </a:r>
          </a:p>
          <a:p>
            <a:pPr marL="514350" indent="-51435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en-US" sz="2000" dirty="0"/>
              <a:t>Legal and Regulatory Requirements Regarding Cybersecurity Memo</a:t>
            </a:r>
          </a:p>
          <a:p>
            <a:pPr marL="514350" indent="-51435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en-US" sz="2000" dirty="0"/>
              <a:t>Roles and Responsibilities of School Critical Staff for Cybersecurity</a:t>
            </a:r>
          </a:p>
          <a:p>
            <a:pPr marL="514350" indent="-51435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en-US" sz="2000" dirty="0"/>
              <a:t>School Leaders and Stakeholders Cybersecurity Requirements</a:t>
            </a:r>
          </a:p>
          <a:p>
            <a:pPr marL="514350" marR="0" lvl="0" indent="-5143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2000" dirty="0"/>
              <a:t>School District Staff with Critical Data</a:t>
            </a:r>
          </a:p>
          <a:p>
            <a:pPr marL="514350" marR="0" lvl="0" indent="-5143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2000" dirty="0"/>
              <a:t>Critical Data and Staff that has Access to the Information</a:t>
            </a:r>
          </a:p>
          <a:p>
            <a:pPr marL="514350" marR="0" lvl="0" indent="-5143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2000" dirty="0"/>
              <a:t>Staff with Critical Data Security Procedure</a:t>
            </a:r>
          </a:p>
          <a:p>
            <a:pPr marL="514350" marR="0" lvl="0" indent="-5143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2000" dirty="0"/>
              <a:t>Staff with Critical Data Annual Validation and Verification</a:t>
            </a:r>
          </a:p>
          <a:p>
            <a:pPr marL="514350" indent="-51435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en-US" sz="2000" dirty="0"/>
              <a:t>Vendor Data Privacy - CoSN-Student-Data-Privacy-Toolkits</a:t>
            </a:r>
          </a:p>
          <a:p>
            <a:pPr marL="514350" indent="-51435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en-US" sz="2000" dirty="0"/>
              <a:t>Security Awareness Training</a:t>
            </a:r>
          </a:p>
          <a:p>
            <a:pPr marL="514350" indent="-51435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en-US" sz="2000" dirty="0"/>
              <a:t>OhCR Cyber Posters</a:t>
            </a:r>
          </a:p>
          <a:p>
            <a:pPr marL="514350" marR="0" lvl="0" indent="-5143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sz="2000" dirty="0"/>
          </a:p>
          <a:p>
            <a:pPr marL="514350" marR="0" lvl="0" indent="-5143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sz="2800" dirty="0"/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170B369E-4232-2294-F374-C37969B58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DC0A60-E9F6-BE30-CCEB-09424D14F214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April 22, 2024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</p:spTree>
    <p:extLst>
      <p:ext uri="{BB962C8B-B14F-4D97-AF65-F5344CB8AC3E}">
        <p14:creationId xmlns:p14="http://schemas.microsoft.com/office/powerpoint/2010/main" val="1560221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66AFB-74A2-0706-74CA-298271F6B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Calibri" panose="020F0502020204030204" pitchFamily="34" charset="0"/>
                <a:ea typeface="Calibri"/>
                <a:cs typeface="Calibri"/>
              </a:rPr>
              <a:t>Ohio Persistent Cyber Improvement (O-PCI) Program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A5246-AA62-6F86-E11F-EF4B976E3E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3456296" cy="38873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0" i="0" dirty="0">
                <a:solidFill>
                  <a:srgbClr val="4A4A4A"/>
                </a:solidFill>
                <a:effectLst/>
              </a:rPr>
              <a:t>The new Ohio Persistent Cyber Improvement (O-PCI) program will guide local agencies through three cybersecurity preparedness levels. Each level will consist of a five-step process for cybersecurity advancement: education, training, exercising, mentoring, and improvement.</a:t>
            </a:r>
          </a:p>
          <a:p>
            <a:pPr marL="0" indent="0">
              <a:buNone/>
            </a:pPr>
            <a:r>
              <a:rPr lang="en-US" sz="1800" b="0" i="0" dirty="0">
                <a:solidFill>
                  <a:srgbClr val="4A4A4A"/>
                </a:solidFill>
                <a:effectLst/>
              </a:rPr>
              <a:t>O-PCI is executed by </a:t>
            </a:r>
            <a:r>
              <a:rPr lang="en-US" sz="1800" dirty="0" err="1">
                <a:solidFill>
                  <a:srgbClr val="4A4A4A"/>
                </a:solidFill>
              </a:rPr>
              <a:t>CyberOhio</a:t>
            </a:r>
            <a:r>
              <a:rPr lang="en-US" sz="1800" dirty="0">
                <a:solidFill>
                  <a:srgbClr val="4A4A4A"/>
                </a:solidFill>
              </a:rPr>
              <a:t>, the Ohio Cyber Reserve (OhCR), the Ohio Cyber Range Institute (OCRI) and Regional Programming Centers (RPC).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5F773524-4DE9-E5C8-6AEE-CCFEE01BA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5F1661-EAC4-D7E7-53D0-1A6E0219C17B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April 22, 2024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B02213D-2EA8-7596-C00D-962401C80A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497" y="1825624"/>
            <a:ext cx="7166792" cy="403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124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66AFB-74A2-0706-74CA-298271F6B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18 ITCs in Ohio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A5246-AA62-6F86-E11F-EF4B976E3E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208594" cy="4351338"/>
          </a:xfrm>
        </p:spPr>
        <p:txBody>
          <a:bodyPr>
            <a:norm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Ohio School Districts are supported by 18 Information Technology Centers (ITC). See </a:t>
            </a:r>
            <a:r>
              <a:rPr lang="en-US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Connect – The Management Council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get the ITCs names, addresses and contact information.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ITC provides the dedicated fiber connection, vulnerability scanning, fiscal software, grading software, attendance, DNS filtering. IT services. VPN software, MFA, Last past.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ITC can support the State’s efforts in several areas:</a:t>
            </a:r>
          </a:p>
          <a:p>
            <a:pPr marL="45720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 with Cybersecurity training distribution to their districts</a:t>
            </a:r>
          </a:p>
          <a:p>
            <a:pPr marL="45720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 with vendor cybersecurity compliance initiatives, so that each district does not have to collect this information individually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B388D6-679C-18F1-E570-A87E2B19D5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101" y="1828799"/>
            <a:ext cx="4047699" cy="4280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5F773524-4DE9-E5C8-6AEE-CCFEE01BA7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5F1661-EAC4-D7E7-53D0-1A6E0219C17B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April 22, 2024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</p:spTree>
    <p:extLst>
      <p:ext uri="{BB962C8B-B14F-4D97-AF65-F5344CB8AC3E}">
        <p14:creationId xmlns:p14="http://schemas.microsoft.com/office/powerpoint/2010/main" val="3604186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68481-31EB-E10F-5E60-198B1478C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51 </a:t>
            </a:r>
            <a:r>
              <a:rPr lang="en-US" dirty="0" err="1"/>
              <a:t>ESCs</a:t>
            </a:r>
            <a:r>
              <a:rPr lang="en-US" dirty="0"/>
              <a:t> in Ohio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168382-AB23-02A2-128F-C7CE8F141C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326039" cy="4351338"/>
          </a:xfrm>
        </p:spPr>
        <p:txBody>
          <a:bodyPr/>
          <a:lstStyle/>
          <a:p>
            <a:r>
              <a:rPr lang="en-US" sz="1800" dirty="0"/>
              <a:t>The 51 </a:t>
            </a:r>
            <a:r>
              <a:rPr lang="en-US" sz="1800" dirty="0" err="1"/>
              <a:t>ESCs</a:t>
            </a:r>
            <a:r>
              <a:rPr lang="en-US" sz="1800" dirty="0"/>
              <a:t> in Ohio offer special education staff, substitute teachers, professional development, technology services, Google training for staff, educational instructional courses and more.</a:t>
            </a:r>
          </a:p>
          <a:p>
            <a:r>
              <a:rPr lang="en-US" sz="1800" dirty="0"/>
              <a:t>The </a:t>
            </a:r>
            <a:r>
              <a:rPr lang="en-US" sz="1800" dirty="0" err="1"/>
              <a:t>ESCs</a:t>
            </a:r>
            <a:r>
              <a:rPr lang="en-US" sz="1800" dirty="0"/>
              <a:t> can assist districts with providing the following:</a:t>
            </a:r>
          </a:p>
          <a:p>
            <a:pPr lvl="1"/>
            <a:r>
              <a:rPr lang="en-US" sz="1400" dirty="0"/>
              <a:t>They want to assist the ITCs with the work</a:t>
            </a:r>
          </a:p>
          <a:p>
            <a:pPr lvl="1"/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9EDB6B-18AB-6056-6C53-785258C44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3463" y="1784681"/>
            <a:ext cx="5030337" cy="4573258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AE3CE252-244A-D9AE-479B-8E34FF4D46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3" y="6176963"/>
            <a:ext cx="588617" cy="5737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5FF93D2-9660-6DEB-7763-BA3CDA1B9EE1}"/>
              </a:ext>
            </a:extLst>
          </p:cNvPr>
          <p:cNvSpPr txBox="1"/>
          <p:nvPr/>
        </p:nvSpPr>
        <p:spPr>
          <a:xfrm>
            <a:off x="1513114" y="6121299"/>
            <a:ext cx="243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Ohio Cyber Reserve (OhCR)</a:t>
            </a:r>
          </a:p>
          <a:p>
            <a:r>
              <a:rPr lang="en-US" sz="1200" dirty="0"/>
              <a:t>April 22, 2024</a:t>
            </a:r>
          </a:p>
          <a:p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‘Building a More Cyber Secure Ohio’</a:t>
            </a:r>
          </a:p>
        </p:txBody>
      </p:sp>
    </p:spTree>
    <p:extLst>
      <p:ext uri="{BB962C8B-B14F-4D97-AF65-F5344CB8AC3E}">
        <p14:creationId xmlns:p14="http://schemas.microsoft.com/office/powerpoint/2010/main" val="17487612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E4D4F6109663479CEF4A36D3A042F7" ma:contentTypeVersion="16" ma:contentTypeDescription="Create a new document." ma:contentTypeScope="" ma:versionID="0259a61fec08fa41cce6880db5abf7f5">
  <xsd:schema xmlns:xsd="http://www.w3.org/2001/XMLSchema" xmlns:xs="http://www.w3.org/2001/XMLSchema" xmlns:p="http://schemas.microsoft.com/office/2006/metadata/properties" xmlns:ns2="bd58ea70-141a-4171-9926-54fe62bb814d" xmlns:ns3="c75bcfa1-8e69-44d4-9399-cc271d6b50ef" xmlns:ns4="8be56858-bf0c-43d6-954d-be7222281d29" targetNamespace="http://schemas.microsoft.com/office/2006/metadata/properties" ma:root="true" ma:fieldsID="ed569ca2e6e3d17c4b83b1f8fd57cdcd" ns2:_="" ns3:_="" ns4:_="">
    <xsd:import namespace="bd58ea70-141a-4171-9926-54fe62bb814d"/>
    <xsd:import namespace="c75bcfa1-8e69-44d4-9399-cc271d6b50ef"/>
    <xsd:import namespace="8be56858-bf0c-43d6-954d-be7222281d2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58ea70-141a-4171-9926-54fe62bb81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ce7ed257-b896-4b55-84f7-2c4d79b9c33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5bcfa1-8e69-44d4-9399-cc271d6b50ef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e56858-bf0c-43d6-954d-be7222281d29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791b72f4-0fa5-4a15-a53a-2bc0fecd9ed2}" ma:internalName="TaxCatchAll" ma:showField="CatchAllData" ma:web="c75bcfa1-8e69-44d4-9399-cc271d6b50e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d58ea70-141a-4171-9926-54fe62bb814d">
      <Terms xmlns="http://schemas.microsoft.com/office/infopath/2007/PartnerControls"/>
    </lcf76f155ced4ddcb4097134ff3c332f>
    <TaxCatchAll xmlns="8be56858-bf0c-43d6-954d-be7222281d29" xsi:nil="true"/>
  </documentManagement>
</p:properties>
</file>

<file path=customXml/itemProps1.xml><?xml version="1.0" encoding="utf-8"?>
<ds:datastoreItem xmlns:ds="http://schemas.openxmlformats.org/officeDocument/2006/customXml" ds:itemID="{2E53B297-06F6-445D-B5CF-2BEF201AFB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F44A26C-C3AD-4045-BC17-3FADCC30B6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58ea70-141a-4171-9926-54fe62bb814d"/>
    <ds:schemaRef ds:uri="c75bcfa1-8e69-44d4-9399-cc271d6b50ef"/>
    <ds:schemaRef ds:uri="8be56858-bf0c-43d6-954d-be7222281d2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928AEB4-7F32-4500-95E5-CC77F28324F2}">
  <ds:schemaRefs>
    <ds:schemaRef ds:uri="http://schemas.microsoft.com/office/2006/metadata/properties"/>
    <ds:schemaRef ds:uri="http://schemas.microsoft.com/office/infopath/2007/PartnerControls"/>
    <ds:schemaRef ds:uri="bd58ea70-141a-4171-9926-54fe62bb814d"/>
    <ds:schemaRef ds:uri="8be56858-bf0c-43d6-954d-be7222281d2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926</Words>
  <Application>Microsoft Office PowerPoint</Application>
  <PresentationFormat>Widescreen</PresentationFormat>
  <Paragraphs>131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Wingdings</vt:lpstr>
      <vt:lpstr>Office Theme</vt:lpstr>
      <vt:lpstr>The OhCR ‘Building a More Cyber Secure Ohio’  </vt:lpstr>
      <vt:lpstr>700+ Ohio School Districts </vt:lpstr>
      <vt:lpstr>Requirements from the Board and Government</vt:lpstr>
      <vt:lpstr>How to Meet the Five Sections of NIST</vt:lpstr>
      <vt:lpstr>Make and Take to Compliance</vt:lpstr>
      <vt:lpstr>Seminar’s Make and Take to Compliance</vt:lpstr>
      <vt:lpstr>Ohio Persistent Cyber Improvement (O-PCI) Program</vt:lpstr>
      <vt:lpstr>18 ITCs in Ohio</vt:lpstr>
      <vt:lpstr>51 ESCs in Ohio</vt:lpstr>
      <vt:lpstr>17 Regional Programming Centers</vt:lpstr>
      <vt:lpstr>ODE Designed Cyber Clubs</vt:lpstr>
      <vt:lpstr>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Charles Robbins</dc:creator>
  <cp:lastModifiedBy>Charles Robbins</cp:lastModifiedBy>
  <cp:revision>6</cp:revision>
  <dcterms:created xsi:type="dcterms:W3CDTF">2023-01-31T18:24:21Z</dcterms:created>
  <dcterms:modified xsi:type="dcterms:W3CDTF">2024-04-22T15:20:04Z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0x010100FCE4D4F6109663479CEF4A36D3A042F7</vt:lpwstr>
  </property>
  <property fmtid="{D5CDD505-2E9C-101B-9397-08002B2CF9AE}" pid="3" name="MediaServiceImageTags">
    <vt:lpwstr/>
  </property>
</Properties>
</file>