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54" r:id="rId2"/>
    <p:sldId id="353" r:id="rId3"/>
    <p:sldId id="379" r:id="rId4"/>
    <p:sldId id="367" r:id="rId5"/>
    <p:sldId id="380" r:id="rId6"/>
    <p:sldId id="381" r:id="rId7"/>
    <p:sldId id="382" r:id="rId8"/>
    <p:sldId id="383" r:id="rId9"/>
    <p:sldId id="384" r:id="rId10"/>
    <p:sldId id="385" r:id="rId11"/>
    <p:sldId id="260" r:id="rId12"/>
    <p:sldId id="386" r:id="rId13"/>
    <p:sldId id="387" r:id="rId14"/>
    <p:sldId id="388" r:id="rId15"/>
    <p:sldId id="389" r:id="rId16"/>
    <p:sldId id="352" r:id="rId17"/>
    <p:sldId id="356" r:id="rId18"/>
    <p:sldId id="359" r:id="rId19"/>
    <p:sldId id="378" r:id="rId20"/>
    <p:sldId id="357" r:id="rId21"/>
    <p:sldId id="358" r:id="rId22"/>
    <p:sldId id="360" r:id="rId23"/>
    <p:sldId id="27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AD67B7-EE28-48F1-A8E3-A50A4A4E9AE9}" v="5" dt="2023-09-25T01:12:22.3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41" autoAdjust="0"/>
    <p:restoredTop sz="95206" autoAdjust="0"/>
  </p:normalViewPr>
  <p:slideViewPr>
    <p:cSldViewPr snapToGrid="0">
      <p:cViewPr varScale="1">
        <p:scale>
          <a:sx n="80" d="100"/>
          <a:sy n="80" d="100"/>
        </p:scale>
        <p:origin x="816" y="3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es Robbins" userId="2a2c6b74727e6a50" providerId="LiveId" clId="{11AD67B7-EE28-48F1-A8E3-A50A4A4E9AE9}"/>
    <pc:docChg chg="undo custSel delSld modSld">
      <pc:chgData name="Charles Robbins" userId="2a2c6b74727e6a50" providerId="LiveId" clId="{11AD67B7-EE28-48F1-A8E3-A50A4A4E9AE9}" dt="2023-09-25T01:16:37.047" v="142" actId="1076"/>
      <pc:docMkLst>
        <pc:docMk/>
      </pc:docMkLst>
      <pc:sldChg chg="delSp modSp mod">
        <pc:chgData name="Charles Robbins" userId="2a2c6b74727e6a50" providerId="LiveId" clId="{11AD67B7-EE28-48F1-A8E3-A50A4A4E9AE9}" dt="2023-09-25T00:57:33.821" v="104" actId="478"/>
        <pc:sldMkLst>
          <pc:docMk/>
          <pc:sldMk cId="2189866342" sldId="260"/>
        </pc:sldMkLst>
        <pc:spChg chg="mod">
          <ac:chgData name="Charles Robbins" userId="2a2c6b74727e6a50" providerId="LiveId" clId="{11AD67B7-EE28-48F1-A8E3-A50A4A4E9AE9}" dt="2023-09-25T00:56:19.093" v="89"/>
          <ac:spMkLst>
            <pc:docMk/>
            <pc:sldMk cId="2189866342" sldId="260"/>
            <ac:spMk id="9" creationId="{288FDCE8-B61E-D5C5-A55E-DF7AD27783B8}"/>
          </ac:spMkLst>
        </pc:spChg>
        <pc:picChg chg="del">
          <ac:chgData name="Charles Robbins" userId="2a2c6b74727e6a50" providerId="LiveId" clId="{11AD67B7-EE28-48F1-A8E3-A50A4A4E9AE9}" dt="2023-09-25T00:57:33.821" v="104" actId="478"/>
          <ac:picMkLst>
            <pc:docMk/>
            <pc:sldMk cId="2189866342" sldId="260"/>
            <ac:picMk id="4" creationId="{EEB755E8-498F-36E4-D16A-DBCB0B114A98}"/>
          </ac:picMkLst>
        </pc:picChg>
      </pc:sldChg>
      <pc:sldChg chg="delSp modSp mod">
        <pc:chgData name="Charles Robbins" userId="2a2c6b74727e6a50" providerId="LiveId" clId="{11AD67B7-EE28-48F1-A8E3-A50A4A4E9AE9}" dt="2023-09-25T00:58:07.199" v="107" actId="478"/>
        <pc:sldMkLst>
          <pc:docMk/>
          <pc:sldMk cId="409111758" sldId="271"/>
        </pc:sldMkLst>
        <pc:spChg chg="mod">
          <ac:chgData name="Charles Robbins" userId="2a2c6b74727e6a50" providerId="LiveId" clId="{11AD67B7-EE28-48F1-A8E3-A50A4A4E9AE9}" dt="2023-09-25T00:56:19.093" v="89"/>
          <ac:spMkLst>
            <pc:docMk/>
            <pc:sldMk cId="409111758" sldId="271"/>
            <ac:spMk id="10" creationId="{B5CF5EA0-35EC-7F58-DCA5-CE8E48F9B9CA}"/>
          </ac:spMkLst>
        </pc:spChg>
        <pc:picChg chg="del">
          <ac:chgData name="Charles Robbins" userId="2a2c6b74727e6a50" providerId="LiveId" clId="{11AD67B7-EE28-48F1-A8E3-A50A4A4E9AE9}" dt="2023-09-25T00:58:07.199" v="107" actId="478"/>
          <ac:picMkLst>
            <pc:docMk/>
            <pc:sldMk cId="409111758" sldId="271"/>
            <ac:picMk id="3" creationId="{066E7119-9CD5-6748-05CD-E81F52972F67}"/>
          </ac:picMkLst>
        </pc:picChg>
      </pc:sldChg>
      <pc:sldChg chg="delSp modSp mod">
        <pc:chgData name="Charles Robbins" userId="2a2c6b74727e6a50" providerId="LiveId" clId="{11AD67B7-EE28-48F1-A8E3-A50A4A4E9AE9}" dt="2023-09-25T01:00:49.792" v="120" actId="478"/>
        <pc:sldMkLst>
          <pc:docMk/>
          <pc:sldMk cId="1316826775" sldId="352"/>
        </pc:sldMkLst>
        <pc:spChg chg="mod">
          <ac:chgData name="Charles Robbins" userId="2a2c6b74727e6a50" providerId="LiveId" clId="{11AD67B7-EE28-48F1-A8E3-A50A4A4E9AE9}" dt="2023-09-25T00:56:19.093" v="89"/>
          <ac:spMkLst>
            <pc:docMk/>
            <pc:sldMk cId="1316826775" sldId="352"/>
            <ac:spMk id="10" creationId="{0035F38B-3869-5E1C-D2F0-1B5E7EB9AA28}"/>
          </ac:spMkLst>
        </pc:spChg>
        <pc:picChg chg="del">
          <ac:chgData name="Charles Robbins" userId="2a2c6b74727e6a50" providerId="LiveId" clId="{11AD67B7-EE28-48F1-A8E3-A50A4A4E9AE9}" dt="2023-09-25T01:00:49.792" v="120" actId="478"/>
          <ac:picMkLst>
            <pc:docMk/>
            <pc:sldMk cId="1316826775" sldId="352"/>
            <ac:picMk id="4" creationId="{BDD79A86-ABA6-9704-651A-E13F510278E6}"/>
          </ac:picMkLst>
        </pc:picChg>
      </pc:sldChg>
      <pc:sldChg chg="delSp modSp mod">
        <pc:chgData name="Charles Robbins" userId="2a2c6b74727e6a50" providerId="LiveId" clId="{11AD67B7-EE28-48F1-A8E3-A50A4A4E9AE9}" dt="2023-09-25T00:56:19.093" v="89"/>
        <pc:sldMkLst>
          <pc:docMk/>
          <pc:sldMk cId="835344448" sldId="353"/>
        </pc:sldMkLst>
        <pc:spChg chg="mod">
          <ac:chgData name="Charles Robbins" userId="2a2c6b74727e6a50" providerId="LiveId" clId="{11AD67B7-EE28-48F1-A8E3-A50A4A4E9AE9}" dt="2023-09-25T00:55:44.787" v="88" actId="6549"/>
          <ac:spMkLst>
            <pc:docMk/>
            <pc:sldMk cId="835344448" sldId="353"/>
            <ac:spMk id="9" creationId="{46F50A92-B783-BFC7-250C-2CB923D25656}"/>
          </ac:spMkLst>
        </pc:spChg>
        <pc:spChg chg="mod">
          <ac:chgData name="Charles Robbins" userId="2a2c6b74727e6a50" providerId="LiveId" clId="{11AD67B7-EE28-48F1-A8E3-A50A4A4E9AE9}" dt="2023-09-25T00:56:19.093" v="89"/>
          <ac:spMkLst>
            <pc:docMk/>
            <pc:sldMk cId="835344448" sldId="353"/>
            <ac:spMk id="12" creationId="{510EDE00-9828-59A0-DABD-5AE8C22C72BF}"/>
          </ac:spMkLst>
        </pc:spChg>
        <pc:picChg chg="del">
          <ac:chgData name="Charles Robbins" userId="2a2c6b74727e6a50" providerId="LiveId" clId="{11AD67B7-EE28-48F1-A8E3-A50A4A4E9AE9}" dt="2023-09-25T00:55:41.402" v="87" actId="478"/>
          <ac:picMkLst>
            <pc:docMk/>
            <pc:sldMk cId="835344448" sldId="353"/>
            <ac:picMk id="2" creationId="{3EDA21CC-A7D0-4A16-2003-B6B4B64945E0}"/>
          </ac:picMkLst>
        </pc:picChg>
      </pc:sldChg>
      <pc:sldChg chg="addSp delSp modSp mod">
        <pc:chgData name="Charles Robbins" userId="2a2c6b74727e6a50" providerId="LiveId" clId="{11AD67B7-EE28-48F1-A8E3-A50A4A4E9AE9}" dt="2023-09-25T01:16:37.047" v="142" actId="1076"/>
        <pc:sldMkLst>
          <pc:docMk/>
          <pc:sldMk cId="201781480" sldId="354"/>
        </pc:sldMkLst>
        <pc:spChg chg="mod">
          <ac:chgData name="Charles Robbins" userId="2a2c6b74727e6a50" providerId="LiveId" clId="{11AD67B7-EE28-48F1-A8E3-A50A4A4E9AE9}" dt="2023-09-25T00:52:57.803" v="6" actId="20577"/>
          <ac:spMkLst>
            <pc:docMk/>
            <pc:sldMk cId="201781480" sldId="354"/>
            <ac:spMk id="2" creationId="{93E38F19-E7D6-1B40-8571-C05F5B360DCF}"/>
          </ac:spMkLst>
        </pc:spChg>
        <pc:spChg chg="add del mod">
          <ac:chgData name="Charles Robbins" userId="2a2c6b74727e6a50" providerId="LiveId" clId="{11AD67B7-EE28-48F1-A8E3-A50A4A4E9AE9}" dt="2023-09-25T01:16:30.313" v="141" actId="20577"/>
          <ac:spMkLst>
            <pc:docMk/>
            <pc:sldMk cId="201781480" sldId="354"/>
            <ac:spMk id="3" creationId="{D87F034F-76F5-583F-C69E-0D69D5B6E3C7}"/>
          </ac:spMkLst>
        </pc:spChg>
        <pc:spChg chg="add mod">
          <ac:chgData name="Charles Robbins" userId="2a2c6b74727e6a50" providerId="LiveId" clId="{11AD67B7-EE28-48F1-A8E3-A50A4A4E9AE9}" dt="2023-09-25T01:16:37.047" v="142" actId="1076"/>
          <ac:spMkLst>
            <pc:docMk/>
            <pc:sldMk cId="201781480" sldId="354"/>
            <ac:spMk id="8" creationId="{DE2F083D-A20F-C224-EE08-2F7C500207A3}"/>
          </ac:spMkLst>
        </pc:spChg>
        <pc:spChg chg="mod">
          <ac:chgData name="Charles Robbins" userId="2a2c6b74727e6a50" providerId="LiveId" clId="{11AD67B7-EE28-48F1-A8E3-A50A4A4E9AE9}" dt="2023-09-25T00:56:19.093" v="89"/>
          <ac:spMkLst>
            <pc:docMk/>
            <pc:sldMk cId="201781480" sldId="354"/>
            <ac:spMk id="11" creationId="{655590E7-F2C4-58FF-2FC4-5A9429D08822}"/>
          </ac:spMkLst>
        </pc:spChg>
        <pc:picChg chg="del">
          <ac:chgData name="Charles Robbins" userId="2a2c6b74727e6a50" providerId="LiveId" clId="{11AD67B7-EE28-48F1-A8E3-A50A4A4E9AE9}" dt="2023-09-25T00:54:50.693" v="7" actId="478"/>
          <ac:picMkLst>
            <pc:docMk/>
            <pc:sldMk cId="201781480" sldId="354"/>
            <ac:picMk id="4" creationId="{745952EE-B481-9C20-54DC-C39306D5C310}"/>
          </ac:picMkLst>
        </pc:picChg>
        <pc:picChg chg="del">
          <ac:chgData name="Charles Robbins" userId="2a2c6b74727e6a50" providerId="LiveId" clId="{11AD67B7-EE28-48F1-A8E3-A50A4A4E9AE9}" dt="2023-09-25T01:15:53.891" v="122" actId="478"/>
          <ac:picMkLst>
            <pc:docMk/>
            <pc:sldMk cId="201781480" sldId="354"/>
            <ac:picMk id="7" creationId="{0DD3ED20-12EA-9A43-65E1-E8A6C0F44B93}"/>
          </ac:picMkLst>
        </pc:picChg>
        <pc:picChg chg="add del">
          <ac:chgData name="Charles Robbins" userId="2a2c6b74727e6a50" providerId="LiveId" clId="{11AD67B7-EE28-48F1-A8E3-A50A4A4E9AE9}" dt="2023-09-25T01:16:17.079" v="129" actId="478"/>
          <ac:picMkLst>
            <pc:docMk/>
            <pc:sldMk cId="201781480" sldId="354"/>
            <ac:picMk id="12" creationId="{97D73941-79E4-12A3-18F2-A389A2C1BC9C}"/>
          </ac:picMkLst>
        </pc:picChg>
      </pc:sldChg>
      <pc:sldChg chg="modSp del">
        <pc:chgData name="Charles Robbins" userId="2a2c6b74727e6a50" providerId="LiveId" clId="{11AD67B7-EE28-48F1-A8E3-A50A4A4E9AE9}" dt="2023-09-25T01:00:56.190" v="121" actId="47"/>
        <pc:sldMkLst>
          <pc:docMk/>
          <pc:sldMk cId="3374843843" sldId="355"/>
        </pc:sldMkLst>
        <pc:spChg chg="mod">
          <ac:chgData name="Charles Robbins" userId="2a2c6b74727e6a50" providerId="LiveId" clId="{11AD67B7-EE28-48F1-A8E3-A50A4A4E9AE9}" dt="2023-09-25T00:56:19.093" v="89"/>
          <ac:spMkLst>
            <pc:docMk/>
            <pc:sldMk cId="3374843843" sldId="355"/>
            <ac:spMk id="8" creationId="{3AB24C64-F868-3507-3918-A2CD5C79D1C7}"/>
          </ac:spMkLst>
        </pc:spChg>
      </pc:sldChg>
      <pc:sldChg chg="modSp">
        <pc:chgData name="Charles Robbins" userId="2a2c6b74727e6a50" providerId="LiveId" clId="{11AD67B7-EE28-48F1-A8E3-A50A4A4E9AE9}" dt="2023-09-25T00:56:19.093" v="89"/>
        <pc:sldMkLst>
          <pc:docMk/>
          <pc:sldMk cId="3020777946" sldId="356"/>
        </pc:sldMkLst>
        <pc:spChg chg="mod">
          <ac:chgData name="Charles Robbins" userId="2a2c6b74727e6a50" providerId="LiveId" clId="{11AD67B7-EE28-48F1-A8E3-A50A4A4E9AE9}" dt="2023-09-25T00:56:19.093" v="89"/>
          <ac:spMkLst>
            <pc:docMk/>
            <pc:sldMk cId="3020777946" sldId="356"/>
            <ac:spMk id="7" creationId="{082D5B3A-084B-AC68-C1F3-DE5F02ABBE34}"/>
          </ac:spMkLst>
        </pc:spChg>
      </pc:sldChg>
      <pc:sldChg chg="delSp modSp mod">
        <pc:chgData name="Charles Robbins" userId="2a2c6b74727e6a50" providerId="LiveId" clId="{11AD67B7-EE28-48F1-A8E3-A50A4A4E9AE9}" dt="2023-09-25T00:58:31.713" v="111" actId="478"/>
        <pc:sldMkLst>
          <pc:docMk/>
          <pc:sldMk cId="2384182936" sldId="357"/>
        </pc:sldMkLst>
        <pc:spChg chg="mod">
          <ac:chgData name="Charles Robbins" userId="2a2c6b74727e6a50" providerId="LiveId" clId="{11AD67B7-EE28-48F1-A8E3-A50A4A4E9AE9}" dt="2023-09-25T00:56:19.093" v="89"/>
          <ac:spMkLst>
            <pc:docMk/>
            <pc:sldMk cId="2384182936" sldId="357"/>
            <ac:spMk id="9" creationId="{CF85B203-BA16-691D-FE6E-1F4EDA7D43C3}"/>
          </ac:spMkLst>
        </pc:spChg>
        <pc:picChg chg="del">
          <ac:chgData name="Charles Robbins" userId="2a2c6b74727e6a50" providerId="LiveId" clId="{11AD67B7-EE28-48F1-A8E3-A50A4A4E9AE9}" dt="2023-09-25T00:58:31.713" v="111" actId="478"/>
          <ac:picMkLst>
            <pc:docMk/>
            <pc:sldMk cId="2384182936" sldId="357"/>
            <ac:picMk id="4" creationId="{18ADCE49-C52D-6F8E-E7F6-AAEECEACA718}"/>
          </ac:picMkLst>
        </pc:picChg>
      </pc:sldChg>
      <pc:sldChg chg="delSp modSp mod">
        <pc:chgData name="Charles Robbins" userId="2a2c6b74727e6a50" providerId="LiveId" clId="{11AD67B7-EE28-48F1-A8E3-A50A4A4E9AE9}" dt="2023-09-25T00:58:25.367" v="110" actId="478"/>
        <pc:sldMkLst>
          <pc:docMk/>
          <pc:sldMk cId="3727238510" sldId="358"/>
        </pc:sldMkLst>
        <pc:spChg chg="mod">
          <ac:chgData name="Charles Robbins" userId="2a2c6b74727e6a50" providerId="LiveId" clId="{11AD67B7-EE28-48F1-A8E3-A50A4A4E9AE9}" dt="2023-09-25T00:56:19.093" v="89"/>
          <ac:spMkLst>
            <pc:docMk/>
            <pc:sldMk cId="3727238510" sldId="358"/>
            <ac:spMk id="11" creationId="{F3623B3F-323B-53A0-4A6A-35FF8A463B83}"/>
          </ac:spMkLst>
        </pc:spChg>
        <pc:picChg chg="del">
          <ac:chgData name="Charles Robbins" userId="2a2c6b74727e6a50" providerId="LiveId" clId="{11AD67B7-EE28-48F1-A8E3-A50A4A4E9AE9}" dt="2023-09-25T00:58:25.367" v="110" actId="478"/>
          <ac:picMkLst>
            <pc:docMk/>
            <pc:sldMk cId="3727238510" sldId="358"/>
            <ac:picMk id="7" creationId="{AA66DEE8-7435-21E5-B409-9E2E85BB0ACB}"/>
          </ac:picMkLst>
        </pc:picChg>
      </pc:sldChg>
      <pc:sldChg chg="modSp">
        <pc:chgData name="Charles Robbins" userId="2a2c6b74727e6a50" providerId="LiveId" clId="{11AD67B7-EE28-48F1-A8E3-A50A4A4E9AE9}" dt="2023-09-25T00:56:19.093" v="89"/>
        <pc:sldMkLst>
          <pc:docMk/>
          <pc:sldMk cId="3364396366" sldId="359"/>
        </pc:sldMkLst>
        <pc:spChg chg="mod">
          <ac:chgData name="Charles Robbins" userId="2a2c6b74727e6a50" providerId="LiveId" clId="{11AD67B7-EE28-48F1-A8E3-A50A4A4E9AE9}" dt="2023-09-25T00:56:19.093" v="89"/>
          <ac:spMkLst>
            <pc:docMk/>
            <pc:sldMk cId="3364396366" sldId="359"/>
            <ac:spMk id="12" creationId="{96877556-57CF-47EB-19D5-4276DB18D5D8}"/>
          </ac:spMkLst>
        </pc:spChg>
      </pc:sldChg>
      <pc:sldChg chg="delSp modSp mod">
        <pc:chgData name="Charles Robbins" userId="2a2c6b74727e6a50" providerId="LiveId" clId="{11AD67B7-EE28-48F1-A8E3-A50A4A4E9AE9}" dt="2023-09-25T00:58:19.880" v="109" actId="478"/>
        <pc:sldMkLst>
          <pc:docMk/>
          <pc:sldMk cId="647813874" sldId="360"/>
        </pc:sldMkLst>
        <pc:spChg chg="mod">
          <ac:chgData name="Charles Robbins" userId="2a2c6b74727e6a50" providerId="LiveId" clId="{11AD67B7-EE28-48F1-A8E3-A50A4A4E9AE9}" dt="2023-09-25T00:56:19.093" v="89"/>
          <ac:spMkLst>
            <pc:docMk/>
            <pc:sldMk cId="647813874" sldId="360"/>
            <ac:spMk id="12" creationId="{02E7382D-E0E1-A560-23AA-6129E8B0174F}"/>
          </ac:spMkLst>
        </pc:spChg>
        <pc:picChg chg="del">
          <ac:chgData name="Charles Robbins" userId="2a2c6b74727e6a50" providerId="LiveId" clId="{11AD67B7-EE28-48F1-A8E3-A50A4A4E9AE9}" dt="2023-09-25T00:58:19.880" v="109" actId="478"/>
          <ac:picMkLst>
            <pc:docMk/>
            <pc:sldMk cId="647813874" sldId="360"/>
            <ac:picMk id="7" creationId="{6A8F2AE3-43D4-98A0-F385-4168687FC554}"/>
          </ac:picMkLst>
        </pc:picChg>
      </pc:sldChg>
      <pc:sldChg chg="delSp modSp del mod">
        <pc:chgData name="Charles Robbins" userId="2a2c6b74727e6a50" providerId="LiveId" clId="{11AD67B7-EE28-48F1-A8E3-A50A4A4E9AE9}" dt="2023-09-25T00:58:14.169" v="108" actId="47"/>
        <pc:sldMkLst>
          <pc:docMk/>
          <pc:sldMk cId="1353547102" sldId="362"/>
        </pc:sldMkLst>
        <pc:spChg chg="mod">
          <ac:chgData name="Charles Robbins" userId="2a2c6b74727e6a50" providerId="LiveId" clId="{11AD67B7-EE28-48F1-A8E3-A50A4A4E9AE9}" dt="2023-09-25T00:56:19.093" v="89"/>
          <ac:spMkLst>
            <pc:docMk/>
            <pc:sldMk cId="1353547102" sldId="362"/>
            <ac:spMk id="5" creationId="{B8474C0E-5164-366B-27AC-8F6CFEB2A9DA}"/>
          </ac:spMkLst>
        </pc:spChg>
        <pc:picChg chg="del">
          <ac:chgData name="Charles Robbins" userId="2a2c6b74727e6a50" providerId="LiveId" clId="{11AD67B7-EE28-48F1-A8E3-A50A4A4E9AE9}" dt="2023-09-25T00:58:01.001" v="106" actId="478"/>
          <ac:picMkLst>
            <pc:docMk/>
            <pc:sldMk cId="1353547102" sldId="362"/>
            <ac:picMk id="7" creationId="{0C80BC87-799F-CBAC-B17F-BE4FAE88002D}"/>
          </ac:picMkLst>
        </pc:picChg>
      </pc:sldChg>
      <pc:sldChg chg="modSp del">
        <pc:chgData name="Charles Robbins" userId="2a2c6b74727e6a50" providerId="LiveId" clId="{11AD67B7-EE28-48F1-A8E3-A50A4A4E9AE9}" dt="2023-09-25T00:57:56.295" v="105" actId="47"/>
        <pc:sldMkLst>
          <pc:docMk/>
          <pc:sldMk cId="3979219018" sldId="366"/>
        </pc:sldMkLst>
        <pc:spChg chg="mod">
          <ac:chgData name="Charles Robbins" userId="2a2c6b74727e6a50" providerId="LiveId" clId="{11AD67B7-EE28-48F1-A8E3-A50A4A4E9AE9}" dt="2023-09-25T00:56:19.093" v="89"/>
          <ac:spMkLst>
            <pc:docMk/>
            <pc:sldMk cId="3979219018" sldId="366"/>
            <ac:spMk id="10" creationId="{EA642E51-9C0C-76A8-5E42-95ADC40E72CC}"/>
          </ac:spMkLst>
        </pc:spChg>
      </pc:sldChg>
      <pc:sldChg chg="delSp modSp mod">
        <pc:chgData name="Charles Robbins" userId="2a2c6b74727e6a50" providerId="LiveId" clId="{11AD67B7-EE28-48F1-A8E3-A50A4A4E9AE9}" dt="2023-09-25T00:56:32.238" v="91" actId="478"/>
        <pc:sldMkLst>
          <pc:docMk/>
          <pc:sldMk cId="3752200602" sldId="367"/>
        </pc:sldMkLst>
        <pc:spChg chg="mod">
          <ac:chgData name="Charles Robbins" userId="2a2c6b74727e6a50" providerId="LiveId" clId="{11AD67B7-EE28-48F1-A8E3-A50A4A4E9AE9}" dt="2023-09-25T00:56:19.093" v="89"/>
          <ac:spMkLst>
            <pc:docMk/>
            <pc:sldMk cId="3752200602" sldId="367"/>
            <ac:spMk id="9" creationId="{F23D0AD7-7035-C7C0-E61C-DAF5F76897AC}"/>
          </ac:spMkLst>
        </pc:spChg>
        <pc:picChg chg="del">
          <ac:chgData name="Charles Robbins" userId="2a2c6b74727e6a50" providerId="LiveId" clId="{11AD67B7-EE28-48F1-A8E3-A50A4A4E9AE9}" dt="2023-09-25T00:56:32.238" v="91" actId="478"/>
          <ac:picMkLst>
            <pc:docMk/>
            <pc:sldMk cId="3752200602" sldId="367"/>
            <ac:picMk id="12" creationId="{A467A9E6-A3B4-5489-E056-3DC9EE22ABE9}"/>
          </ac:picMkLst>
        </pc:picChg>
      </pc:sldChg>
      <pc:sldChg chg="modSp del">
        <pc:chgData name="Charles Robbins" userId="2a2c6b74727e6a50" providerId="LiveId" clId="{11AD67B7-EE28-48F1-A8E3-A50A4A4E9AE9}" dt="2023-09-25T00:57:56.295" v="105" actId="47"/>
        <pc:sldMkLst>
          <pc:docMk/>
          <pc:sldMk cId="2438345928" sldId="368"/>
        </pc:sldMkLst>
        <pc:spChg chg="mod">
          <ac:chgData name="Charles Robbins" userId="2a2c6b74727e6a50" providerId="LiveId" clId="{11AD67B7-EE28-48F1-A8E3-A50A4A4E9AE9}" dt="2023-09-25T00:56:19.093" v="89"/>
          <ac:spMkLst>
            <pc:docMk/>
            <pc:sldMk cId="2438345928" sldId="368"/>
            <ac:spMk id="8" creationId="{3443697E-0C4B-3BD2-8549-9114ED7669D4}"/>
          </ac:spMkLst>
        </pc:spChg>
      </pc:sldChg>
      <pc:sldChg chg="modSp del">
        <pc:chgData name="Charles Robbins" userId="2a2c6b74727e6a50" providerId="LiveId" clId="{11AD67B7-EE28-48F1-A8E3-A50A4A4E9AE9}" dt="2023-09-25T00:57:56.295" v="105" actId="47"/>
        <pc:sldMkLst>
          <pc:docMk/>
          <pc:sldMk cId="358726666" sldId="369"/>
        </pc:sldMkLst>
        <pc:spChg chg="mod">
          <ac:chgData name="Charles Robbins" userId="2a2c6b74727e6a50" providerId="LiveId" clId="{11AD67B7-EE28-48F1-A8E3-A50A4A4E9AE9}" dt="2023-09-25T00:56:19.093" v="89"/>
          <ac:spMkLst>
            <pc:docMk/>
            <pc:sldMk cId="358726666" sldId="369"/>
            <ac:spMk id="10" creationId="{6881C721-1299-B006-697E-1CCFCA87D705}"/>
          </ac:spMkLst>
        </pc:spChg>
      </pc:sldChg>
      <pc:sldChg chg="modSp del">
        <pc:chgData name="Charles Robbins" userId="2a2c6b74727e6a50" providerId="LiveId" clId="{11AD67B7-EE28-48F1-A8E3-A50A4A4E9AE9}" dt="2023-09-25T00:57:56.295" v="105" actId="47"/>
        <pc:sldMkLst>
          <pc:docMk/>
          <pc:sldMk cId="62058562" sldId="370"/>
        </pc:sldMkLst>
        <pc:spChg chg="mod">
          <ac:chgData name="Charles Robbins" userId="2a2c6b74727e6a50" providerId="LiveId" clId="{11AD67B7-EE28-48F1-A8E3-A50A4A4E9AE9}" dt="2023-09-25T00:56:19.093" v="89"/>
          <ac:spMkLst>
            <pc:docMk/>
            <pc:sldMk cId="62058562" sldId="370"/>
            <ac:spMk id="5" creationId="{6AD097B0-D9C2-BB8F-ED1D-3E4C6DA26CC7}"/>
          </ac:spMkLst>
        </pc:spChg>
      </pc:sldChg>
      <pc:sldChg chg="modSp del">
        <pc:chgData name="Charles Robbins" userId="2a2c6b74727e6a50" providerId="LiveId" clId="{11AD67B7-EE28-48F1-A8E3-A50A4A4E9AE9}" dt="2023-09-25T00:57:56.295" v="105" actId="47"/>
        <pc:sldMkLst>
          <pc:docMk/>
          <pc:sldMk cId="2829255986" sldId="371"/>
        </pc:sldMkLst>
        <pc:spChg chg="mod">
          <ac:chgData name="Charles Robbins" userId="2a2c6b74727e6a50" providerId="LiveId" clId="{11AD67B7-EE28-48F1-A8E3-A50A4A4E9AE9}" dt="2023-09-25T00:56:19.093" v="89"/>
          <ac:spMkLst>
            <pc:docMk/>
            <pc:sldMk cId="2829255986" sldId="371"/>
            <ac:spMk id="5" creationId="{C2DD92DC-CF54-C845-8721-D268B32630BE}"/>
          </ac:spMkLst>
        </pc:spChg>
      </pc:sldChg>
      <pc:sldChg chg="modSp del">
        <pc:chgData name="Charles Robbins" userId="2a2c6b74727e6a50" providerId="LiveId" clId="{11AD67B7-EE28-48F1-A8E3-A50A4A4E9AE9}" dt="2023-09-25T00:57:56.295" v="105" actId="47"/>
        <pc:sldMkLst>
          <pc:docMk/>
          <pc:sldMk cId="689293367" sldId="372"/>
        </pc:sldMkLst>
        <pc:spChg chg="mod">
          <ac:chgData name="Charles Robbins" userId="2a2c6b74727e6a50" providerId="LiveId" clId="{11AD67B7-EE28-48F1-A8E3-A50A4A4E9AE9}" dt="2023-09-25T00:56:19.093" v="89"/>
          <ac:spMkLst>
            <pc:docMk/>
            <pc:sldMk cId="689293367" sldId="372"/>
            <ac:spMk id="10" creationId="{4FCD3A8E-65A0-E1AE-7AA9-319F3B154BB9}"/>
          </ac:spMkLst>
        </pc:spChg>
      </pc:sldChg>
      <pc:sldChg chg="modSp del">
        <pc:chgData name="Charles Robbins" userId="2a2c6b74727e6a50" providerId="LiveId" clId="{11AD67B7-EE28-48F1-A8E3-A50A4A4E9AE9}" dt="2023-09-25T00:57:56.295" v="105" actId="47"/>
        <pc:sldMkLst>
          <pc:docMk/>
          <pc:sldMk cId="181266641" sldId="373"/>
        </pc:sldMkLst>
        <pc:spChg chg="mod">
          <ac:chgData name="Charles Robbins" userId="2a2c6b74727e6a50" providerId="LiveId" clId="{11AD67B7-EE28-48F1-A8E3-A50A4A4E9AE9}" dt="2023-09-25T00:56:19.093" v="89"/>
          <ac:spMkLst>
            <pc:docMk/>
            <pc:sldMk cId="181266641" sldId="373"/>
            <ac:spMk id="12" creationId="{47C0294A-4C50-54D5-B9B9-24F250D7367B}"/>
          </ac:spMkLst>
        </pc:spChg>
      </pc:sldChg>
      <pc:sldChg chg="modSp del">
        <pc:chgData name="Charles Robbins" userId="2a2c6b74727e6a50" providerId="LiveId" clId="{11AD67B7-EE28-48F1-A8E3-A50A4A4E9AE9}" dt="2023-09-25T00:57:56.295" v="105" actId="47"/>
        <pc:sldMkLst>
          <pc:docMk/>
          <pc:sldMk cId="663483358" sldId="374"/>
        </pc:sldMkLst>
        <pc:spChg chg="mod">
          <ac:chgData name="Charles Robbins" userId="2a2c6b74727e6a50" providerId="LiveId" clId="{11AD67B7-EE28-48F1-A8E3-A50A4A4E9AE9}" dt="2023-09-25T00:56:19.093" v="89"/>
          <ac:spMkLst>
            <pc:docMk/>
            <pc:sldMk cId="663483358" sldId="374"/>
            <ac:spMk id="5" creationId="{316B30EE-835C-03C3-3233-18206656724E}"/>
          </ac:spMkLst>
        </pc:spChg>
      </pc:sldChg>
      <pc:sldChg chg="modSp del">
        <pc:chgData name="Charles Robbins" userId="2a2c6b74727e6a50" providerId="LiveId" clId="{11AD67B7-EE28-48F1-A8E3-A50A4A4E9AE9}" dt="2023-09-25T00:57:56.295" v="105" actId="47"/>
        <pc:sldMkLst>
          <pc:docMk/>
          <pc:sldMk cId="2562167178" sldId="375"/>
        </pc:sldMkLst>
        <pc:spChg chg="mod">
          <ac:chgData name="Charles Robbins" userId="2a2c6b74727e6a50" providerId="LiveId" clId="{11AD67B7-EE28-48F1-A8E3-A50A4A4E9AE9}" dt="2023-09-25T00:56:19.093" v="89"/>
          <ac:spMkLst>
            <pc:docMk/>
            <pc:sldMk cId="2562167178" sldId="375"/>
            <ac:spMk id="5" creationId="{B53BB190-444D-DA58-F285-6429980979E6}"/>
          </ac:spMkLst>
        </pc:spChg>
      </pc:sldChg>
      <pc:sldChg chg="modSp del">
        <pc:chgData name="Charles Robbins" userId="2a2c6b74727e6a50" providerId="LiveId" clId="{11AD67B7-EE28-48F1-A8E3-A50A4A4E9AE9}" dt="2023-09-25T00:57:56.295" v="105" actId="47"/>
        <pc:sldMkLst>
          <pc:docMk/>
          <pc:sldMk cId="4208581908" sldId="376"/>
        </pc:sldMkLst>
        <pc:spChg chg="mod">
          <ac:chgData name="Charles Robbins" userId="2a2c6b74727e6a50" providerId="LiveId" clId="{11AD67B7-EE28-48F1-A8E3-A50A4A4E9AE9}" dt="2023-09-25T00:56:19.093" v="89"/>
          <ac:spMkLst>
            <pc:docMk/>
            <pc:sldMk cId="4208581908" sldId="376"/>
            <ac:spMk id="8" creationId="{BEB76A6C-4146-9435-F156-C9FAD63BE822}"/>
          </ac:spMkLst>
        </pc:spChg>
      </pc:sldChg>
      <pc:sldChg chg="modSp del">
        <pc:chgData name="Charles Robbins" userId="2a2c6b74727e6a50" providerId="LiveId" clId="{11AD67B7-EE28-48F1-A8E3-A50A4A4E9AE9}" dt="2023-09-25T00:57:56.295" v="105" actId="47"/>
        <pc:sldMkLst>
          <pc:docMk/>
          <pc:sldMk cId="3232174846" sldId="377"/>
        </pc:sldMkLst>
        <pc:spChg chg="mod">
          <ac:chgData name="Charles Robbins" userId="2a2c6b74727e6a50" providerId="LiveId" clId="{11AD67B7-EE28-48F1-A8E3-A50A4A4E9AE9}" dt="2023-09-25T00:56:19.093" v="89"/>
          <ac:spMkLst>
            <pc:docMk/>
            <pc:sldMk cId="3232174846" sldId="377"/>
            <ac:spMk id="8" creationId="{6998124A-0A78-9BE4-68A2-161B6B3FE516}"/>
          </ac:spMkLst>
        </pc:spChg>
      </pc:sldChg>
      <pc:sldChg chg="modSp">
        <pc:chgData name="Charles Robbins" userId="2a2c6b74727e6a50" providerId="LiveId" clId="{11AD67B7-EE28-48F1-A8E3-A50A4A4E9AE9}" dt="2023-09-25T00:56:19.093" v="89"/>
        <pc:sldMkLst>
          <pc:docMk/>
          <pc:sldMk cId="4101341185" sldId="378"/>
        </pc:sldMkLst>
        <pc:spChg chg="mod">
          <ac:chgData name="Charles Robbins" userId="2a2c6b74727e6a50" providerId="LiveId" clId="{11AD67B7-EE28-48F1-A8E3-A50A4A4E9AE9}" dt="2023-09-25T00:56:19.093" v="89"/>
          <ac:spMkLst>
            <pc:docMk/>
            <pc:sldMk cId="4101341185" sldId="378"/>
            <ac:spMk id="8" creationId="{9940E9DC-E0F6-BB95-2FE2-8CC4305C1227}"/>
          </ac:spMkLst>
        </pc:spChg>
      </pc:sldChg>
      <pc:sldChg chg="delSp modSp mod">
        <pc:chgData name="Charles Robbins" userId="2a2c6b74727e6a50" providerId="LiveId" clId="{11AD67B7-EE28-48F1-A8E3-A50A4A4E9AE9}" dt="2023-09-25T00:56:26.148" v="90" actId="478"/>
        <pc:sldMkLst>
          <pc:docMk/>
          <pc:sldMk cId="494695821" sldId="379"/>
        </pc:sldMkLst>
        <pc:spChg chg="mod">
          <ac:chgData name="Charles Robbins" userId="2a2c6b74727e6a50" providerId="LiveId" clId="{11AD67B7-EE28-48F1-A8E3-A50A4A4E9AE9}" dt="2023-09-25T00:56:19.093" v="89"/>
          <ac:spMkLst>
            <pc:docMk/>
            <pc:sldMk cId="494695821" sldId="379"/>
            <ac:spMk id="3" creationId="{BED4311B-EC27-417D-89A0-BD3EC0FA7B20}"/>
          </ac:spMkLst>
        </pc:spChg>
        <pc:spChg chg="mod">
          <ac:chgData name="Charles Robbins" userId="2a2c6b74727e6a50" providerId="LiveId" clId="{11AD67B7-EE28-48F1-A8E3-A50A4A4E9AE9}" dt="2023-09-25T00:56:19.093" v="89"/>
          <ac:spMkLst>
            <pc:docMk/>
            <pc:sldMk cId="494695821" sldId="379"/>
            <ac:spMk id="8" creationId="{FDC30BAB-F88C-2F06-2A4B-101322CD8DD4}"/>
          </ac:spMkLst>
        </pc:spChg>
        <pc:picChg chg="del">
          <ac:chgData name="Charles Robbins" userId="2a2c6b74727e6a50" providerId="LiveId" clId="{11AD67B7-EE28-48F1-A8E3-A50A4A4E9AE9}" dt="2023-09-25T00:56:26.148" v="90" actId="478"/>
          <ac:picMkLst>
            <pc:docMk/>
            <pc:sldMk cId="494695821" sldId="379"/>
            <ac:picMk id="6" creationId="{7C9E7A67-A8EA-4AD0-2958-81D112ED7429}"/>
          </ac:picMkLst>
        </pc:picChg>
      </pc:sldChg>
      <pc:sldChg chg="delSp modSp mod">
        <pc:chgData name="Charles Robbins" userId="2a2c6b74727e6a50" providerId="LiveId" clId="{11AD67B7-EE28-48F1-A8E3-A50A4A4E9AE9}" dt="2023-09-25T00:56:39.790" v="92" actId="478"/>
        <pc:sldMkLst>
          <pc:docMk/>
          <pc:sldMk cId="1726315577" sldId="380"/>
        </pc:sldMkLst>
        <pc:spChg chg="mod">
          <ac:chgData name="Charles Robbins" userId="2a2c6b74727e6a50" providerId="LiveId" clId="{11AD67B7-EE28-48F1-A8E3-A50A4A4E9AE9}" dt="2023-09-25T00:56:19.093" v="89"/>
          <ac:spMkLst>
            <pc:docMk/>
            <pc:sldMk cId="1726315577" sldId="380"/>
            <ac:spMk id="7" creationId="{BB2AC006-BF36-98F0-9185-445905708063}"/>
          </ac:spMkLst>
        </pc:spChg>
        <pc:picChg chg="del">
          <ac:chgData name="Charles Robbins" userId="2a2c6b74727e6a50" providerId="LiveId" clId="{11AD67B7-EE28-48F1-A8E3-A50A4A4E9AE9}" dt="2023-09-25T00:56:39.790" v="92" actId="478"/>
          <ac:picMkLst>
            <pc:docMk/>
            <pc:sldMk cId="1726315577" sldId="380"/>
            <ac:picMk id="5" creationId="{E592B415-7643-7AEF-99C9-F571B84C506A}"/>
          </ac:picMkLst>
        </pc:picChg>
      </pc:sldChg>
      <pc:sldChg chg="delSp modSp mod">
        <pc:chgData name="Charles Robbins" userId="2a2c6b74727e6a50" providerId="LiveId" clId="{11AD67B7-EE28-48F1-A8E3-A50A4A4E9AE9}" dt="2023-09-25T00:56:44.358" v="93" actId="478"/>
        <pc:sldMkLst>
          <pc:docMk/>
          <pc:sldMk cId="2768714163" sldId="381"/>
        </pc:sldMkLst>
        <pc:spChg chg="mod">
          <ac:chgData name="Charles Robbins" userId="2a2c6b74727e6a50" providerId="LiveId" clId="{11AD67B7-EE28-48F1-A8E3-A50A4A4E9AE9}" dt="2023-09-25T00:56:19.093" v="89"/>
          <ac:spMkLst>
            <pc:docMk/>
            <pc:sldMk cId="2768714163" sldId="381"/>
            <ac:spMk id="6" creationId="{F99350B7-D73B-64D6-F5D0-91213DABBE1B}"/>
          </ac:spMkLst>
        </pc:spChg>
        <pc:picChg chg="del">
          <ac:chgData name="Charles Robbins" userId="2a2c6b74727e6a50" providerId="LiveId" clId="{11AD67B7-EE28-48F1-A8E3-A50A4A4E9AE9}" dt="2023-09-25T00:56:44.358" v="93" actId="478"/>
          <ac:picMkLst>
            <pc:docMk/>
            <pc:sldMk cId="2768714163" sldId="381"/>
            <ac:picMk id="8" creationId="{4D830772-E27B-B2FE-C5AA-83ABB1CD5F6C}"/>
          </ac:picMkLst>
        </pc:picChg>
      </pc:sldChg>
      <pc:sldChg chg="delSp modSp mod">
        <pc:chgData name="Charles Robbins" userId="2a2c6b74727e6a50" providerId="LiveId" clId="{11AD67B7-EE28-48F1-A8E3-A50A4A4E9AE9}" dt="2023-09-25T00:56:50.696" v="94" actId="478"/>
        <pc:sldMkLst>
          <pc:docMk/>
          <pc:sldMk cId="1757699186" sldId="382"/>
        </pc:sldMkLst>
        <pc:spChg chg="mod">
          <ac:chgData name="Charles Robbins" userId="2a2c6b74727e6a50" providerId="LiveId" clId="{11AD67B7-EE28-48F1-A8E3-A50A4A4E9AE9}" dt="2023-09-25T00:56:19.093" v="89"/>
          <ac:spMkLst>
            <pc:docMk/>
            <pc:sldMk cId="1757699186" sldId="382"/>
            <ac:spMk id="9" creationId="{C03EDDAE-47FC-DE04-ACD5-325B81CBFDC1}"/>
          </ac:spMkLst>
        </pc:spChg>
        <pc:picChg chg="del">
          <ac:chgData name="Charles Robbins" userId="2a2c6b74727e6a50" providerId="LiveId" clId="{11AD67B7-EE28-48F1-A8E3-A50A4A4E9AE9}" dt="2023-09-25T00:56:50.696" v="94" actId="478"/>
          <ac:picMkLst>
            <pc:docMk/>
            <pc:sldMk cId="1757699186" sldId="382"/>
            <ac:picMk id="6" creationId="{5E13A3D7-CF86-E3F5-274B-6472595BBACE}"/>
          </ac:picMkLst>
        </pc:picChg>
      </pc:sldChg>
      <pc:sldChg chg="delSp modSp mod">
        <pc:chgData name="Charles Robbins" userId="2a2c6b74727e6a50" providerId="LiveId" clId="{11AD67B7-EE28-48F1-A8E3-A50A4A4E9AE9}" dt="2023-09-25T00:56:58.199" v="95" actId="478"/>
        <pc:sldMkLst>
          <pc:docMk/>
          <pc:sldMk cId="1913299325" sldId="383"/>
        </pc:sldMkLst>
        <pc:spChg chg="mod">
          <ac:chgData name="Charles Robbins" userId="2a2c6b74727e6a50" providerId="LiveId" clId="{11AD67B7-EE28-48F1-A8E3-A50A4A4E9AE9}" dt="2023-09-25T00:56:19.093" v="89"/>
          <ac:spMkLst>
            <pc:docMk/>
            <pc:sldMk cId="1913299325" sldId="383"/>
            <ac:spMk id="6" creationId="{03482A14-1584-7092-EDA0-17B405257A5C}"/>
          </ac:spMkLst>
        </pc:spChg>
        <pc:picChg chg="del">
          <ac:chgData name="Charles Robbins" userId="2a2c6b74727e6a50" providerId="LiveId" clId="{11AD67B7-EE28-48F1-A8E3-A50A4A4E9AE9}" dt="2023-09-25T00:56:58.199" v="95" actId="478"/>
          <ac:picMkLst>
            <pc:docMk/>
            <pc:sldMk cId="1913299325" sldId="383"/>
            <ac:picMk id="9" creationId="{550CF422-5576-EEEB-1E2A-5714FD1ED8D4}"/>
          </ac:picMkLst>
        </pc:picChg>
      </pc:sldChg>
      <pc:sldChg chg="delSp modSp mod">
        <pc:chgData name="Charles Robbins" userId="2a2c6b74727e6a50" providerId="LiveId" clId="{11AD67B7-EE28-48F1-A8E3-A50A4A4E9AE9}" dt="2023-09-25T00:57:04.231" v="96" actId="478"/>
        <pc:sldMkLst>
          <pc:docMk/>
          <pc:sldMk cId="3739527132" sldId="384"/>
        </pc:sldMkLst>
        <pc:spChg chg="mod">
          <ac:chgData name="Charles Robbins" userId="2a2c6b74727e6a50" providerId="LiveId" clId="{11AD67B7-EE28-48F1-A8E3-A50A4A4E9AE9}" dt="2023-09-25T00:56:19.093" v="89"/>
          <ac:spMkLst>
            <pc:docMk/>
            <pc:sldMk cId="3739527132" sldId="384"/>
            <ac:spMk id="7" creationId="{9B3604C1-D1C5-9B57-C311-9FBEBCA4B316}"/>
          </ac:spMkLst>
        </pc:spChg>
        <pc:picChg chg="del">
          <ac:chgData name="Charles Robbins" userId="2a2c6b74727e6a50" providerId="LiveId" clId="{11AD67B7-EE28-48F1-A8E3-A50A4A4E9AE9}" dt="2023-09-25T00:57:04.231" v="96" actId="478"/>
          <ac:picMkLst>
            <pc:docMk/>
            <pc:sldMk cId="3739527132" sldId="384"/>
            <ac:picMk id="9" creationId="{2E0AAE2D-7C0C-CFED-B1B9-693E572B607A}"/>
          </ac:picMkLst>
        </pc:picChg>
      </pc:sldChg>
      <pc:sldChg chg="delSp modSp mod">
        <pc:chgData name="Charles Robbins" userId="2a2c6b74727e6a50" providerId="LiveId" clId="{11AD67B7-EE28-48F1-A8E3-A50A4A4E9AE9}" dt="2023-09-25T00:57:23.386" v="103" actId="6549"/>
        <pc:sldMkLst>
          <pc:docMk/>
          <pc:sldMk cId="2599616388" sldId="385"/>
        </pc:sldMkLst>
        <pc:spChg chg="mod">
          <ac:chgData name="Charles Robbins" userId="2a2c6b74727e6a50" providerId="LiveId" clId="{11AD67B7-EE28-48F1-A8E3-A50A4A4E9AE9}" dt="2023-09-25T00:57:23.386" v="103" actId="6549"/>
          <ac:spMkLst>
            <pc:docMk/>
            <pc:sldMk cId="2599616388" sldId="385"/>
            <ac:spMk id="3" creationId="{2A15CA28-C4AE-855B-99B6-83986A3984DE}"/>
          </ac:spMkLst>
        </pc:spChg>
        <pc:spChg chg="mod">
          <ac:chgData name="Charles Robbins" userId="2a2c6b74727e6a50" providerId="LiveId" clId="{11AD67B7-EE28-48F1-A8E3-A50A4A4E9AE9}" dt="2023-09-25T00:56:19.093" v="89"/>
          <ac:spMkLst>
            <pc:docMk/>
            <pc:sldMk cId="2599616388" sldId="385"/>
            <ac:spMk id="8" creationId="{FE5E52B7-B4A5-A85A-73E0-C7C2B4698551}"/>
          </ac:spMkLst>
        </pc:spChg>
        <pc:picChg chg="del">
          <ac:chgData name="Charles Robbins" userId="2a2c6b74727e6a50" providerId="LiveId" clId="{11AD67B7-EE28-48F1-A8E3-A50A4A4E9AE9}" dt="2023-09-25T00:57:11.871" v="97" actId="478"/>
          <ac:picMkLst>
            <pc:docMk/>
            <pc:sldMk cId="2599616388" sldId="385"/>
            <ac:picMk id="4" creationId="{E99C7008-A61C-3398-36B4-183B627AFFE1}"/>
          </ac:picMkLst>
        </pc:picChg>
      </pc:sldChg>
      <pc:sldChg chg="delSp modSp mod">
        <pc:chgData name="Charles Robbins" userId="2a2c6b74727e6a50" providerId="LiveId" clId="{11AD67B7-EE28-48F1-A8E3-A50A4A4E9AE9}" dt="2023-09-25T00:59:06.271" v="115" actId="478"/>
        <pc:sldMkLst>
          <pc:docMk/>
          <pc:sldMk cId="2117611198" sldId="386"/>
        </pc:sldMkLst>
        <pc:spChg chg="mod">
          <ac:chgData name="Charles Robbins" userId="2a2c6b74727e6a50" providerId="LiveId" clId="{11AD67B7-EE28-48F1-A8E3-A50A4A4E9AE9}" dt="2023-09-25T00:56:19.093" v="89"/>
          <ac:spMkLst>
            <pc:docMk/>
            <pc:sldMk cId="2117611198" sldId="386"/>
            <ac:spMk id="9" creationId="{F20240A1-791B-24E2-CE76-E8F40D4DD040}"/>
          </ac:spMkLst>
        </pc:spChg>
        <pc:picChg chg="del">
          <ac:chgData name="Charles Robbins" userId="2a2c6b74727e6a50" providerId="LiveId" clId="{11AD67B7-EE28-48F1-A8E3-A50A4A4E9AE9}" dt="2023-09-25T00:59:06.271" v="115" actId="478"/>
          <ac:picMkLst>
            <pc:docMk/>
            <pc:sldMk cId="2117611198" sldId="386"/>
            <ac:picMk id="6" creationId="{8CFC1546-CD3F-FFA9-5DAA-44A4CFCBFAD9}"/>
          </ac:picMkLst>
        </pc:picChg>
      </pc:sldChg>
      <pc:sldChg chg="delSp modSp mod">
        <pc:chgData name="Charles Robbins" userId="2a2c6b74727e6a50" providerId="LiveId" clId="{11AD67B7-EE28-48F1-A8E3-A50A4A4E9AE9}" dt="2023-09-25T00:59:03.011" v="114" actId="478"/>
        <pc:sldMkLst>
          <pc:docMk/>
          <pc:sldMk cId="607186363" sldId="387"/>
        </pc:sldMkLst>
        <pc:spChg chg="mod">
          <ac:chgData name="Charles Robbins" userId="2a2c6b74727e6a50" providerId="LiveId" clId="{11AD67B7-EE28-48F1-A8E3-A50A4A4E9AE9}" dt="2023-09-25T00:56:19.093" v="89"/>
          <ac:spMkLst>
            <pc:docMk/>
            <pc:sldMk cId="607186363" sldId="387"/>
            <ac:spMk id="9" creationId="{334A1F4A-390C-9E5D-987A-1003E467C3AA}"/>
          </ac:spMkLst>
        </pc:spChg>
        <pc:picChg chg="del">
          <ac:chgData name="Charles Robbins" userId="2a2c6b74727e6a50" providerId="LiveId" clId="{11AD67B7-EE28-48F1-A8E3-A50A4A4E9AE9}" dt="2023-09-25T00:59:03.011" v="114" actId="478"/>
          <ac:picMkLst>
            <pc:docMk/>
            <pc:sldMk cId="607186363" sldId="387"/>
            <ac:picMk id="4" creationId="{6B195F80-2C58-1DCE-A1A2-00EE66D87460}"/>
          </ac:picMkLst>
        </pc:picChg>
      </pc:sldChg>
      <pc:sldChg chg="delSp modSp mod">
        <pc:chgData name="Charles Robbins" userId="2a2c6b74727e6a50" providerId="LiveId" clId="{11AD67B7-EE28-48F1-A8E3-A50A4A4E9AE9}" dt="2023-09-25T00:58:59.085" v="113" actId="478"/>
        <pc:sldMkLst>
          <pc:docMk/>
          <pc:sldMk cId="3605011894" sldId="388"/>
        </pc:sldMkLst>
        <pc:spChg chg="mod">
          <ac:chgData name="Charles Robbins" userId="2a2c6b74727e6a50" providerId="LiveId" clId="{11AD67B7-EE28-48F1-A8E3-A50A4A4E9AE9}" dt="2023-09-25T00:56:19.093" v="89"/>
          <ac:spMkLst>
            <pc:docMk/>
            <pc:sldMk cId="3605011894" sldId="388"/>
            <ac:spMk id="10" creationId="{5D20179F-5E91-587B-A68C-6AD9B51A4C66}"/>
          </ac:spMkLst>
        </pc:spChg>
        <pc:picChg chg="del">
          <ac:chgData name="Charles Robbins" userId="2a2c6b74727e6a50" providerId="LiveId" clId="{11AD67B7-EE28-48F1-A8E3-A50A4A4E9AE9}" dt="2023-09-25T00:58:59.085" v="113" actId="478"/>
          <ac:picMkLst>
            <pc:docMk/>
            <pc:sldMk cId="3605011894" sldId="388"/>
            <ac:picMk id="8" creationId="{034AB92C-70B5-E9EC-9B2A-871FFB234582}"/>
          </ac:picMkLst>
        </pc:picChg>
      </pc:sldChg>
      <pc:sldChg chg="delSp modSp mod">
        <pc:chgData name="Charles Robbins" userId="2a2c6b74727e6a50" providerId="LiveId" clId="{11AD67B7-EE28-48F1-A8E3-A50A4A4E9AE9}" dt="2023-09-25T00:58:51.610" v="112" actId="478"/>
        <pc:sldMkLst>
          <pc:docMk/>
          <pc:sldMk cId="937053476" sldId="389"/>
        </pc:sldMkLst>
        <pc:spChg chg="mod">
          <ac:chgData name="Charles Robbins" userId="2a2c6b74727e6a50" providerId="LiveId" clId="{11AD67B7-EE28-48F1-A8E3-A50A4A4E9AE9}" dt="2023-09-25T00:56:19.093" v="89"/>
          <ac:spMkLst>
            <pc:docMk/>
            <pc:sldMk cId="937053476" sldId="389"/>
            <ac:spMk id="10" creationId="{92BDA659-F5F9-4AA7-5950-B59B2EE7A414}"/>
          </ac:spMkLst>
        </pc:spChg>
        <pc:picChg chg="del">
          <ac:chgData name="Charles Robbins" userId="2a2c6b74727e6a50" providerId="LiveId" clId="{11AD67B7-EE28-48F1-A8E3-A50A4A4E9AE9}" dt="2023-09-25T00:58:51.610" v="112" actId="478"/>
          <ac:picMkLst>
            <pc:docMk/>
            <pc:sldMk cId="937053476" sldId="389"/>
            <ac:picMk id="3" creationId="{52050A40-C996-DE29-F7E2-47367DC632E2}"/>
          </ac:picMkLst>
        </pc:picChg>
      </pc:sldChg>
      <pc:sldChg chg="modSp del">
        <pc:chgData name="Charles Robbins" userId="2a2c6b74727e6a50" providerId="LiveId" clId="{11AD67B7-EE28-48F1-A8E3-A50A4A4E9AE9}" dt="2023-09-25T00:57:56.295" v="105" actId="47"/>
        <pc:sldMkLst>
          <pc:docMk/>
          <pc:sldMk cId="1600235853" sldId="390"/>
        </pc:sldMkLst>
        <pc:spChg chg="mod">
          <ac:chgData name="Charles Robbins" userId="2a2c6b74727e6a50" providerId="LiveId" clId="{11AD67B7-EE28-48F1-A8E3-A50A4A4E9AE9}" dt="2023-09-25T00:56:19.093" v="89"/>
          <ac:spMkLst>
            <pc:docMk/>
            <pc:sldMk cId="1600235853" sldId="390"/>
            <ac:spMk id="3" creationId="{BED4311B-EC27-417D-89A0-BD3EC0FA7B20}"/>
          </ac:spMkLst>
        </pc:spChg>
        <pc:spChg chg="mod">
          <ac:chgData name="Charles Robbins" userId="2a2c6b74727e6a50" providerId="LiveId" clId="{11AD67B7-EE28-48F1-A8E3-A50A4A4E9AE9}" dt="2023-09-25T00:56:19.093" v="89"/>
          <ac:spMkLst>
            <pc:docMk/>
            <pc:sldMk cId="1600235853" sldId="390"/>
            <ac:spMk id="8" creationId="{3BE88939-0AE3-CA7F-CBC0-510316D3C5D4}"/>
          </ac:spMkLst>
        </pc:spChg>
      </pc:sldChg>
      <pc:sldChg chg="modSp del">
        <pc:chgData name="Charles Robbins" userId="2a2c6b74727e6a50" providerId="LiveId" clId="{11AD67B7-EE28-48F1-A8E3-A50A4A4E9AE9}" dt="2023-09-25T00:57:56.295" v="105" actId="47"/>
        <pc:sldMkLst>
          <pc:docMk/>
          <pc:sldMk cId="755699049" sldId="391"/>
        </pc:sldMkLst>
        <pc:spChg chg="mod">
          <ac:chgData name="Charles Robbins" userId="2a2c6b74727e6a50" providerId="LiveId" clId="{11AD67B7-EE28-48F1-A8E3-A50A4A4E9AE9}" dt="2023-09-25T00:56:19.093" v="89"/>
          <ac:spMkLst>
            <pc:docMk/>
            <pc:sldMk cId="755699049" sldId="391"/>
            <ac:spMk id="6" creationId="{382B73BB-E482-EC5D-A6C6-D37C508A7FD6}"/>
          </ac:spMkLst>
        </pc:spChg>
      </pc:sldChg>
      <pc:sldChg chg="modSp del">
        <pc:chgData name="Charles Robbins" userId="2a2c6b74727e6a50" providerId="LiveId" clId="{11AD67B7-EE28-48F1-A8E3-A50A4A4E9AE9}" dt="2023-09-25T00:57:56.295" v="105" actId="47"/>
        <pc:sldMkLst>
          <pc:docMk/>
          <pc:sldMk cId="4036319361" sldId="392"/>
        </pc:sldMkLst>
        <pc:spChg chg="mod">
          <ac:chgData name="Charles Robbins" userId="2a2c6b74727e6a50" providerId="LiveId" clId="{11AD67B7-EE28-48F1-A8E3-A50A4A4E9AE9}" dt="2023-09-25T00:56:19.093" v="89"/>
          <ac:spMkLst>
            <pc:docMk/>
            <pc:sldMk cId="4036319361" sldId="392"/>
            <ac:spMk id="8" creationId="{E0F0ED4E-5A9C-DA82-5703-76603ACB5EC0}"/>
          </ac:spMkLst>
        </pc:spChg>
      </pc:sldChg>
      <pc:sldChg chg="modSp del">
        <pc:chgData name="Charles Robbins" userId="2a2c6b74727e6a50" providerId="LiveId" clId="{11AD67B7-EE28-48F1-A8E3-A50A4A4E9AE9}" dt="2023-09-25T00:57:56.295" v="105" actId="47"/>
        <pc:sldMkLst>
          <pc:docMk/>
          <pc:sldMk cId="358862127" sldId="393"/>
        </pc:sldMkLst>
        <pc:spChg chg="mod">
          <ac:chgData name="Charles Robbins" userId="2a2c6b74727e6a50" providerId="LiveId" clId="{11AD67B7-EE28-48F1-A8E3-A50A4A4E9AE9}" dt="2023-09-25T00:56:19.093" v="89"/>
          <ac:spMkLst>
            <pc:docMk/>
            <pc:sldMk cId="358862127" sldId="393"/>
            <ac:spMk id="10" creationId="{409EC4C7-52D5-2FA5-C4C6-F08EA8596BD9}"/>
          </ac:spMkLst>
        </pc:spChg>
      </pc:sldChg>
      <pc:sldChg chg="modSp del">
        <pc:chgData name="Charles Robbins" userId="2a2c6b74727e6a50" providerId="LiveId" clId="{11AD67B7-EE28-48F1-A8E3-A50A4A4E9AE9}" dt="2023-09-25T00:57:56.295" v="105" actId="47"/>
        <pc:sldMkLst>
          <pc:docMk/>
          <pc:sldMk cId="274051323" sldId="394"/>
        </pc:sldMkLst>
        <pc:spChg chg="mod">
          <ac:chgData name="Charles Robbins" userId="2a2c6b74727e6a50" providerId="LiveId" clId="{11AD67B7-EE28-48F1-A8E3-A50A4A4E9AE9}" dt="2023-09-25T00:56:19.093" v="89"/>
          <ac:spMkLst>
            <pc:docMk/>
            <pc:sldMk cId="274051323" sldId="394"/>
            <ac:spMk id="7" creationId="{B31AA507-4EB2-BC61-3EA6-53B52AC659A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B3AEF-51A3-994C-9715-D3D924935A7F}" type="datetimeFigureOut">
              <a:rPr lang="en-US" smtClean="0"/>
              <a:t>9/24/2023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D1B340-2F84-994C-94CD-BD9F82E2B81E}" type="slidenum">
              <a:rPr lang="en-US" smtClean="0"/>
              <a:t>‹#›</a:t>
            </a:fld>
            <a:endParaRPr lang="en-US" dirty="0"/>
          </a:p>
        </p:txBody>
      </p:sp>
    </p:spTree>
    <p:extLst>
      <p:ext uri="{BB962C8B-B14F-4D97-AF65-F5344CB8AC3E}">
        <p14:creationId xmlns:p14="http://schemas.microsoft.com/office/powerpoint/2010/main" val="269866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 introduce Charles, Jen</a:t>
            </a:r>
          </a:p>
        </p:txBody>
      </p:sp>
      <p:sp>
        <p:nvSpPr>
          <p:cNvPr id="4" name="Slide Number Placeholder 3"/>
          <p:cNvSpPr>
            <a:spLocks noGrp="1"/>
          </p:cNvSpPr>
          <p:nvPr>
            <p:ph type="sldNum" sz="quarter" idx="5"/>
          </p:nvPr>
        </p:nvSpPr>
        <p:spPr/>
        <p:txBody>
          <a:bodyPr/>
          <a:lstStyle/>
          <a:p>
            <a:fld id="{8FD1B340-2F84-994C-94CD-BD9F82E2B81E}" type="slidenum">
              <a:rPr lang="en-US" smtClean="0"/>
              <a:t>2</a:t>
            </a:fld>
            <a:endParaRPr lang="en-US" dirty="0"/>
          </a:p>
        </p:txBody>
      </p:sp>
    </p:spTree>
    <p:extLst>
      <p:ext uri="{BB962C8B-B14F-4D97-AF65-F5344CB8AC3E}">
        <p14:creationId xmlns:p14="http://schemas.microsoft.com/office/powerpoint/2010/main" val="4109888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Charles</a:t>
            </a:r>
          </a:p>
          <a:p>
            <a:endParaRPr lang="en-US" dirty="0"/>
          </a:p>
          <a:p>
            <a:pPr indent="457200" rtl="0">
              <a:spcBef>
                <a:spcPts val="0"/>
              </a:spcBef>
              <a:spcAft>
                <a:spcPts val="0"/>
              </a:spcAft>
            </a:pPr>
            <a:r>
              <a:rPr lang="en-US" sz="1800" b="0" i="0" u="none" strike="noStrike" dirty="0">
                <a:solidFill>
                  <a:srgbClr val="000000"/>
                </a:solidFill>
                <a:effectLst/>
                <a:latin typeface="Arial" panose="020B0604020202020204" pitchFamily="34" charset="0"/>
              </a:rPr>
              <a:t>What is the OC3?</a:t>
            </a:r>
            <a:endParaRPr lang="en-US" b="0" dirty="0">
              <a:effectLst/>
            </a:endParaRPr>
          </a:p>
          <a:p>
            <a:pPr marL="457200" rtl="0">
              <a:spcBef>
                <a:spcPts val="0"/>
              </a:spcBef>
              <a:spcAft>
                <a:spcPts val="0"/>
              </a:spcAft>
            </a:pPr>
            <a:r>
              <a:rPr lang="en-US" sz="1800" b="0" i="0" u="none" strike="noStrike" dirty="0">
                <a:solidFill>
                  <a:srgbClr val="000000"/>
                </a:solidFill>
                <a:effectLst/>
                <a:latin typeface="Arial" panose="020B0604020202020204" pitchFamily="34" charset="0"/>
              </a:rPr>
              <a:t>The Ohio Cyber Reserve is a unit of the State of Ohio Defense Force which is a component of the Ohio Adjutant General's Department and serves under the governor as commander in chief.</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8FD1B340-2F84-994C-94CD-BD9F82E2B81E}" type="slidenum">
              <a:rPr lang="en-US" smtClean="0"/>
              <a:t>16</a:t>
            </a:fld>
            <a:endParaRPr lang="en-US" dirty="0"/>
          </a:p>
        </p:txBody>
      </p:sp>
    </p:spTree>
    <p:extLst>
      <p:ext uri="{BB962C8B-B14F-4D97-AF65-F5344CB8AC3E}">
        <p14:creationId xmlns:p14="http://schemas.microsoft.com/office/powerpoint/2010/main" val="1467500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Charles</a:t>
            </a:r>
          </a:p>
        </p:txBody>
      </p:sp>
      <p:sp>
        <p:nvSpPr>
          <p:cNvPr id="4" name="Slide Number Placeholder 3"/>
          <p:cNvSpPr>
            <a:spLocks noGrp="1"/>
          </p:cNvSpPr>
          <p:nvPr>
            <p:ph type="sldNum" sz="quarter" idx="5"/>
          </p:nvPr>
        </p:nvSpPr>
        <p:spPr/>
        <p:txBody>
          <a:bodyPr/>
          <a:lstStyle/>
          <a:p>
            <a:fld id="{8FD1B340-2F84-994C-94CD-BD9F82E2B81E}" type="slidenum">
              <a:rPr lang="en-US" smtClean="0"/>
              <a:t>17</a:t>
            </a:fld>
            <a:endParaRPr lang="en-US" dirty="0"/>
          </a:p>
        </p:txBody>
      </p:sp>
    </p:spTree>
    <p:extLst>
      <p:ext uri="{BB962C8B-B14F-4D97-AF65-F5344CB8AC3E}">
        <p14:creationId xmlns:p14="http://schemas.microsoft.com/office/powerpoint/2010/main" val="264624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Jen</a:t>
            </a:r>
          </a:p>
        </p:txBody>
      </p:sp>
      <p:sp>
        <p:nvSpPr>
          <p:cNvPr id="4" name="Slide Number Placeholder 3"/>
          <p:cNvSpPr>
            <a:spLocks noGrp="1"/>
          </p:cNvSpPr>
          <p:nvPr>
            <p:ph type="sldNum" sz="quarter" idx="5"/>
          </p:nvPr>
        </p:nvSpPr>
        <p:spPr/>
        <p:txBody>
          <a:bodyPr/>
          <a:lstStyle/>
          <a:p>
            <a:fld id="{8FD1B340-2F84-994C-94CD-BD9F82E2B81E}" type="slidenum">
              <a:rPr lang="en-US" smtClean="0"/>
              <a:t>18</a:t>
            </a:fld>
            <a:endParaRPr lang="en-US" dirty="0"/>
          </a:p>
        </p:txBody>
      </p:sp>
    </p:spTree>
    <p:extLst>
      <p:ext uri="{BB962C8B-B14F-4D97-AF65-F5344CB8AC3E}">
        <p14:creationId xmlns:p14="http://schemas.microsoft.com/office/powerpoint/2010/main" val="3775304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Charles</a:t>
            </a:r>
          </a:p>
        </p:txBody>
      </p:sp>
      <p:sp>
        <p:nvSpPr>
          <p:cNvPr id="4" name="Slide Number Placeholder 3"/>
          <p:cNvSpPr>
            <a:spLocks noGrp="1"/>
          </p:cNvSpPr>
          <p:nvPr>
            <p:ph type="sldNum" sz="quarter" idx="5"/>
          </p:nvPr>
        </p:nvSpPr>
        <p:spPr/>
        <p:txBody>
          <a:bodyPr/>
          <a:lstStyle/>
          <a:p>
            <a:fld id="{8FD1B340-2F84-994C-94CD-BD9F82E2B81E}" type="slidenum">
              <a:rPr lang="en-US" smtClean="0"/>
              <a:t>20</a:t>
            </a:fld>
            <a:endParaRPr lang="en-US" dirty="0"/>
          </a:p>
        </p:txBody>
      </p:sp>
    </p:spTree>
    <p:extLst>
      <p:ext uri="{BB962C8B-B14F-4D97-AF65-F5344CB8AC3E}">
        <p14:creationId xmlns:p14="http://schemas.microsoft.com/office/powerpoint/2010/main" val="260139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80976-00D8-9D24-DEB6-3B6AA197EB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DA1FC8-6082-4B6F-EEB9-EE316DC825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6AF751-7A3A-BA90-BBEE-1DC7A49D85AF}"/>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91CCB42E-086B-6DD4-8817-F91280C642C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04C7149-3D20-F505-9D30-B7F981B0E30B}"/>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214428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C134E-F0CC-1DEF-9F9C-215A995C72E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5C5199-3ACB-B7AF-BC06-B1F0499CE1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8712B4-E3D9-C317-D2E1-0AD89EB8D0CA}"/>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4D0A47AA-960B-7FCC-F89A-174863C301E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7A311FB-1624-4498-A56A-7FF05580145F}"/>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327376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CFC54A-BCEC-4DE5-3ABB-ED863E306E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4560DC-A20A-B872-3643-C54EA18C38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DF25AC-7843-E984-B769-435B5B51C199}"/>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94CEA877-E57D-5F9E-9CB0-E23BFBF544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C15F42F-3B4E-7B90-7E1A-0E361E8C912E}"/>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1958169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B9FFA-EFC6-6BCF-F5F2-E1A320D5538D}"/>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5A6FC31-2BDE-53EC-6612-AB9BEBBDC49C}"/>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9CBD48-2129-431F-B627-2524F21F7A5E}"/>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DC3A58DD-FC96-D5BE-BC27-54916F69804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C1BA53E-32C7-C2E2-FD40-E5483970572D}"/>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2693712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19CB8-1EEC-C3E6-A76E-6530D8E7F2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ADCE41-F0BF-B3D6-34AA-2F4C7F9F5B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6F3672-4070-15FE-5099-B90D1346AA99}"/>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4DBD1DD3-8592-6E41-FCA8-5C3D4C7C4E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A714089-3770-286D-3EF0-03E7CA0866D4}"/>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2133241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44066-BE8F-D155-2432-C52C0BB8A71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D40B94-37F8-71C4-3507-287263AD22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DEFA57-42AB-A16B-3FCA-0ED17E77D149}"/>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5A05267A-DDEE-9409-2882-F569BF0BC53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49FB268-318C-E7CC-B08D-17A61A002E5C}"/>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4228614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80F81-2EF7-CEDB-C8AB-C0806DE13E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0D62D9-08B2-1350-BD02-9231C6D4EBD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92EE126-BF4F-F0BA-C0E9-2AAADFE3C3A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17227E-1B6D-24DC-0A78-1D3AC361E733}"/>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6" name="Footer Placeholder 5">
            <a:extLst>
              <a:ext uri="{FF2B5EF4-FFF2-40B4-BE49-F238E27FC236}">
                <a16:creationId xmlns:a16="http://schemas.microsoft.com/office/drawing/2014/main" id="{4FD6B77F-C9CF-52DB-AF87-E4972B01332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716272B-2CEE-34CA-79CD-7FECEE211DFE}"/>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772429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5B413-7A8F-C574-1697-9EC213A415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7AAAB9-1E2F-4239-150D-D5BAEA02C1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C50F0C-6CB0-DF56-252F-2D18664998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E72FC5-5E6A-5038-AE16-34C3A50633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786580-1A76-7310-2A8E-392BA3961D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91929E-015E-3137-A0CA-710E3F7ED0E1}"/>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8" name="Footer Placeholder 7">
            <a:extLst>
              <a:ext uri="{FF2B5EF4-FFF2-40B4-BE49-F238E27FC236}">
                <a16:creationId xmlns:a16="http://schemas.microsoft.com/office/drawing/2014/main" id="{C51B4AED-F44C-8579-6473-6B8DE5DF1955}"/>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8F01ACA-A5B0-E758-EBFB-B31B0669D8D1}"/>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390853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57DE8-7E56-D4C3-9C3A-A6183ECC648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22F2C6-D471-1943-85EF-3997148867FF}"/>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4" name="Footer Placeholder 3">
            <a:extLst>
              <a:ext uri="{FF2B5EF4-FFF2-40B4-BE49-F238E27FC236}">
                <a16:creationId xmlns:a16="http://schemas.microsoft.com/office/drawing/2014/main" id="{1D061D90-C1F9-8C47-DAFC-8670CDE52B2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2BEF49C-EB9D-7733-EEC1-2DB1689F7469}"/>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983653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F7F3CD-A584-13DB-F964-E731D131A9CE}"/>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3" name="Footer Placeholder 2">
            <a:extLst>
              <a:ext uri="{FF2B5EF4-FFF2-40B4-BE49-F238E27FC236}">
                <a16:creationId xmlns:a16="http://schemas.microsoft.com/office/drawing/2014/main" id="{305D83E5-8888-BE46-F43A-4CBCFDC9420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3175616-EBB5-CB41-692A-03FF060E9C05}"/>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2582542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709E3-7832-6264-A3E8-AAB6A11520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A1CA76-0DBE-CDDB-2BA9-4C2A43179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A3218F-8F4B-7522-4A35-01E9162F6F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AE17E3-9F4B-7B19-7D92-B8E588DCBC29}"/>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6" name="Footer Placeholder 5">
            <a:extLst>
              <a:ext uri="{FF2B5EF4-FFF2-40B4-BE49-F238E27FC236}">
                <a16:creationId xmlns:a16="http://schemas.microsoft.com/office/drawing/2014/main" id="{B7F8194D-BC61-336C-8CB7-47D5A3F52E3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0ABF996-D77B-C816-495D-BCDDFB190108}"/>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3683961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D1A41-F260-49DA-C2CB-047E5666A9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8EE4062-F392-99CE-55FB-F30EF57B67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EFF648E3-6EF4-361D-BB11-6DCAC47DA3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21A091-1F4D-0FAA-77E8-226958773F38}"/>
              </a:ext>
            </a:extLst>
          </p:cNvPr>
          <p:cNvSpPr>
            <a:spLocks noGrp="1"/>
          </p:cNvSpPr>
          <p:nvPr>
            <p:ph type="dt" sz="half" idx="10"/>
          </p:nvPr>
        </p:nvSpPr>
        <p:spPr/>
        <p:txBody>
          <a:bodyPr/>
          <a:lstStyle/>
          <a:p>
            <a:fld id="{AECA9600-D855-4FA1-A7AD-940D5A70DC4B}" type="datetimeFigureOut">
              <a:rPr lang="en-US" smtClean="0"/>
              <a:t>9/24/2023</a:t>
            </a:fld>
            <a:endParaRPr lang="en-US" dirty="0"/>
          </a:p>
        </p:txBody>
      </p:sp>
      <p:sp>
        <p:nvSpPr>
          <p:cNvPr id="6" name="Footer Placeholder 5">
            <a:extLst>
              <a:ext uri="{FF2B5EF4-FFF2-40B4-BE49-F238E27FC236}">
                <a16:creationId xmlns:a16="http://schemas.microsoft.com/office/drawing/2014/main" id="{2ED272B7-58E9-FF45-FA76-88914803DDE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930A62B-F188-AED7-9F75-CF9B1E50404E}"/>
              </a:ext>
            </a:extLst>
          </p:cNvPr>
          <p:cNvSpPr>
            <a:spLocks noGrp="1"/>
          </p:cNvSpPr>
          <p:nvPr>
            <p:ph type="sldNum" sz="quarter" idx="12"/>
          </p:nvPr>
        </p:nvSpPr>
        <p:spPr/>
        <p:txBody>
          <a:bodyPr/>
          <a:lstStyle/>
          <a:p>
            <a:fld id="{5B86FB29-FDCE-46C5-A5B5-2419EFEC998D}" type="slidenum">
              <a:rPr lang="en-US" smtClean="0"/>
              <a:t>‹#›</a:t>
            </a:fld>
            <a:endParaRPr lang="en-US" dirty="0"/>
          </a:p>
        </p:txBody>
      </p:sp>
    </p:spTree>
    <p:extLst>
      <p:ext uri="{BB962C8B-B14F-4D97-AF65-F5344CB8AC3E}">
        <p14:creationId xmlns:p14="http://schemas.microsoft.com/office/powerpoint/2010/main" val="2977590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42B84B-5877-C4B4-E745-89894BBC64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463154-E65A-8E0D-0FB7-BC9092B866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1697A7-4F96-F0CB-73D1-465C720D67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CA9600-D855-4FA1-A7AD-940D5A70DC4B}" type="datetimeFigureOut">
              <a:rPr lang="en-US" smtClean="0"/>
              <a:t>9/24/2023</a:t>
            </a:fld>
            <a:endParaRPr lang="en-US" dirty="0"/>
          </a:p>
        </p:txBody>
      </p:sp>
      <p:sp>
        <p:nvSpPr>
          <p:cNvPr id="5" name="Footer Placeholder 4">
            <a:extLst>
              <a:ext uri="{FF2B5EF4-FFF2-40B4-BE49-F238E27FC236}">
                <a16:creationId xmlns:a16="http://schemas.microsoft.com/office/drawing/2014/main" id="{D4EC3318-BF83-195E-3BE2-FE4FE0F13A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0059743-93CB-AF5C-A4EC-7F3BDF29BE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86FB29-FDCE-46C5-A5B5-2419EFEC998D}" type="slidenum">
              <a:rPr lang="en-US" smtClean="0"/>
              <a:t>‹#›</a:t>
            </a:fld>
            <a:endParaRPr lang="en-US" dirty="0"/>
          </a:p>
        </p:txBody>
      </p:sp>
    </p:spTree>
    <p:extLst>
      <p:ext uri="{BB962C8B-B14F-4D97-AF65-F5344CB8AC3E}">
        <p14:creationId xmlns:p14="http://schemas.microsoft.com/office/powerpoint/2010/main" val="925849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wcclearn.com/access.html" TargetMode="Externa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ducation.ohio.gov/Topics/Learning-in-Ohio/Computer-Science/Resources-for-Computer-Science/Cyber-Club-Toolkit" TargetMode="External"/><Relationship Id="rId1" Type="http://schemas.openxmlformats.org/officeDocument/2006/relationships/slideLayout" Target="../slideLayouts/slideLayout12.xml"/><Relationship Id="rId5" Type="http://schemas.openxmlformats.org/officeDocument/2006/relationships/image" Target="../media/image3.jp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hyperlink" Target="http://www.mrscienceshow.com/2010/06/bring-us-your-burning-science-questions.html" TargetMode="External"/><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hyperlink" Target="https://www.nist.gov/cyberframewor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d.docs.live.net/2a2c6b74727e6a50/Desktop/OhCR%20Educate/ITC%20-%20ACCESS/OhCR%20CSF%20Seminar%201%20-%20IR%20Plan%20and%20Tabletop/BEFORE_Incident%20Response%20Guide%20Planning.xlsx" TargetMode="External"/><Relationship Id="rId2" Type="http://schemas.openxmlformats.org/officeDocument/2006/relationships/hyperlink" Target="https://d.docs.live.net/2a2c6b74727e6a50/Desktop/OhCR%20Educate/ITC%20-%20ACCESS/OhCR%20CSF%20Seminar%201%20-%20IR%20Plan%20and%20Tabletop/DURING_Incident%20Response%20Guide%20for%20Ohio%20Schools_Make%20and%20Take%20Customization%20Guide.xlsx" TargetMode="Externa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hyperlink" Target="https://d.docs.live.net/2a2c6b74727e6a50/Desktop/OhCR%20Educate/ITC%20-%20ACCESS/OhCR%20CSF%20Seminar%201%20-%20IR%20Plan%20and%20Tabletop/%5b%20%5d%20Schools%20Incident%20Response%20Guide_TEMPLATE.doc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mrscienceshow.com/2010/06/bring-us-your-burning-science-questions.html" TargetMode="External"/><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12.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F6B4DB-5950-08CA-3925-A284ED28AFD0}"/>
              </a:ext>
            </a:extLst>
          </p:cNvPr>
          <p:cNvPicPr>
            <a:picLocks noChangeAspect="1"/>
          </p:cNvPicPr>
          <p:nvPr/>
        </p:nvPicPr>
        <p:blipFill>
          <a:blip r:embed="rId2"/>
          <a:stretch>
            <a:fillRect/>
          </a:stretch>
        </p:blipFill>
        <p:spPr>
          <a:xfrm>
            <a:off x="583324" y="353162"/>
            <a:ext cx="11025351" cy="2371888"/>
          </a:xfrm>
          <a:prstGeom prst="rect">
            <a:avLst/>
          </a:prstGeom>
        </p:spPr>
      </p:pic>
      <p:sp>
        <p:nvSpPr>
          <p:cNvPr id="2" name="Title 1">
            <a:extLst>
              <a:ext uri="{FF2B5EF4-FFF2-40B4-BE49-F238E27FC236}">
                <a16:creationId xmlns:a16="http://schemas.microsoft.com/office/drawing/2014/main" id="{93E38F19-E7D6-1B40-8571-C05F5B360DCF}"/>
              </a:ext>
            </a:extLst>
          </p:cNvPr>
          <p:cNvSpPr>
            <a:spLocks noGrp="1"/>
          </p:cNvSpPr>
          <p:nvPr>
            <p:ph type="title"/>
          </p:nvPr>
        </p:nvSpPr>
        <p:spPr>
          <a:xfrm>
            <a:off x="822433" y="882594"/>
            <a:ext cx="10515600" cy="1336949"/>
          </a:xfrm>
        </p:spPr>
        <p:txBody>
          <a:bodyPr>
            <a:normAutofit/>
          </a:bodyPr>
          <a:lstStyle/>
          <a:p>
            <a:r>
              <a:rPr lang="en-US" sz="3600" b="1" dirty="0">
                <a:solidFill>
                  <a:schemeClr val="bg1"/>
                </a:solidFill>
                <a:latin typeface="Helvetica" pitchFamily="2" charset="0"/>
              </a:rPr>
              <a:t>OhCR </a:t>
            </a:r>
            <a:r>
              <a:rPr lang="en-US" sz="3600" b="1" dirty="0">
                <a:solidFill>
                  <a:schemeClr val="bg1"/>
                </a:solidFill>
                <a:effectLst/>
                <a:latin typeface="Helvetica" pitchFamily="2" charset="0"/>
              </a:rPr>
              <a:t>– ACCESS Cybersecurity </a:t>
            </a:r>
            <a:br>
              <a:rPr lang="en-US" sz="3600" b="1" dirty="0">
                <a:solidFill>
                  <a:schemeClr val="bg1"/>
                </a:solidFill>
                <a:effectLst/>
                <a:latin typeface="Helvetica" pitchFamily="2" charset="0"/>
              </a:rPr>
            </a:br>
            <a:r>
              <a:rPr lang="en-US" sz="3600" b="1" dirty="0">
                <a:solidFill>
                  <a:schemeClr val="bg1"/>
                </a:solidFill>
                <a:effectLst/>
                <a:latin typeface="Helvetica" pitchFamily="2" charset="0"/>
              </a:rPr>
              <a:t>Workshop Series</a:t>
            </a:r>
            <a:endParaRPr lang="en-US" sz="3600" dirty="0">
              <a:solidFill>
                <a:schemeClr val="bg1"/>
              </a:solidFill>
              <a:effectLst/>
              <a:latin typeface="Helvetica" pitchFamily="2" charset="0"/>
            </a:endParaRPr>
          </a:p>
        </p:txBody>
      </p:sp>
      <p:sp>
        <p:nvSpPr>
          <p:cNvPr id="3" name="Content Placeholder 2">
            <a:extLst>
              <a:ext uri="{FF2B5EF4-FFF2-40B4-BE49-F238E27FC236}">
                <a16:creationId xmlns:a16="http://schemas.microsoft.com/office/drawing/2014/main" id="{D87F034F-76F5-583F-C69E-0D69D5B6E3C7}"/>
              </a:ext>
            </a:extLst>
          </p:cNvPr>
          <p:cNvSpPr>
            <a:spLocks noGrp="1"/>
          </p:cNvSpPr>
          <p:nvPr>
            <p:ph idx="1"/>
          </p:nvPr>
        </p:nvSpPr>
        <p:spPr>
          <a:xfrm>
            <a:off x="567559" y="3310759"/>
            <a:ext cx="11025350" cy="2271188"/>
          </a:xfrm>
        </p:spPr>
        <p:txBody>
          <a:bodyPr>
            <a:normAutofit/>
          </a:bodyPr>
          <a:lstStyle/>
          <a:p>
            <a:pPr marL="0" indent="0">
              <a:buNone/>
            </a:pPr>
            <a:r>
              <a:rPr lang="en-US" dirty="0"/>
              <a:t>Resources: </a:t>
            </a:r>
          </a:p>
        </p:txBody>
      </p:sp>
      <p:pic>
        <p:nvPicPr>
          <p:cNvPr id="9" name="Picture 2">
            <a:extLst>
              <a:ext uri="{FF2B5EF4-FFF2-40B4-BE49-F238E27FC236}">
                <a16:creationId xmlns:a16="http://schemas.microsoft.com/office/drawing/2014/main" id="{72A34A3F-1A1D-B27F-73FD-7F86D3A6F1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Logo&#10;&#10;Description automatically generated">
            <a:extLst>
              <a:ext uri="{FF2B5EF4-FFF2-40B4-BE49-F238E27FC236}">
                <a16:creationId xmlns:a16="http://schemas.microsoft.com/office/drawing/2014/main" id="{CE96DE9E-989E-FA2D-CE23-77BC1D3E58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1" name="TextBox 10">
            <a:extLst>
              <a:ext uri="{FF2B5EF4-FFF2-40B4-BE49-F238E27FC236}">
                <a16:creationId xmlns:a16="http://schemas.microsoft.com/office/drawing/2014/main" id="{655590E7-F2C4-58FF-2FC4-5A9429D08822}"/>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
        <p:nvSpPr>
          <p:cNvPr id="8" name="TextBox 7">
            <a:extLst>
              <a:ext uri="{FF2B5EF4-FFF2-40B4-BE49-F238E27FC236}">
                <a16:creationId xmlns:a16="http://schemas.microsoft.com/office/drawing/2014/main" id="{DE2F083D-A20F-C224-EE08-2F7C500207A3}"/>
              </a:ext>
            </a:extLst>
          </p:cNvPr>
          <p:cNvSpPr txBox="1"/>
          <p:nvPr/>
        </p:nvSpPr>
        <p:spPr>
          <a:xfrm>
            <a:off x="567559" y="3718319"/>
            <a:ext cx="6096000" cy="523220"/>
          </a:xfrm>
          <a:prstGeom prst="rect">
            <a:avLst/>
          </a:prstGeom>
          <a:noFill/>
        </p:spPr>
        <p:txBody>
          <a:bodyPr wrap="square">
            <a:spAutoFit/>
          </a:bodyPr>
          <a:lstStyle/>
          <a:p>
            <a:pPr marL="0" indent="0">
              <a:buNone/>
            </a:pPr>
            <a:r>
              <a:rPr lang="en-US" sz="2800" dirty="0">
                <a:hlinkClick r:id="rId5"/>
              </a:rPr>
              <a:t>https://www.wcclearn.com/access.html</a:t>
            </a:r>
            <a:endParaRPr lang="en-US" sz="2800" dirty="0"/>
          </a:p>
        </p:txBody>
      </p:sp>
    </p:spTree>
    <p:extLst>
      <p:ext uri="{BB962C8B-B14F-4D97-AF65-F5344CB8AC3E}">
        <p14:creationId xmlns:p14="http://schemas.microsoft.com/office/powerpoint/2010/main" val="201781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AA69-9822-C773-2146-22DA5A0B22DA}"/>
              </a:ext>
            </a:extLst>
          </p:cNvPr>
          <p:cNvSpPr>
            <a:spLocks noGrp="1"/>
          </p:cNvSpPr>
          <p:nvPr>
            <p:ph type="title"/>
          </p:nvPr>
        </p:nvSpPr>
        <p:spPr/>
        <p:txBody>
          <a:bodyPr/>
          <a:lstStyle/>
          <a:p>
            <a:r>
              <a:rPr lang="en-US" b="1" dirty="0">
                <a:latin typeface="+mn-lt"/>
              </a:rPr>
              <a:t>Education - Make and Take to Compliance</a:t>
            </a:r>
          </a:p>
        </p:txBody>
      </p:sp>
      <p:sp>
        <p:nvSpPr>
          <p:cNvPr id="3" name="Content Placeholder 2">
            <a:extLst>
              <a:ext uri="{FF2B5EF4-FFF2-40B4-BE49-F238E27FC236}">
                <a16:creationId xmlns:a16="http://schemas.microsoft.com/office/drawing/2014/main" id="{2A15CA28-C4AE-855B-99B6-83986A3984DE}"/>
              </a:ext>
            </a:extLst>
          </p:cNvPr>
          <p:cNvSpPr>
            <a:spLocks noGrp="1"/>
          </p:cNvSpPr>
          <p:nvPr>
            <p:ph idx="1"/>
          </p:nvPr>
        </p:nvSpPr>
        <p:spPr>
          <a:xfrm>
            <a:off x="838199" y="1825625"/>
            <a:ext cx="8069239" cy="4351338"/>
          </a:xfrm>
        </p:spPr>
        <p:txBody>
          <a:bodyPr>
            <a:normAutofit fontScale="77500" lnSpcReduction="20000"/>
          </a:bodyPr>
          <a:lstStyle/>
          <a:p>
            <a:pPr marL="0" marR="0" lvl="0" indent="0">
              <a:lnSpc>
                <a:spcPct val="107000"/>
              </a:lnSpc>
              <a:spcBef>
                <a:spcPts val="0"/>
              </a:spcBef>
              <a:spcAft>
                <a:spcPts val="0"/>
              </a:spcAft>
              <a:buNone/>
            </a:pPr>
            <a:r>
              <a:rPr lang="en-US" sz="2800" dirty="0"/>
              <a:t>These 5 exercises that will enable your organization to have a very good working knowledge of the NIST Core V1.1 Cybersecurity Framework. </a:t>
            </a:r>
          </a:p>
          <a:p>
            <a:pPr marL="0" marR="0" lvl="0" indent="0">
              <a:lnSpc>
                <a:spcPct val="107000"/>
              </a:lnSpc>
              <a:spcBef>
                <a:spcPts val="0"/>
              </a:spcBef>
              <a:spcAft>
                <a:spcPts val="0"/>
              </a:spcAft>
              <a:buNone/>
            </a:pPr>
            <a:endParaRPr lang="en-US" sz="2800" dirty="0"/>
          </a:p>
          <a:p>
            <a:pPr marL="0" marR="0" lvl="0" indent="0">
              <a:lnSpc>
                <a:spcPct val="107000"/>
              </a:lnSpc>
              <a:spcBef>
                <a:spcPts val="0"/>
              </a:spcBef>
              <a:spcAft>
                <a:spcPts val="0"/>
              </a:spcAft>
              <a:buNone/>
            </a:pPr>
            <a:r>
              <a:rPr lang="en-US" sz="2800" dirty="0"/>
              <a:t>The 5 NIST Training Exercises are:</a:t>
            </a:r>
          </a:p>
          <a:p>
            <a:pPr marL="458788" marR="0" indent="-458788">
              <a:lnSpc>
                <a:spcPct val="107000"/>
              </a:lnSpc>
              <a:spcBef>
                <a:spcPts val="0"/>
              </a:spcBef>
              <a:spcAft>
                <a:spcPts val="0"/>
              </a:spcAft>
              <a:buFont typeface="+mj-lt"/>
              <a:buAutoNum type="arabicPeriod"/>
            </a:pPr>
            <a:r>
              <a:rPr lang="en-US" dirty="0"/>
              <a:t>Incident Response Guide and Tabletop Exercise</a:t>
            </a:r>
          </a:p>
          <a:p>
            <a:pPr marL="458788" marR="0" indent="-458788">
              <a:lnSpc>
                <a:spcPct val="107000"/>
              </a:lnSpc>
              <a:spcBef>
                <a:spcPts val="0"/>
              </a:spcBef>
              <a:spcAft>
                <a:spcPts val="0"/>
              </a:spcAft>
              <a:buFont typeface="+mj-lt"/>
              <a:buAutoNum type="arabicPeriod"/>
            </a:pPr>
            <a:r>
              <a:rPr lang="en-US" dirty="0"/>
              <a:t>Risk Management Guide, Tools &amp; Assessment Exercise</a:t>
            </a:r>
          </a:p>
          <a:p>
            <a:pPr marL="458788" indent="-458788">
              <a:lnSpc>
                <a:spcPct val="107000"/>
              </a:lnSpc>
              <a:spcBef>
                <a:spcPts val="0"/>
              </a:spcBef>
              <a:buFont typeface="+mj-lt"/>
              <a:buAutoNum type="arabicPeriod"/>
            </a:pPr>
            <a:r>
              <a:rPr lang="en-US" dirty="0"/>
              <a:t>Vulnerability Management Detection &amp; Analysis Exercise</a:t>
            </a:r>
          </a:p>
          <a:p>
            <a:pPr marL="458788" indent="-458788">
              <a:lnSpc>
                <a:spcPct val="107000"/>
              </a:lnSpc>
              <a:spcBef>
                <a:spcPts val="0"/>
              </a:spcBef>
              <a:buFont typeface="+mj-lt"/>
              <a:buAutoNum type="arabicPeriod"/>
            </a:pPr>
            <a:r>
              <a:rPr lang="en-US" dirty="0"/>
              <a:t>Organization, Third Party Access Control, and Training Exercise</a:t>
            </a:r>
          </a:p>
          <a:p>
            <a:pPr marL="458788" marR="0" indent="-458788">
              <a:lnSpc>
                <a:spcPct val="107000"/>
              </a:lnSpc>
              <a:spcBef>
                <a:spcPts val="0"/>
              </a:spcBef>
              <a:spcAft>
                <a:spcPts val="0"/>
              </a:spcAft>
              <a:buFont typeface="+mj-lt"/>
              <a:buAutoNum type="arabicPeriod"/>
            </a:pPr>
            <a:r>
              <a:rPr lang="en-US" dirty="0"/>
              <a:t>Network Systems Control Exercise</a:t>
            </a:r>
          </a:p>
          <a:p>
            <a:pPr marL="0" marR="0" indent="0">
              <a:lnSpc>
                <a:spcPct val="107000"/>
              </a:lnSpc>
              <a:spcBef>
                <a:spcPts val="0"/>
              </a:spcBef>
              <a:spcAft>
                <a:spcPts val="0"/>
              </a:spcAft>
              <a:buNone/>
            </a:pPr>
            <a:endParaRPr lang="en-US" sz="2800" dirty="0"/>
          </a:p>
          <a:p>
            <a:pPr marL="0" marR="0" indent="0">
              <a:lnSpc>
                <a:spcPct val="107000"/>
              </a:lnSpc>
              <a:spcBef>
                <a:spcPts val="0"/>
              </a:spcBef>
              <a:spcAft>
                <a:spcPts val="0"/>
              </a:spcAft>
              <a:buNone/>
            </a:pPr>
            <a:r>
              <a:rPr lang="en-US" sz="2800" dirty="0"/>
              <a:t>At the end of each 3-hour exercise, you will be building a very capable team.</a:t>
            </a:r>
          </a:p>
          <a:p>
            <a:pPr marL="0" indent="0">
              <a:buNone/>
            </a:pPr>
            <a:endParaRPr lang="en-US" dirty="0"/>
          </a:p>
        </p:txBody>
      </p:sp>
      <p:pic>
        <p:nvPicPr>
          <p:cNvPr id="6" name="Picture 2">
            <a:extLst>
              <a:ext uri="{FF2B5EF4-FFF2-40B4-BE49-F238E27FC236}">
                <a16:creationId xmlns:a16="http://schemas.microsoft.com/office/drawing/2014/main" id="{5B6E387B-23D5-48F9-8096-2FC616C70A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Logo&#10;&#10;Description automatically generated">
            <a:extLst>
              <a:ext uri="{FF2B5EF4-FFF2-40B4-BE49-F238E27FC236}">
                <a16:creationId xmlns:a16="http://schemas.microsoft.com/office/drawing/2014/main" id="{E6E533E8-A973-4B9B-2606-5E11BC9D0B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8" name="TextBox 7">
            <a:extLst>
              <a:ext uri="{FF2B5EF4-FFF2-40B4-BE49-F238E27FC236}">
                <a16:creationId xmlns:a16="http://schemas.microsoft.com/office/drawing/2014/main" id="{FE5E52B7-B4A5-A85A-73E0-C7C2B4698551}"/>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2599616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C7412-F5AA-4B3C-9115-D0C87EE3AFB2}"/>
              </a:ext>
            </a:extLst>
          </p:cNvPr>
          <p:cNvSpPr>
            <a:spLocks noGrp="1"/>
          </p:cNvSpPr>
          <p:nvPr>
            <p:ph type="title"/>
          </p:nvPr>
        </p:nvSpPr>
        <p:spPr/>
        <p:txBody>
          <a:bodyPr>
            <a:normAutofit/>
          </a:bodyPr>
          <a:lstStyle/>
          <a:p>
            <a:r>
              <a:rPr lang="en-US" sz="4400" b="1" kern="1200" dirty="0">
                <a:solidFill>
                  <a:schemeClr val="tx1"/>
                </a:solidFill>
                <a:latin typeface="+mn-lt"/>
                <a:ea typeface="+mj-ea"/>
                <a:cs typeface="+mj-cs"/>
              </a:rPr>
              <a:t>OhCR Training </a:t>
            </a:r>
          </a:p>
        </p:txBody>
      </p:sp>
      <p:sp>
        <p:nvSpPr>
          <p:cNvPr id="3" name="Content Placeholder 2">
            <a:extLst>
              <a:ext uri="{FF2B5EF4-FFF2-40B4-BE49-F238E27FC236}">
                <a16:creationId xmlns:a16="http://schemas.microsoft.com/office/drawing/2014/main" id="{E67427A5-D302-49D5-A79A-7451723E0905}"/>
              </a:ext>
            </a:extLst>
          </p:cNvPr>
          <p:cNvSpPr>
            <a:spLocks noGrp="1"/>
          </p:cNvSpPr>
          <p:nvPr>
            <p:ph idx="1"/>
          </p:nvPr>
        </p:nvSpPr>
        <p:spPr/>
        <p:txBody>
          <a:bodyPr>
            <a:normAutofit/>
          </a:bodyPr>
          <a:lstStyle/>
          <a:p>
            <a:pPr marL="0" indent="0">
              <a:buNone/>
            </a:pPr>
            <a:r>
              <a:rPr lang="en-US" sz="2600" b="1" dirty="0">
                <a:latin typeface="+mn-lt"/>
                <a:cs typeface="Calibri" panose="020F0502020204030204" pitchFamily="34" charset="0"/>
              </a:rPr>
              <a:t>Overall Cybersecurity Framework (CSF)</a:t>
            </a:r>
            <a:endParaRPr lang="en-US" sz="1400" dirty="0">
              <a:latin typeface="+mn-lt"/>
            </a:endParaRPr>
          </a:p>
        </p:txBody>
      </p:sp>
      <p:graphicFrame>
        <p:nvGraphicFramePr>
          <p:cNvPr id="5" name="Table 5">
            <a:extLst>
              <a:ext uri="{FF2B5EF4-FFF2-40B4-BE49-F238E27FC236}">
                <a16:creationId xmlns:a16="http://schemas.microsoft.com/office/drawing/2014/main" id="{65337C02-A2B9-4694-8136-304D45212726}"/>
              </a:ext>
            </a:extLst>
          </p:cNvPr>
          <p:cNvGraphicFramePr>
            <a:graphicFrameLocks noGrp="1"/>
          </p:cNvGraphicFramePr>
          <p:nvPr/>
        </p:nvGraphicFramePr>
        <p:xfrm>
          <a:off x="838200" y="2329218"/>
          <a:ext cx="10515600" cy="3708303"/>
        </p:xfrm>
        <a:graphic>
          <a:graphicData uri="http://schemas.openxmlformats.org/drawingml/2006/table">
            <a:tbl>
              <a:tblPr firstRow="1" bandRow="1">
                <a:tableStyleId>{5C22544A-7EE6-4342-B048-85BDC9FD1C3A}</a:tableStyleId>
              </a:tblPr>
              <a:tblGrid>
                <a:gridCol w="3674660">
                  <a:extLst>
                    <a:ext uri="{9D8B030D-6E8A-4147-A177-3AD203B41FA5}">
                      <a16:colId xmlns:a16="http://schemas.microsoft.com/office/drawing/2014/main" val="2034456879"/>
                    </a:ext>
                  </a:extLst>
                </a:gridCol>
                <a:gridCol w="1368188">
                  <a:extLst>
                    <a:ext uri="{9D8B030D-6E8A-4147-A177-3AD203B41FA5}">
                      <a16:colId xmlns:a16="http://schemas.microsoft.com/office/drawing/2014/main" val="843044267"/>
                    </a:ext>
                  </a:extLst>
                </a:gridCol>
                <a:gridCol w="1368188">
                  <a:extLst>
                    <a:ext uri="{9D8B030D-6E8A-4147-A177-3AD203B41FA5}">
                      <a16:colId xmlns:a16="http://schemas.microsoft.com/office/drawing/2014/main" val="1183552651"/>
                    </a:ext>
                  </a:extLst>
                </a:gridCol>
                <a:gridCol w="1368188">
                  <a:extLst>
                    <a:ext uri="{9D8B030D-6E8A-4147-A177-3AD203B41FA5}">
                      <a16:colId xmlns:a16="http://schemas.microsoft.com/office/drawing/2014/main" val="2075300466"/>
                    </a:ext>
                  </a:extLst>
                </a:gridCol>
                <a:gridCol w="1340892">
                  <a:extLst>
                    <a:ext uri="{9D8B030D-6E8A-4147-A177-3AD203B41FA5}">
                      <a16:colId xmlns:a16="http://schemas.microsoft.com/office/drawing/2014/main" val="1187825668"/>
                    </a:ext>
                  </a:extLst>
                </a:gridCol>
                <a:gridCol w="1395484">
                  <a:extLst>
                    <a:ext uri="{9D8B030D-6E8A-4147-A177-3AD203B41FA5}">
                      <a16:colId xmlns:a16="http://schemas.microsoft.com/office/drawing/2014/main" val="540392230"/>
                    </a:ext>
                  </a:extLst>
                </a:gridCol>
              </a:tblGrid>
              <a:tr h="474101">
                <a:tc>
                  <a:txBody>
                    <a:bodyPr/>
                    <a:lstStyle/>
                    <a:p>
                      <a:pPr algn="ctr"/>
                      <a:endParaRPr lang="en-US" sz="2400" b="1" kern="1200" dirty="0">
                        <a:solidFill>
                          <a:schemeClr val="tx1"/>
                        </a:solidFill>
                        <a:latin typeface="+mn-lt"/>
                        <a:ea typeface="+mj-ea"/>
                        <a:cs typeface="+mj-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Identify</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Protect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Detect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Respond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Recover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1643029"/>
                  </a:ext>
                </a:extLst>
              </a:tr>
              <a:tr h="474101">
                <a:tc>
                  <a:txBody>
                    <a:bodyPr/>
                    <a:lstStyle/>
                    <a:p>
                      <a:pPr algn="l"/>
                      <a:r>
                        <a:rPr lang="en-US" sz="2400" b="1" kern="1200" dirty="0">
                          <a:solidFill>
                            <a:schemeClr val="tx1"/>
                          </a:solidFill>
                          <a:latin typeface="+mn-lt"/>
                          <a:ea typeface="+mj-ea"/>
                          <a:cs typeface="+mj-cs"/>
                        </a:rPr>
                        <a:t>Controls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kern="1200" dirty="0">
                          <a:solidFill>
                            <a:schemeClr val="tx1"/>
                          </a:solidFill>
                          <a:latin typeface="+mn-lt"/>
                          <a:ea typeface="+mj-ea"/>
                          <a:cs typeface="+mj-cs"/>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1520222"/>
                  </a:ext>
                </a:extLst>
              </a:tr>
              <a:tr h="351097">
                <a:tc>
                  <a:txBody>
                    <a:bodyPr/>
                    <a:lstStyle/>
                    <a:p>
                      <a:pPr algn="l"/>
                      <a:r>
                        <a:rPr lang="en-US" sz="1800" b="0" kern="1200" dirty="0">
                          <a:solidFill>
                            <a:schemeClr val="tx1"/>
                          </a:solidFill>
                          <a:latin typeface="+mn-lt"/>
                          <a:ea typeface="+mj-ea"/>
                          <a:cs typeface="+mj-cs"/>
                        </a:rPr>
                        <a:t>IR Guide and IR Tabletop Exercise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4512668"/>
                  </a:ext>
                </a:extLst>
              </a:tr>
              <a:tr h="614419">
                <a:tc>
                  <a:txBody>
                    <a:bodyPr/>
                    <a:lstStyle/>
                    <a:p>
                      <a:pPr algn="l"/>
                      <a:r>
                        <a:rPr lang="en-US" sz="1800" b="0" kern="1200" dirty="0">
                          <a:solidFill>
                            <a:schemeClr val="tx1"/>
                          </a:solidFill>
                          <a:latin typeface="+mn-lt"/>
                          <a:ea typeface="+mj-ea"/>
                          <a:cs typeface="+mj-cs"/>
                        </a:rPr>
                        <a:t>Risk Management Guide and Risk Management Worksheet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4387622"/>
                  </a:ext>
                </a:extLst>
              </a:tr>
              <a:tr h="614419">
                <a:tc>
                  <a:txBody>
                    <a:bodyPr/>
                    <a:lstStyle/>
                    <a:p>
                      <a:pPr algn="l"/>
                      <a:r>
                        <a:rPr lang="en-US" sz="1800" b="0" kern="1200" dirty="0">
                          <a:solidFill>
                            <a:schemeClr val="tx1"/>
                          </a:solidFill>
                          <a:latin typeface="+mn-lt"/>
                          <a:ea typeface="+mj-ea"/>
                          <a:cs typeface="+mj-cs"/>
                        </a:rPr>
                        <a:t>Vulnerability Management Guide, Tools and Analysis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6799408"/>
                  </a:ext>
                </a:extLst>
              </a:tr>
              <a:tr h="6144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mj-ea"/>
                          <a:cs typeface="+mj-cs"/>
                        </a:rPr>
                        <a:t>Organization, Third Party Access Control, and Training Exercise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9320238"/>
                  </a:ext>
                </a:extLst>
              </a:tr>
              <a:tr h="4741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mj-ea"/>
                          <a:cs typeface="+mj-cs"/>
                        </a:rPr>
                        <a:t>Network Systems Control Exercise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kern="1200" dirty="0">
                          <a:solidFill>
                            <a:schemeClr val="tx1"/>
                          </a:solidFill>
                          <a:latin typeface="+mn-lt"/>
                          <a:ea typeface="+mj-ea"/>
                          <a:cs typeface="+mj-cs"/>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800" b="0" kern="1200" dirty="0">
                        <a:solidFill>
                          <a:schemeClr val="tx1"/>
                        </a:solidFill>
                        <a:latin typeface="+mn-lt"/>
                        <a:ea typeface="+mj-ea"/>
                        <a:cs typeface="+mj-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3743985"/>
                  </a:ext>
                </a:extLst>
              </a:tr>
            </a:tbl>
          </a:graphicData>
        </a:graphic>
      </p:graphicFrame>
      <p:pic>
        <p:nvPicPr>
          <p:cNvPr id="7" name="Picture 2">
            <a:extLst>
              <a:ext uri="{FF2B5EF4-FFF2-40B4-BE49-F238E27FC236}">
                <a16:creationId xmlns:a16="http://schemas.microsoft.com/office/drawing/2014/main" id="{9E62FE87-3D61-F217-5B19-FB91360DFE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1381F47B-133B-9526-B6F1-D22BD8F563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288FDCE8-B61E-D5C5-A55E-DF7AD27783B8}"/>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2189866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C8D70-3178-82F6-C0D7-42B61F9BE753}"/>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Education to Support the POAAM Execution</a:t>
            </a:r>
          </a:p>
        </p:txBody>
      </p:sp>
      <p:sp>
        <p:nvSpPr>
          <p:cNvPr id="3" name="Text Placeholder 2">
            <a:extLst>
              <a:ext uri="{FF2B5EF4-FFF2-40B4-BE49-F238E27FC236}">
                <a16:creationId xmlns:a16="http://schemas.microsoft.com/office/drawing/2014/main" id="{63F2AD5A-918F-420E-5031-7CEEC04BA941}"/>
              </a:ext>
            </a:extLst>
          </p:cNvPr>
          <p:cNvSpPr>
            <a:spLocks noGrp="1"/>
          </p:cNvSpPr>
          <p:nvPr>
            <p:ph type="body" idx="1"/>
          </p:nvPr>
        </p:nvSpPr>
        <p:spPr>
          <a:xfrm>
            <a:off x="838199" y="1825625"/>
            <a:ext cx="9492343" cy="4056063"/>
          </a:xfrm>
        </p:spPr>
        <p:txBody>
          <a:bodyPr>
            <a:normAutofit/>
          </a:bodyPr>
          <a:lstStyle/>
          <a:p>
            <a:pPr marR="0" lvl="0" rtl="0"/>
            <a:r>
              <a:rPr lang="en-US" sz="2400" b="0" i="0" u="none" strike="noStrike" baseline="0" dirty="0">
                <a:latin typeface="Calibri" panose="020F0502020204030204" pitchFamily="34" charset="0"/>
              </a:rPr>
              <a:t>The newest and popular OhCR Assist - Educate Mission is POAAM support</a:t>
            </a:r>
          </a:p>
          <a:p>
            <a:pPr marR="0" lvl="0" rtl="0"/>
            <a:r>
              <a:rPr lang="en-US" sz="2400" b="0" i="0" u="none" strike="noStrike" baseline="0" dirty="0">
                <a:latin typeface="Calibri" panose="020F0502020204030204" pitchFamily="34" charset="0"/>
              </a:rPr>
              <a:t>Spend time to reduce the vulnerabilities of danger and high-risk data security controls</a:t>
            </a:r>
          </a:p>
          <a:p>
            <a:pPr marR="0" lvl="0" rtl="0"/>
            <a:r>
              <a:rPr lang="en-US" sz="2400" b="0" i="0" u="none" strike="noStrike" baseline="0" dirty="0">
                <a:latin typeface="Calibri" panose="020F0502020204030204" pitchFamily="34" charset="0"/>
              </a:rPr>
              <a:t>Knowledge Management is shared throughout Ohio</a:t>
            </a:r>
          </a:p>
          <a:p>
            <a:pPr marR="0" lvl="1" rtl="0"/>
            <a:r>
              <a:rPr lang="en-US" b="0" i="0" u="none" strike="noStrike" baseline="0" dirty="0">
                <a:latin typeface="Calibri" panose="020F0502020204030204" pitchFamily="34" charset="0"/>
              </a:rPr>
              <a:t>Risk Assessment</a:t>
            </a:r>
          </a:p>
          <a:p>
            <a:pPr marR="0" lvl="1" rtl="0"/>
            <a:r>
              <a:rPr lang="en-US" b="0" i="0" u="none" strike="noStrike" baseline="0" dirty="0">
                <a:latin typeface="Calibri" panose="020F0502020204030204" pitchFamily="34" charset="0"/>
              </a:rPr>
              <a:t>Data Flows</a:t>
            </a:r>
          </a:p>
          <a:p>
            <a:pPr marR="0" lvl="1" rtl="0"/>
            <a:r>
              <a:rPr lang="en-US" b="0" i="0" u="none" strike="noStrike" baseline="0" dirty="0">
                <a:latin typeface="Calibri" panose="020F0502020204030204" pitchFamily="34" charset="0"/>
              </a:rPr>
              <a:t>IR Response Guide</a:t>
            </a:r>
          </a:p>
          <a:p>
            <a:pPr marR="0" lvl="1" rtl="0"/>
            <a:r>
              <a:rPr lang="en-US" b="0" i="0" u="none" strike="noStrike" baseline="0" dirty="0">
                <a:latin typeface="Calibri" panose="020F0502020204030204" pitchFamily="34" charset="0"/>
              </a:rPr>
              <a:t>NIST Cybersecurity Framework (NIST CSF) Controls v1.1 Playlist</a:t>
            </a:r>
          </a:p>
          <a:p>
            <a:pPr marR="0" lvl="1" rtl="0"/>
            <a:r>
              <a:rPr lang="en-US" b="0" i="0" u="none" strike="noStrike" baseline="0" dirty="0">
                <a:latin typeface="Calibri" panose="020F0502020204030204" pitchFamily="34" charset="0"/>
              </a:rPr>
              <a:t>Cybersecurity Procedures</a:t>
            </a:r>
            <a:endParaRPr lang="en-US" dirty="0"/>
          </a:p>
        </p:txBody>
      </p:sp>
      <p:pic>
        <p:nvPicPr>
          <p:cNvPr id="5" name="Picture 4">
            <a:extLst>
              <a:ext uri="{FF2B5EF4-FFF2-40B4-BE49-F238E27FC236}">
                <a16:creationId xmlns:a16="http://schemas.microsoft.com/office/drawing/2014/main" id="{42791962-4F1C-8C11-C8AA-44FDDF649FC1}"/>
              </a:ext>
            </a:extLst>
          </p:cNvPr>
          <p:cNvPicPr>
            <a:picLocks noChangeAspect="1"/>
          </p:cNvPicPr>
          <p:nvPr/>
        </p:nvPicPr>
        <p:blipFill>
          <a:blip r:embed="rId2"/>
          <a:stretch>
            <a:fillRect/>
          </a:stretch>
        </p:blipFill>
        <p:spPr>
          <a:xfrm>
            <a:off x="10176133" y="1825626"/>
            <a:ext cx="1177666" cy="3989387"/>
          </a:xfrm>
          <a:prstGeom prst="rect">
            <a:avLst/>
          </a:prstGeom>
        </p:spPr>
      </p:pic>
      <p:pic>
        <p:nvPicPr>
          <p:cNvPr id="4" name="Picture 2">
            <a:extLst>
              <a:ext uri="{FF2B5EF4-FFF2-40B4-BE49-F238E27FC236}">
                <a16:creationId xmlns:a16="http://schemas.microsoft.com/office/drawing/2014/main" id="{2E5000C9-C78E-4F84-7C44-7BB54AD543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99197077-DDE1-8F3D-7932-8EB63D443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F20240A1-791B-24E2-CE76-E8F40D4DD040}"/>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2117611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30AF-DDB3-4D80-0135-1CD6DC450B20}"/>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Incident Response Training</a:t>
            </a:r>
            <a:endParaRPr lang="en-US" b="1" i="0" u="none" strike="noStrike" baseline="0" dirty="0">
              <a:latin typeface="Times New Roman" panose="02020603050405020304" pitchFamily="18" charset="0"/>
            </a:endParaRPr>
          </a:p>
        </p:txBody>
      </p:sp>
      <p:sp>
        <p:nvSpPr>
          <p:cNvPr id="3" name="Text Placeholder 2">
            <a:extLst>
              <a:ext uri="{FF2B5EF4-FFF2-40B4-BE49-F238E27FC236}">
                <a16:creationId xmlns:a16="http://schemas.microsoft.com/office/drawing/2014/main" id="{B363BB3C-973B-77B6-1E66-22DF2FDF788B}"/>
              </a:ext>
            </a:extLst>
          </p:cNvPr>
          <p:cNvSpPr>
            <a:spLocks noGrp="1"/>
          </p:cNvSpPr>
          <p:nvPr>
            <p:ph type="body" idx="1"/>
          </p:nvPr>
        </p:nvSpPr>
        <p:spPr>
          <a:xfrm>
            <a:off x="838200" y="1825625"/>
            <a:ext cx="4757738" cy="4351338"/>
          </a:xfrm>
        </p:spPr>
        <p:txBody>
          <a:bodyPr/>
          <a:lstStyle/>
          <a:p>
            <a:pPr marR="0" lvl="0" rtl="0"/>
            <a:r>
              <a:rPr lang="en-US" sz="2400" dirty="0">
                <a:latin typeface="Calibri" panose="020F0502020204030204" pitchFamily="34" charset="0"/>
              </a:rPr>
              <a:t>School District Team </a:t>
            </a:r>
            <a:r>
              <a:rPr lang="en-US" sz="2400" b="0" i="0" u="none" strike="noStrike" baseline="0" dirty="0">
                <a:latin typeface="Calibri" panose="020F0502020204030204" pitchFamily="34" charset="0"/>
              </a:rPr>
              <a:t>Roles and Responsibilities</a:t>
            </a:r>
          </a:p>
          <a:p>
            <a:pPr marR="0" lvl="0" rtl="0"/>
            <a:r>
              <a:rPr lang="en-US" sz="2400" dirty="0">
                <a:latin typeface="Calibri" panose="020F0502020204030204" pitchFamily="34" charset="0"/>
              </a:rPr>
              <a:t>Vendor Roles and Responsibilities</a:t>
            </a:r>
          </a:p>
          <a:p>
            <a:pPr marR="0" lvl="0" rtl="0"/>
            <a:r>
              <a:rPr lang="en-US" sz="2400" b="0" i="0" u="none" strike="noStrike" baseline="0" dirty="0">
                <a:latin typeface="Calibri" panose="020F0502020204030204" pitchFamily="34" charset="0"/>
              </a:rPr>
              <a:t>Contact Numbers</a:t>
            </a:r>
          </a:p>
          <a:p>
            <a:pPr marR="0" lvl="0" rtl="0"/>
            <a:endParaRPr lang="en-US" dirty="0"/>
          </a:p>
        </p:txBody>
      </p:sp>
      <p:pic>
        <p:nvPicPr>
          <p:cNvPr id="8" name="Picture 7" descr="Logo&#10;&#10;Description automatically generated">
            <a:extLst>
              <a:ext uri="{FF2B5EF4-FFF2-40B4-BE49-F238E27FC236}">
                <a16:creationId xmlns:a16="http://schemas.microsoft.com/office/drawing/2014/main" id="{6E1421E9-6D4E-D3FA-7D32-B416B2823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334A1F4A-390C-9E5D-987A-1003E467C3AA}"/>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pic>
        <p:nvPicPr>
          <p:cNvPr id="1026" name="Picture 2" descr="DVIDS - Images - Ohio Cyber Reserve members train on real-world scenarios  during UC exercise [Image 4 of 4]">
            <a:extLst>
              <a:ext uri="{FF2B5EF4-FFF2-40B4-BE49-F238E27FC236}">
                <a16:creationId xmlns:a16="http://schemas.microsoft.com/office/drawing/2014/main" id="{2DBCE30E-EC4F-139C-7D97-D2313A1ADA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6132" y="1825626"/>
            <a:ext cx="5636684" cy="4227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186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4DDDA-3449-6420-C279-96CF475F4CC3}"/>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Cyber Clubs</a:t>
            </a:r>
            <a:endParaRPr lang="en-US" b="1" i="0" u="none" strike="noStrike" baseline="0" dirty="0">
              <a:latin typeface="Times New Roman" panose="02020603050405020304" pitchFamily="18" charset="0"/>
            </a:endParaRPr>
          </a:p>
        </p:txBody>
      </p:sp>
      <p:sp>
        <p:nvSpPr>
          <p:cNvPr id="3" name="Text Placeholder 2">
            <a:extLst>
              <a:ext uri="{FF2B5EF4-FFF2-40B4-BE49-F238E27FC236}">
                <a16:creationId xmlns:a16="http://schemas.microsoft.com/office/drawing/2014/main" id="{14641FBF-F75C-68BF-803A-2F8803EB6F0B}"/>
              </a:ext>
            </a:extLst>
          </p:cNvPr>
          <p:cNvSpPr>
            <a:spLocks noGrp="1"/>
          </p:cNvSpPr>
          <p:nvPr>
            <p:ph type="body" idx="1"/>
          </p:nvPr>
        </p:nvSpPr>
        <p:spPr>
          <a:xfrm>
            <a:off x="838200" y="1825625"/>
            <a:ext cx="4457363" cy="3922032"/>
          </a:xfrm>
        </p:spPr>
        <p:txBody>
          <a:bodyPr>
            <a:normAutofit/>
          </a:bodyPr>
          <a:lstStyle/>
          <a:p>
            <a:pPr marR="0" lvl="0" rtl="0"/>
            <a:r>
              <a:rPr lang="en-US" sz="2400" b="0" i="0" u="none" strike="noStrike" baseline="0" dirty="0">
                <a:latin typeface="Calibri" panose="020F0502020204030204" pitchFamily="34" charset="0"/>
              </a:rPr>
              <a:t>Security Awareness at the User Level</a:t>
            </a:r>
          </a:p>
          <a:p>
            <a:pPr marR="0" lvl="0" rtl="0"/>
            <a:r>
              <a:rPr lang="en-US" sz="2400" b="0" i="0" u="none" strike="noStrike" baseline="0" dirty="0">
                <a:latin typeface="Calibri" panose="020F0502020204030204" pitchFamily="34" charset="0"/>
              </a:rPr>
              <a:t>Workforce Development</a:t>
            </a:r>
          </a:p>
          <a:p>
            <a:pPr marR="0" lvl="0" rtl="0"/>
            <a:r>
              <a:rPr lang="en-US" sz="2400" b="0" i="0" u="none" strike="noStrike" baseline="0" dirty="0">
                <a:latin typeface="Calibri" panose="020F0502020204030204" pitchFamily="34" charset="0"/>
              </a:rPr>
              <a:t>Ohio Cyber Range</a:t>
            </a:r>
            <a:endParaRPr lang="en-US" sz="2400" dirty="0"/>
          </a:p>
        </p:txBody>
      </p:sp>
      <p:pic>
        <p:nvPicPr>
          <p:cNvPr id="5" name="Picture 4">
            <a:hlinkClick r:id="rId2"/>
            <a:extLst>
              <a:ext uri="{FF2B5EF4-FFF2-40B4-BE49-F238E27FC236}">
                <a16:creationId xmlns:a16="http://schemas.microsoft.com/office/drawing/2014/main" id="{801CC296-4849-3F7B-ABEB-6BCEB714CFFC}"/>
              </a:ext>
            </a:extLst>
          </p:cNvPr>
          <p:cNvPicPr>
            <a:picLocks noChangeAspect="1"/>
          </p:cNvPicPr>
          <p:nvPr/>
        </p:nvPicPr>
        <p:blipFill>
          <a:blip r:embed="rId3"/>
          <a:stretch>
            <a:fillRect/>
          </a:stretch>
        </p:blipFill>
        <p:spPr>
          <a:xfrm>
            <a:off x="6347781" y="1799776"/>
            <a:ext cx="5006019" cy="3696149"/>
          </a:xfrm>
          <a:prstGeom prst="rect">
            <a:avLst/>
          </a:prstGeom>
          <a:ln>
            <a:solidFill>
              <a:schemeClr val="accent1"/>
            </a:solidFill>
          </a:ln>
        </p:spPr>
      </p:pic>
      <p:sp>
        <p:nvSpPr>
          <p:cNvPr id="7" name="TextBox 6">
            <a:extLst>
              <a:ext uri="{FF2B5EF4-FFF2-40B4-BE49-F238E27FC236}">
                <a16:creationId xmlns:a16="http://schemas.microsoft.com/office/drawing/2014/main" id="{77AC8DCB-1926-2DE4-ABCE-3C8D6F89873B}"/>
              </a:ext>
            </a:extLst>
          </p:cNvPr>
          <p:cNvSpPr txBox="1"/>
          <p:nvPr/>
        </p:nvSpPr>
        <p:spPr>
          <a:xfrm>
            <a:off x="6281354" y="5605013"/>
            <a:ext cx="6096000" cy="369332"/>
          </a:xfrm>
          <a:prstGeom prst="rect">
            <a:avLst/>
          </a:prstGeom>
          <a:noFill/>
        </p:spPr>
        <p:txBody>
          <a:bodyPr wrap="square">
            <a:spAutoFit/>
          </a:bodyPr>
          <a:lstStyle/>
          <a:p>
            <a:r>
              <a:rPr lang="en-US" dirty="0">
                <a:hlinkClick r:id="rId2"/>
              </a:rPr>
              <a:t>Cyber Club Toolkit | Ohio Department of Education</a:t>
            </a:r>
            <a:endParaRPr lang="en-US" dirty="0"/>
          </a:p>
        </p:txBody>
      </p:sp>
      <p:pic>
        <p:nvPicPr>
          <p:cNvPr id="4" name="Picture 2">
            <a:extLst>
              <a:ext uri="{FF2B5EF4-FFF2-40B4-BE49-F238E27FC236}">
                <a16:creationId xmlns:a16="http://schemas.microsoft.com/office/drawing/2014/main" id="{97F597ED-2C9B-60B7-7557-45F6AD6020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Logo&#10;&#10;Description automatically generated">
            <a:extLst>
              <a:ext uri="{FF2B5EF4-FFF2-40B4-BE49-F238E27FC236}">
                <a16:creationId xmlns:a16="http://schemas.microsoft.com/office/drawing/2014/main" id="{F444A391-01D4-C883-3114-E863704BD6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0" name="TextBox 9">
            <a:extLst>
              <a:ext uri="{FF2B5EF4-FFF2-40B4-BE49-F238E27FC236}">
                <a16:creationId xmlns:a16="http://schemas.microsoft.com/office/drawing/2014/main" id="{5D20179F-5E91-587B-A68C-6AD9B51A4C66}"/>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605011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CB3953D-8176-4C6F-AD14-4B480050D1D9}" type="slidenum">
              <a:rPr lang="en-US" smtClean="0"/>
              <a:t>15</a:t>
            </a:fld>
            <a:endParaRPr lang="en-US" dirty="0"/>
          </a:p>
        </p:txBody>
      </p:sp>
      <p:sp>
        <p:nvSpPr>
          <p:cNvPr id="9" name="Title 1">
            <a:extLst>
              <a:ext uri="{FF2B5EF4-FFF2-40B4-BE49-F238E27FC236}">
                <a16:creationId xmlns:a16="http://schemas.microsoft.com/office/drawing/2014/main" id="{32DFCBDB-CA1F-4AFA-8CEA-FB375C75ABE3}"/>
              </a:ext>
            </a:extLst>
          </p:cNvPr>
          <p:cNvSpPr>
            <a:spLocks noGrp="1"/>
          </p:cNvSpPr>
          <p:nvPr>
            <p:ph type="title"/>
          </p:nvPr>
        </p:nvSpPr>
        <p:spPr>
          <a:xfrm>
            <a:off x="838200" y="365125"/>
            <a:ext cx="10515600" cy="1325563"/>
          </a:xfrm>
        </p:spPr>
        <p:txBody>
          <a:bodyPr>
            <a:normAutofit/>
          </a:bodyPr>
          <a:lstStyle/>
          <a:p>
            <a:pPr algn="l"/>
            <a:r>
              <a:rPr lang="en-US" b="1" dirty="0">
                <a:latin typeface="Calibri" panose="020F0502020204030204" pitchFamily="34" charset="0"/>
              </a:rPr>
              <a:t>Questions</a:t>
            </a:r>
          </a:p>
        </p:txBody>
      </p:sp>
      <p:pic>
        <p:nvPicPr>
          <p:cNvPr id="7" name="Content Placeholder 4">
            <a:extLst>
              <a:ext uri="{FF2B5EF4-FFF2-40B4-BE49-F238E27FC236}">
                <a16:creationId xmlns:a16="http://schemas.microsoft.com/office/drawing/2014/main" id="{3ED19960-165A-4897-A58E-7C82DFBDEC2D}"/>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183256" y="2291316"/>
            <a:ext cx="3825488" cy="3825488"/>
          </a:xfrm>
        </p:spPr>
      </p:pic>
      <p:sp>
        <p:nvSpPr>
          <p:cNvPr id="2" name="Text Placeholder 1">
            <a:extLst>
              <a:ext uri="{FF2B5EF4-FFF2-40B4-BE49-F238E27FC236}">
                <a16:creationId xmlns:a16="http://schemas.microsoft.com/office/drawing/2014/main" id="{93CA3041-7632-163E-3EC2-7FAFCBE55B4B}"/>
              </a:ext>
            </a:extLst>
          </p:cNvPr>
          <p:cNvSpPr>
            <a:spLocks noGrp="1"/>
          </p:cNvSpPr>
          <p:nvPr>
            <p:ph type="body" idx="4294967295"/>
          </p:nvPr>
        </p:nvSpPr>
        <p:spPr>
          <a:xfrm>
            <a:off x="838200" y="1825625"/>
            <a:ext cx="10515600" cy="465691"/>
          </a:xfrm>
        </p:spPr>
        <p:txBody>
          <a:bodyPr>
            <a:normAutofit lnSpcReduction="10000"/>
          </a:bodyPr>
          <a:lstStyle/>
          <a:p>
            <a:pPr marL="0" marR="0" lvl="0" indent="0" algn="l" defTabSz="914400" rtl="0" eaLnBrk="1" fontAlgn="auto" latinLnBrk="0" hangingPunct="1">
              <a:lnSpc>
                <a:spcPct val="90000"/>
              </a:lnSpc>
              <a:spcBef>
                <a:spcPts val="1000"/>
              </a:spcBef>
              <a:spcAft>
                <a:spcPts val="0"/>
              </a:spcAft>
              <a:buClrTx/>
              <a:buSzTx/>
              <a:buNone/>
              <a:tabLst/>
              <a:defRPr/>
            </a:pPr>
            <a:r>
              <a:rPr lang="en-US" sz="2800" b="0" i="0" kern="1200" baseline="0" dirty="0">
                <a:solidFill>
                  <a:schemeClr val="tx1"/>
                </a:solidFill>
                <a:effectLst/>
                <a:latin typeface="+mn-lt"/>
                <a:ea typeface="+mn-ea"/>
                <a:cs typeface="+mn-cs"/>
              </a:rPr>
              <a:t>‘Building a More Cyber Secure Ohio’</a:t>
            </a:r>
            <a:endParaRPr lang="en-US" dirty="0">
              <a:effectLst/>
            </a:endParaRPr>
          </a:p>
        </p:txBody>
      </p:sp>
      <p:pic>
        <p:nvPicPr>
          <p:cNvPr id="6" name="Picture 2">
            <a:extLst>
              <a:ext uri="{FF2B5EF4-FFF2-40B4-BE49-F238E27FC236}">
                <a16:creationId xmlns:a16="http://schemas.microsoft.com/office/drawing/2014/main" id="{913DA008-50C1-5AE1-A102-FAD38AD9A3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4DDF4274-1CB3-4733-12B0-D6EDC1EA81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0" name="TextBox 9">
            <a:extLst>
              <a:ext uri="{FF2B5EF4-FFF2-40B4-BE49-F238E27FC236}">
                <a16:creationId xmlns:a16="http://schemas.microsoft.com/office/drawing/2014/main" id="{92BDA659-F5F9-4AA7-5950-B59B2EE7A414}"/>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937053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FCBDB-CA1F-4AFA-8CEA-FB375C75ABE3}"/>
              </a:ext>
            </a:extLst>
          </p:cNvPr>
          <p:cNvSpPr>
            <a:spLocks noGrp="1"/>
          </p:cNvSpPr>
          <p:nvPr>
            <p:ph type="ctrTitle"/>
          </p:nvPr>
        </p:nvSpPr>
        <p:spPr>
          <a:xfrm>
            <a:off x="2743200" y="699248"/>
            <a:ext cx="7924800" cy="3711388"/>
          </a:xfrm>
        </p:spPr>
        <p:txBody>
          <a:bodyPr>
            <a:normAutofit/>
          </a:bodyPr>
          <a:lstStyle/>
          <a:p>
            <a:pPr algn="l"/>
            <a:r>
              <a:rPr lang="en-US" sz="6200" dirty="0"/>
              <a:t>The OhCR</a:t>
            </a:r>
            <a:br>
              <a:rPr lang="en-US" sz="6200" dirty="0"/>
            </a:br>
            <a:r>
              <a:rPr lang="en-US" sz="2400" i="1" dirty="0">
                <a:latin typeface="Calibri" panose="020F0502020204030204" pitchFamily="34" charset="0"/>
                <a:ea typeface="Times New Roman" panose="02020603050405020304" pitchFamily="18" charset="0"/>
              </a:rPr>
              <a:t>‘Building a More Cyber Secure Ohio’</a:t>
            </a:r>
            <a:br>
              <a:rPr lang="en-US" sz="2000" i="1" dirty="0">
                <a:latin typeface="Calibri" panose="020F0502020204030204" pitchFamily="34" charset="0"/>
                <a:ea typeface="Times New Roman" panose="02020603050405020304" pitchFamily="18" charset="0"/>
              </a:rPr>
            </a:br>
            <a:br>
              <a:rPr lang="en-US" sz="6200" dirty="0"/>
            </a:br>
            <a:endParaRPr lang="en-US" sz="6200" dirty="0"/>
          </a:p>
        </p:txBody>
      </p:sp>
      <p:sp>
        <p:nvSpPr>
          <p:cNvPr id="3" name="Subtitle 2">
            <a:extLst>
              <a:ext uri="{FF2B5EF4-FFF2-40B4-BE49-F238E27FC236}">
                <a16:creationId xmlns:a16="http://schemas.microsoft.com/office/drawing/2014/main" id="{BED4311B-EC27-417D-89A0-BD3EC0FA7B20}"/>
              </a:ext>
            </a:extLst>
          </p:cNvPr>
          <p:cNvSpPr>
            <a:spLocks noGrp="1"/>
          </p:cNvSpPr>
          <p:nvPr>
            <p:ph type="subTitle" idx="1"/>
          </p:nvPr>
        </p:nvSpPr>
        <p:spPr>
          <a:xfrm>
            <a:off x="1242720" y="3321424"/>
            <a:ext cx="9582162" cy="2207839"/>
          </a:xfrm>
        </p:spPr>
        <p:txBody>
          <a:bodyPr>
            <a:normAutofit/>
          </a:bodyPr>
          <a:lstStyle/>
          <a:p>
            <a:pPr marL="0" marR="0" algn="l" fontAlgn="base">
              <a:spcBef>
                <a:spcPts val="0"/>
              </a:spcBef>
              <a:spcAft>
                <a:spcPts val="0"/>
              </a:spcAft>
            </a:pPr>
            <a:r>
              <a:rPr lang="en-US" sz="2800" b="0" i="0" u="none" strike="noStrike" dirty="0">
                <a:solidFill>
                  <a:srgbClr val="222222"/>
                </a:solidFill>
                <a:effectLst/>
              </a:rPr>
              <a:t>The mission of the OhCR is to provide cyber security capabilities to the public in assist, educate and incident response within the Ohio Organized Militia under the control of the Adjutant General. </a:t>
            </a:r>
            <a:endParaRPr lang="en-US" sz="2800" dirty="0">
              <a:effectLst/>
              <a:ea typeface="Times New Roman" panose="02020603050405020304" pitchFamily="18" charset="0"/>
            </a:endParaRPr>
          </a:p>
        </p:txBody>
      </p:sp>
      <p:pic>
        <p:nvPicPr>
          <p:cNvPr id="5" name="Picture 4" descr="Logo&#10;&#10;Description automatically generated">
            <a:extLst>
              <a:ext uri="{FF2B5EF4-FFF2-40B4-BE49-F238E27FC236}">
                <a16:creationId xmlns:a16="http://schemas.microsoft.com/office/drawing/2014/main" id="{0086A670-73E6-4852-9977-276CEAD09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720" y="1617416"/>
            <a:ext cx="1306714" cy="1273702"/>
          </a:xfrm>
          <a:prstGeom prst="rect">
            <a:avLst/>
          </a:prstGeom>
        </p:spPr>
      </p:pic>
      <p:pic>
        <p:nvPicPr>
          <p:cNvPr id="8" name="Picture 2">
            <a:extLst>
              <a:ext uri="{FF2B5EF4-FFF2-40B4-BE49-F238E27FC236}">
                <a16:creationId xmlns:a16="http://schemas.microsoft.com/office/drawing/2014/main" id="{80180025-DAD7-BE66-44BB-3F1018AC64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Logo&#10;&#10;Description automatically generated">
            <a:extLst>
              <a:ext uri="{FF2B5EF4-FFF2-40B4-BE49-F238E27FC236}">
                <a16:creationId xmlns:a16="http://schemas.microsoft.com/office/drawing/2014/main" id="{A73004DF-81D8-CC7B-249F-AFE6454B51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0" name="TextBox 9">
            <a:extLst>
              <a:ext uri="{FF2B5EF4-FFF2-40B4-BE49-F238E27FC236}">
                <a16:creationId xmlns:a16="http://schemas.microsoft.com/office/drawing/2014/main" id="{0035F38B-3869-5E1C-D2F0-1B5E7EB9AA28}"/>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1316826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B707F-7752-54D0-08D9-9437E5DF80BB}"/>
              </a:ext>
            </a:extLst>
          </p:cNvPr>
          <p:cNvSpPr>
            <a:spLocks noGrp="1"/>
          </p:cNvSpPr>
          <p:nvPr>
            <p:ph type="title"/>
          </p:nvPr>
        </p:nvSpPr>
        <p:spPr/>
        <p:txBody>
          <a:bodyPr>
            <a:normAutofit/>
          </a:bodyPr>
          <a:lstStyle/>
          <a:p>
            <a:r>
              <a:rPr lang="en-US" b="1" dirty="0">
                <a:latin typeface="Calibri" panose="020F0502020204030204" pitchFamily="34" charset="0"/>
              </a:rPr>
              <a:t>Why do we Incident Response Plan?</a:t>
            </a:r>
          </a:p>
        </p:txBody>
      </p:sp>
      <p:sp>
        <p:nvSpPr>
          <p:cNvPr id="3" name="Content Placeholder 2">
            <a:extLst>
              <a:ext uri="{FF2B5EF4-FFF2-40B4-BE49-F238E27FC236}">
                <a16:creationId xmlns:a16="http://schemas.microsoft.com/office/drawing/2014/main" id="{1FE42A41-AE26-14A9-E06E-2C3EC1A8F1FA}"/>
              </a:ext>
            </a:extLst>
          </p:cNvPr>
          <p:cNvSpPr>
            <a:spLocks noGrp="1"/>
          </p:cNvSpPr>
          <p:nvPr>
            <p:ph idx="1"/>
          </p:nvPr>
        </p:nvSpPr>
        <p:spPr>
          <a:xfrm>
            <a:off x="838200" y="1825625"/>
            <a:ext cx="10515600" cy="3274695"/>
          </a:xfrm>
        </p:spPr>
        <p:txBody>
          <a:bodyPr/>
          <a:lstStyle/>
          <a:p>
            <a:pPr marL="0" indent="0">
              <a:buNone/>
            </a:pPr>
            <a:r>
              <a:rPr lang="en-US" sz="1800" b="0" i="0" u="none" strike="noStrike" dirty="0">
                <a:solidFill>
                  <a:srgbClr val="000000"/>
                </a:solidFill>
                <a:effectLst/>
                <a:latin typeface="Arial" panose="020B0604020202020204" pitchFamily="34" charset="0"/>
              </a:rPr>
              <a:t>Reason 1:  When an incident that involves privacy or information security occurs that disrupts school operations, involves fraud or is a potential data breach, it is stressful and your actions are critical in your ability to recover from the incident.</a:t>
            </a:r>
          </a:p>
          <a:p>
            <a:pPr marL="0" indent="0">
              <a:buNone/>
            </a:pPr>
            <a:endParaRPr lang="en-US" sz="1800" b="0" i="0" u="none" strike="noStrike" dirty="0">
              <a:solidFill>
                <a:srgbClr val="000000"/>
              </a:solidFill>
              <a:effectLst/>
              <a:latin typeface="Arial" panose="020B0604020202020204" pitchFamily="34" charset="0"/>
            </a:endParaRPr>
          </a:p>
          <a:p>
            <a:pPr marL="0" indent="0">
              <a:buNone/>
            </a:pPr>
            <a:r>
              <a:rPr lang="en-US" sz="1800" dirty="0">
                <a:solidFill>
                  <a:srgbClr val="000000"/>
                </a:solidFill>
                <a:latin typeface="Arial" panose="020B0604020202020204" pitchFamily="34" charset="0"/>
              </a:rPr>
              <a:t>	</a:t>
            </a:r>
            <a:r>
              <a:rPr lang="en-US" sz="1800" b="0" i="0" u="none" strike="noStrike" dirty="0">
                <a:solidFill>
                  <a:srgbClr val="000000"/>
                </a:solidFill>
                <a:effectLst/>
                <a:latin typeface="Arial" panose="020B0604020202020204" pitchFamily="34" charset="0"/>
              </a:rPr>
              <a:t>When someone comes to help you, they will work within your plan.  They are there to 	augment you, not take over.</a:t>
            </a:r>
            <a:endParaRPr lang="en-US" dirty="0"/>
          </a:p>
        </p:txBody>
      </p:sp>
      <p:sp>
        <p:nvSpPr>
          <p:cNvPr id="6" name="Right Arrow 5">
            <a:extLst>
              <a:ext uri="{FF2B5EF4-FFF2-40B4-BE49-F238E27FC236}">
                <a16:creationId xmlns:a16="http://schemas.microsoft.com/office/drawing/2014/main" id="{7AE8E0CD-DC3F-D0A6-CAC5-A6D20BB3B441}"/>
              </a:ext>
            </a:extLst>
          </p:cNvPr>
          <p:cNvSpPr/>
          <p:nvPr/>
        </p:nvSpPr>
        <p:spPr>
          <a:xfrm>
            <a:off x="935301" y="3085447"/>
            <a:ext cx="76635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2">
            <a:extLst>
              <a:ext uri="{FF2B5EF4-FFF2-40B4-BE49-F238E27FC236}">
                <a16:creationId xmlns:a16="http://schemas.microsoft.com/office/drawing/2014/main" id="{91FC4BED-F217-162E-B2A6-78B08DA6B0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10;&#10;Description automatically generated">
            <a:extLst>
              <a:ext uri="{FF2B5EF4-FFF2-40B4-BE49-F238E27FC236}">
                <a16:creationId xmlns:a16="http://schemas.microsoft.com/office/drawing/2014/main" id="{57F184A3-656D-B2F9-5ED9-8A94DAF72E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7" name="TextBox 6">
            <a:extLst>
              <a:ext uri="{FF2B5EF4-FFF2-40B4-BE49-F238E27FC236}">
                <a16:creationId xmlns:a16="http://schemas.microsoft.com/office/drawing/2014/main" id="{082D5B3A-084B-AC68-C1F3-DE5F02ABBE34}"/>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020777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A6F9A-2A02-E107-AE54-3826F8425ED2}"/>
              </a:ext>
            </a:extLst>
          </p:cNvPr>
          <p:cNvSpPr>
            <a:spLocks noGrp="1"/>
          </p:cNvSpPr>
          <p:nvPr>
            <p:ph type="title"/>
          </p:nvPr>
        </p:nvSpPr>
        <p:spPr/>
        <p:txBody>
          <a:bodyPr>
            <a:normAutofit/>
          </a:bodyPr>
          <a:lstStyle/>
          <a:p>
            <a:r>
              <a:rPr lang="en-US" b="1" dirty="0">
                <a:latin typeface="Calibri" panose="020F0502020204030204" pitchFamily="34" charset="0"/>
              </a:rPr>
              <a:t>Why do we Incident Response Plan?</a:t>
            </a:r>
          </a:p>
        </p:txBody>
      </p:sp>
      <p:sp>
        <p:nvSpPr>
          <p:cNvPr id="3" name="Content Placeholder 2">
            <a:extLst>
              <a:ext uri="{FF2B5EF4-FFF2-40B4-BE49-F238E27FC236}">
                <a16:creationId xmlns:a16="http://schemas.microsoft.com/office/drawing/2014/main" id="{F52F3A72-3FF4-6A00-E2A9-A12E4ED9E360}"/>
              </a:ext>
            </a:extLst>
          </p:cNvPr>
          <p:cNvSpPr>
            <a:spLocks noGrp="1"/>
          </p:cNvSpPr>
          <p:nvPr>
            <p:ph idx="1"/>
          </p:nvPr>
        </p:nvSpPr>
        <p:spPr>
          <a:xfrm>
            <a:off x="838200" y="1811338"/>
            <a:ext cx="10515600" cy="3620135"/>
          </a:xfrm>
        </p:spPr>
        <p:txBody>
          <a:bodyPr/>
          <a:lstStyle/>
          <a:p>
            <a:pPr marL="0" indent="0">
              <a:buNone/>
            </a:pPr>
            <a:r>
              <a:rPr lang="en-US" dirty="0"/>
              <a:t>Reason 2:  </a:t>
            </a:r>
            <a:r>
              <a:rPr lang="en-US" sz="1800" b="0" i="0" u="none" strike="noStrike" dirty="0">
                <a:solidFill>
                  <a:srgbClr val="000000"/>
                </a:solidFill>
                <a:effectLst/>
                <a:latin typeface="Arial" panose="020B0604020202020204" pitchFamily="34" charset="0"/>
              </a:rPr>
              <a:t>When we have a plan…</a:t>
            </a:r>
          </a:p>
          <a:p>
            <a:pPr marL="0" indent="0">
              <a:buNone/>
            </a:pPr>
            <a:endParaRPr lang="en-US" sz="1800" b="0" i="0" u="none" strike="noStrike" dirty="0">
              <a:solidFill>
                <a:srgbClr val="000000"/>
              </a:solidFill>
              <a:effectLst/>
              <a:latin typeface="Arial" panose="020B0604020202020204" pitchFamily="34" charset="0"/>
            </a:endParaRPr>
          </a:p>
          <a:p>
            <a:pPr marL="0" indent="0">
              <a:buNone/>
            </a:pPr>
            <a:r>
              <a:rPr lang="en-US" sz="1800" dirty="0">
                <a:solidFill>
                  <a:srgbClr val="000000"/>
                </a:solidFill>
                <a:latin typeface="Arial" panose="020B0604020202020204" pitchFamily="34" charset="0"/>
              </a:rPr>
              <a:t>	T</a:t>
            </a:r>
            <a:r>
              <a:rPr lang="en-US" sz="1800" b="0" i="0" u="none" strike="noStrike" dirty="0">
                <a:solidFill>
                  <a:srgbClr val="000000"/>
                </a:solidFill>
                <a:effectLst/>
                <a:latin typeface="Arial" panose="020B0604020202020204" pitchFamily="34" charset="0"/>
              </a:rPr>
              <a:t>he key people know the plan.</a:t>
            </a:r>
          </a:p>
          <a:p>
            <a:pPr marL="0" indent="0">
              <a:buNone/>
            </a:pPr>
            <a:endParaRPr lang="en-US" sz="1800" b="0" i="0" u="none" strike="noStrike" dirty="0">
              <a:solidFill>
                <a:srgbClr val="000000"/>
              </a:solidFill>
              <a:effectLst/>
              <a:latin typeface="Arial" panose="020B0604020202020204" pitchFamily="34" charset="0"/>
            </a:endParaRPr>
          </a:p>
          <a:p>
            <a:pPr marL="0" indent="0">
              <a:buNone/>
            </a:pPr>
            <a:r>
              <a:rPr lang="en-US" sz="1800" dirty="0">
                <a:solidFill>
                  <a:srgbClr val="000000"/>
                </a:solidFill>
                <a:latin typeface="Arial" panose="020B0604020202020204" pitchFamily="34" charset="0"/>
              </a:rPr>
              <a:t>	They </a:t>
            </a:r>
            <a:r>
              <a:rPr lang="en-US" sz="1800" b="0" i="0" u="none" strike="noStrike" dirty="0">
                <a:solidFill>
                  <a:srgbClr val="000000"/>
                </a:solidFill>
                <a:effectLst/>
                <a:latin typeface="Arial" panose="020B0604020202020204" pitchFamily="34" charset="0"/>
              </a:rPr>
              <a:t>practice using the procedures outlined in the plan.</a:t>
            </a:r>
          </a:p>
          <a:p>
            <a:pPr marL="0" indent="0">
              <a:buNone/>
            </a:pPr>
            <a:endParaRPr lang="en-US" sz="1800" dirty="0">
              <a:solidFill>
                <a:srgbClr val="000000"/>
              </a:solidFill>
              <a:latin typeface="Arial" panose="020B0604020202020204" pitchFamily="34" charset="0"/>
            </a:endParaRPr>
          </a:p>
          <a:p>
            <a:pPr marL="0" indent="0">
              <a:buNone/>
            </a:pPr>
            <a:r>
              <a:rPr lang="en-US" sz="1800" b="0" i="0" u="none" strike="noStrike" dirty="0">
                <a:solidFill>
                  <a:srgbClr val="000000"/>
                </a:solidFill>
                <a:effectLst/>
                <a:latin typeface="Arial" panose="020B0604020202020204" pitchFamily="34" charset="0"/>
              </a:rPr>
              <a:t>	 </a:t>
            </a:r>
            <a:r>
              <a:rPr lang="en-US" sz="1800" dirty="0">
                <a:solidFill>
                  <a:srgbClr val="000000"/>
                </a:solidFill>
                <a:latin typeface="Arial" panose="020B0604020202020204" pitchFamily="34" charset="0"/>
              </a:rPr>
              <a:t>W</a:t>
            </a:r>
            <a:r>
              <a:rPr lang="en-US" sz="1800" b="0" i="0" u="none" strike="noStrike" dirty="0">
                <a:solidFill>
                  <a:srgbClr val="000000"/>
                </a:solidFill>
                <a:effectLst/>
                <a:latin typeface="Arial" panose="020B0604020202020204" pitchFamily="34" charset="0"/>
              </a:rPr>
              <a:t>e can be much more ready and effective when an incident does occur.</a:t>
            </a:r>
            <a:endParaRPr lang="en-US" dirty="0"/>
          </a:p>
        </p:txBody>
      </p:sp>
      <p:sp>
        <p:nvSpPr>
          <p:cNvPr id="4" name="Right Arrow 3">
            <a:extLst>
              <a:ext uri="{FF2B5EF4-FFF2-40B4-BE49-F238E27FC236}">
                <a16:creationId xmlns:a16="http://schemas.microsoft.com/office/drawing/2014/main" id="{68281C8B-4CBF-8FA8-47DD-3128EC26F136}"/>
              </a:ext>
            </a:extLst>
          </p:cNvPr>
          <p:cNvSpPr/>
          <p:nvPr/>
        </p:nvSpPr>
        <p:spPr>
          <a:xfrm>
            <a:off x="981074" y="2622176"/>
            <a:ext cx="83553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Arrow 4">
            <a:extLst>
              <a:ext uri="{FF2B5EF4-FFF2-40B4-BE49-F238E27FC236}">
                <a16:creationId xmlns:a16="http://schemas.microsoft.com/office/drawing/2014/main" id="{B3B5C412-3C77-D63C-EC06-B540A69B5258}"/>
              </a:ext>
            </a:extLst>
          </p:cNvPr>
          <p:cNvSpPr/>
          <p:nvPr/>
        </p:nvSpPr>
        <p:spPr>
          <a:xfrm>
            <a:off x="981074" y="3418727"/>
            <a:ext cx="83553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a:extLst>
              <a:ext uri="{FF2B5EF4-FFF2-40B4-BE49-F238E27FC236}">
                <a16:creationId xmlns:a16="http://schemas.microsoft.com/office/drawing/2014/main" id="{DE271474-DE59-2416-D0B8-06F8ACD4148B}"/>
              </a:ext>
            </a:extLst>
          </p:cNvPr>
          <p:cNvSpPr/>
          <p:nvPr/>
        </p:nvSpPr>
        <p:spPr>
          <a:xfrm>
            <a:off x="981074" y="4188921"/>
            <a:ext cx="83553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2">
            <a:extLst>
              <a:ext uri="{FF2B5EF4-FFF2-40B4-BE49-F238E27FC236}">
                <a16:creationId xmlns:a16="http://schemas.microsoft.com/office/drawing/2014/main" id="{63E67DAE-90C0-E2AB-F411-6572C80EFA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Logo&#10;&#10;Description automatically generated">
            <a:extLst>
              <a:ext uri="{FF2B5EF4-FFF2-40B4-BE49-F238E27FC236}">
                <a16:creationId xmlns:a16="http://schemas.microsoft.com/office/drawing/2014/main" id="{05E2F0A0-3407-3FFB-5AFE-F4457F268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2" name="TextBox 11">
            <a:extLst>
              <a:ext uri="{FF2B5EF4-FFF2-40B4-BE49-F238E27FC236}">
                <a16:creationId xmlns:a16="http://schemas.microsoft.com/office/drawing/2014/main" id="{96877556-57CF-47EB-19D5-4276DB18D5D8}"/>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364396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339A8-8B84-6BD5-8B2C-12FAFDA6AADA}"/>
              </a:ext>
            </a:extLst>
          </p:cNvPr>
          <p:cNvSpPr>
            <a:spLocks noGrp="1"/>
          </p:cNvSpPr>
          <p:nvPr>
            <p:ph type="title"/>
          </p:nvPr>
        </p:nvSpPr>
        <p:spPr/>
        <p:txBody>
          <a:bodyPr/>
          <a:lstStyle/>
          <a:p>
            <a:pPr marR="0" rtl="0"/>
            <a:r>
              <a:rPr lang="en-US" b="1" dirty="0">
                <a:latin typeface="Calibri" panose="020F0502020204030204" pitchFamily="34" charset="0"/>
              </a:rPr>
              <a:t>NIST Exercise</a:t>
            </a:r>
          </a:p>
        </p:txBody>
      </p:sp>
      <p:sp>
        <p:nvSpPr>
          <p:cNvPr id="9" name="Text Placeholder 8">
            <a:extLst>
              <a:ext uri="{FF2B5EF4-FFF2-40B4-BE49-F238E27FC236}">
                <a16:creationId xmlns:a16="http://schemas.microsoft.com/office/drawing/2014/main" id="{09F4D0C3-1D75-0CC4-D3C3-40ACE81E8ECB}"/>
              </a:ext>
            </a:extLst>
          </p:cNvPr>
          <p:cNvSpPr>
            <a:spLocks noGrp="1"/>
          </p:cNvSpPr>
          <p:nvPr>
            <p:ph type="body" idx="1"/>
          </p:nvPr>
        </p:nvSpPr>
        <p:spPr>
          <a:xfrm>
            <a:off x="838200" y="1825625"/>
            <a:ext cx="6329363" cy="4295674"/>
          </a:xfrm>
        </p:spPr>
        <p:txBody>
          <a:bodyPr>
            <a:normAutofit/>
          </a:bodyPr>
          <a:lstStyle/>
          <a:p>
            <a:pPr marL="0" marR="0" lvl="0" indent="0">
              <a:lnSpc>
                <a:spcPct val="107000"/>
              </a:lnSpc>
              <a:spcBef>
                <a:spcPts val="0"/>
              </a:spcBef>
              <a:spcAft>
                <a:spcPts val="0"/>
              </a:spcAft>
              <a:buNone/>
            </a:pPr>
            <a:r>
              <a:rPr lang="en-US" sz="1800" dirty="0"/>
              <a:t>This is one of 5 exercises that will enable your organization to have a very good working knowledge of the NIST Core V1.1 Cybersecurity Framework. </a:t>
            </a:r>
          </a:p>
          <a:p>
            <a:pPr marL="0" marR="0" lvl="0" indent="0">
              <a:lnSpc>
                <a:spcPct val="107000"/>
              </a:lnSpc>
              <a:spcBef>
                <a:spcPts val="0"/>
              </a:spcBef>
              <a:spcAft>
                <a:spcPts val="0"/>
              </a:spcAft>
              <a:buNone/>
            </a:pPr>
            <a:endParaRPr lang="en-US" sz="1800" dirty="0"/>
          </a:p>
          <a:p>
            <a:pPr marL="0" marR="0" lvl="0" indent="0">
              <a:lnSpc>
                <a:spcPct val="107000"/>
              </a:lnSpc>
              <a:spcBef>
                <a:spcPts val="0"/>
              </a:spcBef>
              <a:spcAft>
                <a:spcPts val="0"/>
              </a:spcAft>
              <a:buNone/>
            </a:pPr>
            <a:r>
              <a:rPr lang="en-US" sz="1800" dirty="0"/>
              <a:t>The 5 NIST Training Exercises are:</a:t>
            </a:r>
          </a:p>
          <a:p>
            <a:pPr marL="114300" marR="0" indent="-342900">
              <a:lnSpc>
                <a:spcPct val="107000"/>
              </a:lnSpc>
              <a:spcBef>
                <a:spcPts val="0"/>
              </a:spcBef>
              <a:spcAft>
                <a:spcPts val="0"/>
              </a:spcAft>
              <a:buFont typeface="+mj-lt"/>
              <a:buAutoNum type="arabicPeriod"/>
            </a:pPr>
            <a:r>
              <a:rPr lang="en-US" sz="1800" dirty="0">
                <a:solidFill>
                  <a:srgbClr val="FF0000"/>
                </a:solidFill>
              </a:rPr>
              <a:t>Incident Response Guide and Tabletop Exercise</a:t>
            </a:r>
          </a:p>
          <a:p>
            <a:pPr marL="114300" marR="0" indent="-342900">
              <a:lnSpc>
                <a:spcPct val="107000"/>
              </a:lnSpc>
              <a:spcBef>
                <a:spcPts val="0"/>
              </a:spcBef>
              <a:spcAft>
                <a:spcPts val="0"/>
              </a:spcAft>
              <a:buFont typeface="+mj-lt"/>
              <a:buAutoNum type="arabicPeriod"/>
            </a:pPr>
            <a:r>
              <a:rPr lang="en-US" sz="1800" dirty="0"/>
              <a:t>Risk Management Guide, Tools &amp; Assessment Exercise</a:t>
            </a:r>
          </a:p>
          <a:p>
            <a:pPr marL="114300" marR="0" indent="-342900">
              <a:lnSpc>
                <a:spcPct val="107000"/>
              </a:lnSpc>
              <a:spcBef>
                <a:spcPts val="0"/>
              </a:spcBef>
              <a:spcAft>
                <a:spcPts val="0"/>
              </a:spcAft>
              <a:buFont typeface="+mj-lt"/>
              <a:buAutoNum type="arabicPeriod"/>
            </a:pPr>
            <a:r>
              <a:rPr lang="en-US" sz="1800" dirty="0"/>
              <a:t>Vulnerability Management Detection &amp; Analysis Exercise</a:t>
            </a:r>
          </a:p>
          <a:p>
            <a:pPr marL="114300" marR="0" indent="-342900">
              <a:lnSpc>
                <a:spcPct val="107000"/>
              </a:lnSpc>
              <a:spcBef>
                <a:spcPts val="0"/>
              </a:spcBef>
              <a:spcAft>
                <a:spcPts val="0"/>
              </a:spcAft>
              <a:buFont typeface="+mj-lt"/>
              <a:buAutoNum type="arabicPeriod"/>
            </a:pPr>
            <a:r>
              <a:rPr lang="en-US" sz="1800" dirty="0"/>
              <a:t>Organization, Third Party Access Control, and Training Exercise</a:t>
            </a:r>
          </a:p>
          <a:p>
            <a:pPr marL="114300" marR="0" indent="-342900">
              <a:lnSpc>
                <a:spcPct val="107000"/>
              </a:lnSpc>
              <a:spcBef>
                <a:spcPts val="0"/>
              </a:spcBef>
              <a:spcAft>
                <a:spcPts val="0"/>
              </a:spcAft>
              <a:buFont typeface="+mj-lt"/>
              <a:buAutoNum type="arabicPeriod"/>
            </a:pPr>
            <a:r>
              <a:rPr lang="en-US" sz="1800" dirty="0"/>
              <a:t>Network Systems Control Exercise</a:t>
            </a:r>
          </a:p>
          <a:p>
            <a:pPr marL="0" marR="0" indent="0">
              <a:lnSpc>
                <a:spcPct val="107000"/>
              </a:lnSpc>
              <a:spcBef>
                <a:spcPts val="0"/>
              </a:spcBef>
              <a:spcAft>
                <a:spcPts val="0"/>
              </a:spcAft>
              <a:buNone/>
            </a:pPr>
            <a:endParaRPr lang="en-US" sz="1800" dirty="0"/>
          </a:p>
        </p:txBody>
      </p:sp>
      <p:pic>
        <p:nvPicPr>
          <p:cNvPr id="6" name="Picture 2">
            <a:extLst>
              <a:ext uri="{FF2B5EF4-FFF2-40B4-BE49-F238E27FC236}">
                <a16:creationId xmlns:a16="http://schemas.microsoft.com/office/drawing/2014/main" id="{E2F74947-909A-1662-0CA4-189E9D8629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Logo&#10;&#10;Description automatically generated">
            <a:extLst>
              <a:ext uri="{FF2B5EF4-FFF2-40B4-BE49-F238E27FC236}">
                <a16:creationId xmlns:a16="http://schemas.microsoft.com/office/drawing/2014/main" id="{A82E47EB-9DE8-B1D5-4D53-58579179B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8" name="TextBox 7">
            <a:extLst>
              <a:ext uri="{FF2B5EF4-FFF2-40B4-BE49-F238E27FC236}">
                <a16:creationId xmlns:a16="http://schemas.microsoft.com/office/drawing/2014/main" id="{9940E9DC-E0F6-BB95-2FE2-8CC4305C1227}"/>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4101341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EC92E8-C408-95E9-C1B4-3D754FC6C6DB}"/>
              </a:ext>
            </a:extLst>
          </p:cNvPr>
          <p:cNvSpPr>
            <a:spLocks noGrp="1"/>
          </p:cNvSpPr>
          <p:nvPr>
            <p:ph type="title"/>
          </p:nvPr>
        </p:nvSpPr>
        <p:spPr/>
        <p:txBody>
          <a:bodyPr>
            <a:normAutofit/>
          </a:bodyPr>
          <a:lstStyle/>
          <a:p>
            <a:r>
              <a:rPr lang="en-US" b="1" dirty="0">
                <a:latin typeface="Calibri" panose="020F0502020204030204" pitchFamily="34" charset="0"/>
              </a:rPr>
              <a:t>Getting to Know the Team</a:t>
            </a:r>
          </a:p>
        </p:txBody>
      </p:sp>
      <p:sp>
        <p:nvSpPr>
          <p:cNvPr id="8" name="Content Placeholder 7">
            <a:extLst>
              <a:ext uri="{FF2B5EF4-FFF2-40B4-BE49-F238E27FC236}">
                <a16:creationId xmlns:a16="http://schemas.microsoft.com/office/drawing/2014/main" id="{9C698B9B-F15B-6087-8B42-892F8616C836}"/>
              </a:ext>
            </a:extLst>
          </p:cNvPr>
          <p:cNvSpPr>
            <a:spLocks noGrp="1"/>
          </p:cNvSpPr>
          <p:nvPr>
            <p:ph sz="half" idx="1"/>
          </p:nvPr>
        </p:nvSpPr>
        <p:spPr>
          <a:xfrm>
            <a:off x="838200" y="1825626"/>
            <a:ext cx="5548313" cy="3984624"/>
          </a:xfrm>
        </p:spPr>
        <p:txBody>
          <a:bodyPr>
            <a:normAutofit/>
          </a:bodyPr>
          <a:lstStyle/>
          <a:p>
            <a:pPr marL="0" indent="0">
              <a:buNone/>
            </a:pPr>
            <a:r>
              <a:rPr lang="en-US" b="1" dirty="0"/>
              <a:t>Charles Robbins</a:t>
            </a:r>
          </a:p>
          <a:p>
            <a:pPr marL="0" indent="0">
              <a:lnSpc>
                <a:spcPct val="100000"/>
              </a:lnSpc>
              <a:spcBef>
                <a:spcPts val="0"/>
              </a:spcBef>
              <a:buNone/>
            </a:pPr>
            <a:r>
              <a:rPr lang="en-US" sz="1800" b="1" dirty="0"/>
              <a:t>Standards Officer</a:t>
            </a:r>
          </a:p>
          <a:p>
            <a:pPr marL="0" indent="0">
              <a:lnSpc>
                <a:spcPct val="100000"/>
              </a:lnSpc>
              <a:spcBef>
                <a:spcPts val="0"/>
              </a:spcBef>
              <a:buNone/>
            </a:pPr>
            <a:r>
              <a:rPr lang="en-US" sz="1800" b="1" dirty="0"/>
              <a:t>Ohio Cyber Reserve</a:t>
            </a:r>
          </a:p>
          <a:p>
            <a:pPr>
              <a:spcBef>
                <a:spcPts val="600"/>
              </a:spcBef>
            </a:pPr>
            <a:r>
              <a:rPr lang="en-US" sz="1800" dirty="0"/>
              <a:t>45-years computer programming</a:t>
            </a:r>
          </a:p>
          <a:p>
            <a:pPr>
              <a:spcBef>
                <a:spcPts val="600"/>
              </a:spcBef>
            </a:pPr>
            <a:r>
              <a:rPr lang="en-US" sz="1800" dirty="0"/>
              <a:t>System Designer – airfields, datacenters, factories</a:t>
            </a:r>
          </a:p>
          <a:p>
            <a:pPr>
              <a:spcBef>
                <a:spcPts val="600"/>
              </a:spcBef>
            </a:pPr>
            <a:r>
              <a:rPr lang="en-US" sz="1800" dirty="0"/>
              <a:t>Retired Army Officer – Cavalry, Armor, Infantry</a:t>
            </a:r>
          </a:p>
          <a:p>
            <a:pPr>
              <a:spcBef>
                <a:spcPts val="600"/>
              </a:spcBef>
            </a:pPr>
            <a:r>
              <a:rPr lang="en-US" sz="1800" dirty="0"/>
              <a:t>US Army Instructor Qualified </a:t>
            </a:r>
          </a:p>
          <a:p>
            <a:pPr>
              <a:spcBef>
                <a:spcPts val="600"/>
              </a:spcBef>
            </a:pPr>
            <a:r>
              <a:rPr lang="en-US" sz="1800" dirty="0"/>
              <a:t>Military / College Level Instructor – 39 years</a:t>
            </a:r>
          </a:p>
          <a:p>
            <a:pPr>
              <a:spcBef>
                <a:spcPts val="600"/>
              </a:spcBef>
            </a:pPr>
            <a:r>
              <a:rPr lang="en-US" sz="1800" dirty="0"/>
              <a:t>Author of many Engineering software books</a:t>
            </a:r>
          </a:p>
          <a:p>
            <a:pPr>
              <a:spcBef>
                <a:spcPts val="600"/>
              </a:spcBef>
            </a:pPr>
            <a:r>
              <a:rPr lang="en-US" sz="1800" dirty="0"/>
              <a:t>Compliance Officer – 13 years with ISO 9001, 14001, 45001, 20243, 27001, 31000, NIST, HIPAA, SOC-2, OSHA, NAID, CIS Controls</a:t>
            </a:r>
          </a:p>
        </p:txBody>
      </p:sp>
      <p:sp>
        <p:nvSpPr>
          <p:cNvPr id="9" name="Content Placeholder 8">
            <a:extLst>
              <a:ext uri="{FF2B5EF4-FFF2-40B4-BE49-F238E27FC236}">
                <a16:creationId xmlns:a16="http://schemas.microsoft.com/office/drawing/2014/main" id="{46F50A92-B783-BFC7-250C-2CB923D25656}"/>
              </a:ext>
            </a:extLst>
          </p:cNvPr>
          <p:cNvSpPr>
            <a:spLocks noGrp="1"/>
          </p:cNvSpPr>
          <p:nvPr>
            <p:ph sz="half" idx="2"/>
          </p:nvPr>
        </p:nvSpPr>
        <p:spPr>
          <a:xfrm>
            <a:off x="6747641" y="1825625"/>
            <a:ext cx="4606159" cy="3839451"/>
          </a:xfrm>
        </p:spPr>
        <p:txBody>
          <a:bodyPr>
            <a:normAutofit/>
          </a:bodyPr>
          <a:lstStyle/>
          <a:p>
            <a:pPr marL="0" indent="0">
              <a:buNone/>
            </a:pPr>
            <a:r>
              <a:rPr lang="en-US" b="1" dirty="0"/>
              <a:t>Ryan Patrick</a:t>
            </a:r>
          </a:p>
          <a:p>
            <a:pPr marL="0" indent="0">
              <a:lnSpc>
                <a:spcPct val="100000"/>
              </a:lnSpc>
              <a:spcBef>
                <a:spcPts val="0"/>
              </a:spcBef>
              <a:buNone/>
            </a:pPr>
            <a:r>
              <a:rPr lang="en-US" sz="1800" b="1" dirty="0"/>
              <a:t>Ohio Cyber Reserves</a:t>
            </a:r>
          </a:p>
          <a:p>
            <a:pPr marL="0" indent="0">
              <a:lnSpc>
                <a:spcPct val="100000"/>
              </a:lnSpc>
              <a:spcBef>
                <a:spcPts val="0"/>
              </a:spcBef>
              <a:buNone/>
            </a:pPr>
            <a:r>
              <a:rPr lang="en-US" sz="1800" b="1" dirty="0"/>
              <a:t>Cleveland Region</a:t>
            </a:r>
          </a:p>
          <a:p>
            <a:pPr marL="0" indent="0">
              <a:buNone/>
            </a:pPr>
            <a:endParaRPr lang="en-US" sz="1800" b="1" dirty="0">
              <a:solidFill>
                <a:schemeClr val="bg2">
                  <a:lumMod val="50000"/>
                </a:schemeClr>
              </a:solidFill>
            </a:endParaRPr>
          </a:p>
          <a:p>
            <a:pPr marL="0" indent="0">
              <a:buNone/>
            </a:pPr>
            <a:endParaRPr lang="en-US" sz="1800" b="1" dirty="0"/>
          </a:p>
        </p:txBody>
      </p:sp>
      <p:pic>
        <p:nvPicPr>
          <p:cNvPr id="10" name="Picture 2">
            <a:extLst>
              <a:ext uri="{FF2B5EF4-FFF2-40B4-BE49-F238E27FC236}">
                <a16:creationId xmlns:a16="http://schemas.microsoft.com/office/drawing/2014/main" id="{0D75B346-5B82-3D44-40ED-CC7B9A5802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Logo&#10;&#10;Description automatically generated">
            <a:extLst>
              <a:ext uri="{FF2B5EF4-FFF2-40B4-BE49-F238E27FC236}">
                <a16:creationId xmlns:a16="http://schemas.microsoft.com/office/drawing/2014/main" id="{44DB250B-57DA-E9AB-8A2F-60F32B5D66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2" name="TextBox 11">
            <a:extLst>
              <a:ext uri="{FF2B5EF4-FFF2-40B4-BE49-F238E27FC236}">
                <a16:creationId xmlns:a16="http://schemas.microsoft.com/office/drawing/2014/main" id="{510EDE00-9828-59A0-DABD-5AE8C22C72BF}"/>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835344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E555D-BBC0-D0B2-3EBE-BD0CB1225B6E}"/>
              </a:ext>
            </a:extLst>
          </p:cNvPr>
          <p:cNvSpPr>
            <a:spLocks noGrp="1"/>
          </p:cNvSpPr>
          <p:nvPr>
            <p:ph type="title"/>
          </p:nvPr>
        </p:nvSpPr>
        <p:spPr/>
        <p:txBody>
          <a:bodyPr>
            <a:normAutofit/>
          </a:bodyPr>
          <a:lstStyle/>
          <a:p>
            <a:r>
              <a:rPr lang="en-US" b="1" dirty="0">
                <a:latin typeface="Calibri" panose="020F0502020204030204" pitchFamily="34" charset="0"/>
              </a:rPr>
              <a:t>Why do we Incident Response Plan?</a:t>
            </a:r>
          </a:p>
        </p:txBody>
      </p:sp>
      <p:sp>
        <p:nvSpPr>
          <p:cNvPr id="3" name="Content Placeholder 2">
            <a:extLst>
              <a:ext uri="{FF2B5EF4-FFF2-40B4-BE49-F238E27FC236}">
                <a16:creationId xmlns:a16="http://schemas.microsoft.com/office/drawing/2014/main" id="{769FBAA8-1A0A-EE03-EF04-DED80F77F02E}"/>
              </a:ext>
            </a:extLst>
          </p:cNvPr>
          <p:cNvSpPr>
            <a:spLocks noGrp="1"/>
          </p:cNvSpPr>
          <p:nvPr>
            <p:ph idx="1"/>
          </p:nvPr>
        </p:nvSpPr>
        <p:spPr>
          <a:xfrm>
            <a:off x="838200" y="1452881"/>
            <a:ext cx="10515600" cy="4471670"/>
          </a:xfrm>
        </p:spPr>
        <p:txBody>
          <a:bodyPr>
            <a:normAutofit lnSpcReduction="10000"/>
          </a:bodyPr>
          <a:lstStyle/>
          <a:p>
            <a:pPr marL="0" indent="0">
              <a:buNone/>
            </a:pPr>
            <a:r>
              <a:rPr lang="en-US" sz="1800" b="0" i="0" u="none" strike="noStrike" dirty="0">
                <a:solidFill>
                  <a:srgbClr val="000000"/>
                </a:solidFill>
                <a:effectLst/>
                <a:latin typeface="Arial" panose="020B0604020202020204" pitchFamily="34" charset="0"/>
              </a:rPr>
              <a:t>The </a:t>
            </a:r>
            <a:r>
              <a:rPr lang="en-US" sz="1800" b="0" i="0" u="sng" strike="noStrike" dirty="0">
                <a:solidFill>
                  <a:srgbClr val="1155CC"/>
                </a:solidFill>
                <a:effectLst/>
                <a:latin typeface="Arial" panose="020B0604020202020204" pitchFamily="34" charset="0"/>
                <a:hlinkClick r:id="rId3"/>
              </a:rPr>
              <a:t>NIST Framework</a:t>
            </a:r>
            <a:r>
              <a:rPr lang="en-US" sz="1800" b="0" i="0" u="sng" strike="noStrike" dirty="0">
                <a:solidFill>
                  <a:srgbClr val="1155CC"/>
                </a:solidFill>
                <a:effectLst/>
                <a:latin typeface="Arial" panose="020B0604020202020204" pitchFamily="34" charset="0"/>
              </a:rPr>
              <a:t> </a:t>
            </a:r>
            <a:r>
              <a:rPr lang="en-US" sz="1800" b="0" i="0" u="none" strike="noStrike" dirty="0">
                <a:solidFill>
                  <a:srgbClr val="000000"/>
                </a:solidFill>
                <a:effectLst/>
                <a:latin typeface="Arial" panose="020B0604020202020204" pitchFamily="34" charset="0"/>
              </a:rPr>
              <a:t>(National Institute of Standards of Technology) outlines the need for an Incident Response Plan in the following areas:</a:t>
            </a:r>
          </a:p>
          <a:p>
            <a:pPr marL="342900" indent="-342900" rtl="0" fontAlgn="base">
              <a:spcBef>
                <a:spcPts val="0"/>
              </a:spcBef>
              <a:spcAft>
                <a:spcPts val="0"/>
              </a:spcAft>
              <a:buFont typeface="+mj-lt"/>
              <a:buAutoNum type="arabicPeriod"/>
            </a:pPr>
            <a:r>
              <a:rPr lang="en-US" sz="1600" b="0" i="0" u="none" strike="noStrike" dirty="0">
                <a:solidFill>
                  <a:srgbClr val="00B050"/>
                </a:solidFill>
                <a:effectLst/>
                <a:latin typeface="Arial" panose="020B0604020202020204" pitchFamily="34" charset="0"/>
              </a:rPr>
              <a:t>Protect</a:t>
            </a:r>
            <a:r>
              <a:rPr lang="en-US" sz="1600" b="0" i="0" u="none" strike="noStrike" dirty="0">
                <a:solidFill>
                  <a:srgbClr val="000000"/>
                </a:solidFill>
                <a:effectLst/>
                <a:latin typeface="Arial" panose="020B0604020202020204" pitchFamily="34" charset="0"/>
              </a:rPr>
              <a:t> PR.IP-9:  Response plans (Incident Response and Business Continuity) and recovery plans (Incident Recovery and Disaster Recovery) are in place and managed.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RS.AN-3:  Forensics are performed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RS.AN-4:  Incidents are categorized consistent with response plans</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RS.CO-1:  Personnel know their roles and order of operations when a response is needed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 CO-2:  Incidents are reported consistent with established criteria</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RS.CO-3  Information is shared consistent with response plans</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RS.CO-4 Coordination with stakeholders occurs consistent with response plans</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RS.MI-1  Incidents are contained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RS.MI-2 Incidents are mitigated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RS.RP-1 Response plan is executed during or after an incident</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RS.IM-1  Response plans incorporate lessons learned</a:t>
            </a:r>
          </a:p>
          <a:p>
            <a:pPr marL="342900" indent="-342900" rtl="0" fontAlgn="base">
              <a:spcBef>
                <a:spcPts val="0"/>
              </a:spcBef>
              <a:spcAft>
                <a:spcPts val="0"/>
              </a:spcAft>
              <a:buFont typeface="+mj-lt"/>
              <a:buAutoNum type="arabicPeriod"/>
            </a:pPr>
            <a:r>
              <a:rPr lang="en-US" sz="1600" b="0" i="0" u="none" strike="noStrike" dirty="0">
                <a:solidFill>
                  <a:srgbClr val="FF0000"/>
                </a:solidFill>
                <a:effectLst/>
                <a:latin typeface="Arial" panose="020B0604020202020204" pitchFamily="34" charset="0"/>
              </a:rPr>
              <a:t>Respond</a:t>
            </a:r>
            <a:r>
              <a:rPr lang="en-US" sz="1600" b="0" i="0" u="none" strike="noStrike" dirty="0">
                <a:solidFill>
                  <a:srgbClr val="000000"/>
                </a:solidFill>
                <a:effectLst/>
                <a:latin typeface="Arial" panose="020B0604020202020204" pitchFamily="34" charset="0"/>
              </a:rPr>
              <a:t> RS.IM-2 Response strategies are updated</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RC.RP-1 Recovery plan is executed during or after a cybersecurity incident</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RC.IM-2 Recovery strategies are updated</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RC.CO-2 Reputation is repaired after an incident</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RC.CO-1 Public relations are managed</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RC.CO-3 Recovery activities are communicated to internal and external stakeholders as well as executive and management teams</a:t>
            </a:r>
          </a:p>
          <a:p>
            <a:pPr marL="342900" indent="-342900" rtl="0" fontAlgn="base">
              <a:spcBef>
                <a:spcPts val="0"/>
              </a:spcBef>
              <a:spcAft>
                <a:spcPts val="0"/>
              </a:spcAft>
              <a:buFont typeface="+mj-lt"/>
              <a:buAutoNum type="arabicPeriod"/>
            </a:pPr>
            <a:r>
              <a:rPr lang="en-US" sz="1600" b="0" i="0" u="none" strike="noStrike" dirty="0">
                <a:solidFill>
                  <a:srgbClr val="00B0F0"/>
                </a:solidFill>
                <a:effectLst/>
                <a:latin typeface="Arial" panose="020B0604020202020204" pitchFamily="34" charset="0"/>
              </a:rPr>
              <a:t>Recover</a:t>
            </a:r>
            <a:r>
              <a:rPr lang="en-US" sz="1600" b="0" i="0" u="none" strike="noStrike" dirty="0">
                <a:solidFill>
                  <a:srgbClr val="000000"/>
                </a:solidFill>
                <a:effectLst/>
                <a:latin typeface="Arial" panose="020B0604020202020204" pitchFamily="34" charset="0"/>
              </a:rPr>
              <a:t> RC.IM-1 Recovery plans incorporate lessons learned</a:t>
            </a:r>
          </a:p>
          <a:p>
            <a:pPr marL="0" indent="0">
              <a:buNone/>
            </a:pPr>
            <a:endParaRPr lang="en-US" sz="1800" b="0" i="0" u="none" strike="noStrike" dirty="0">
              <a:solidFill>
                <a:srgbClr val="000000"/>
              </a:solidFill>
              <a:effectLst/>
              <a:latin typeface="Arial" panose="020B0604020202020204" pitchFamily="34" charset="0"/>
            </a:endParaRPr>
          </a:p>
          <a:p>
            <a:pPr marL="0" indent="0">
              <a:buNone/>
            </a:pPr>
            <a:endParaRPr lang="en-US" dirty="0"/>
          </a:p>
        </p:txBody>
      </p:sp>
      <p:pic>
        <p:nvPicPr>
          <p:cNvPr id="7" name="Picture 2">
            <a:extLst>
              <a:ext uri="{FF2B5EF4-FFF2-40B4-BE49-F238E27FC236}">
                <a16:creationId xmlns:a16="http://schemas.microsoft.com/office/drawing/2014/main" id="{D6C56250-3759-2AB6-36C5-FB79AF49EF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39FD4AC0-92C8-B73C-380D-347E8C8B51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CF85B203-BA16-691D-FE6E-1F4EDA7D43C3}"/>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2384182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F6B2E-37DD-D236-580A-F78B9E703F30}"/>
              </a:ext>
            </a:extLst>
          </p:cNvPr>
          <p:cNvSpPr>
            <a:spLocks noGrp="1"/>
          </p:cNvSpPr>
          <p:nvPr>
            <p:ph type="title"/>
          </p:nvPr>
        </p:nvSpPr>
        <p:spPr/>
        <p:txBody>
          <a:bodyPr/>
          <a:lstStyle/>
          <a:p>
            <a:r>
              <a:rPr lang="en-US" b="1" dirty="0">
                <a:latin typeface="Calibri" panose="020F0502020204030204" pitchFamily="34" charset="0"/>
              </a:rPr>
              <a:t>Why do we Incident Response Plan?</a:t>
            </a:r>
          </a:p>
        </p:txBody>
      </p:sp>
      <p:sp>
        <p:nvSpPr>
          <p:cNvPr id="3" name="Content Placeholder 2">
            <a:extLst>
              <a:ext uri="{FF2B5EF4-FFF2-40B4-BE49-F238E27FC236}">
                <a16:creationId xmlns:a16="http://schemas.microsoft.com/office/drawing/2014/main" id="{E9E55C85-9533-A1D0-D96C-D5F47CF32811}"/>
              </a:ext>
            </a:extLst>
          </p:cNvPr>
          <p:cNvSpPr>
            <a:spLocks noGrp="1"/>
          </p:cNvSpPr>
          <p:nvPr>
            <p:ph idx="1"/>
          </p:nvPr>
        </p:nvSpPr>
        <p:spPr/>
        <p:txBody>
          <a:bodyPr/>
          <a:lstStyle/>
          <a:p>
            <a:pPr marL="0" indent="0">
              <a:buNone/>
            </a:pPr>
            <a:r>
              <a:rPr lang="en-US" sz="1800" b="0" i="0" u="none" strike="noStrike" dirty="0">
                <a:solidFill>
                  <a:srgbClr val="000000"/>
                </a:solidFill>
                <a:effectLst/>
                <a:latin typeface="Arial" panose="020B0604020202020204" pitchFamily="34" charset="0"/>
              </a:rPr>
              <a:t>Your Board policy may mandate Incident Response planning, a Disaster Recovery Plan, an Electronic Data Disaster Recovery Plan, procedures to protect and preserve Board owned or managed data/information or or procedures to follow when a personal information has been breached.  </a:t>
            </a:r>
          </a:p>
          <a:p>
            <a:pPr marL="0" indent="0">
              <a:buNone/>
            </a:pPr>
            <a:r>
              <a:rPr lang="en-US" sz="1800" dirty="0">
                <a:solidFill>
                  <a:srgbClr val="000000"/>
                </a:solidFill>
                <a:latin typeface="Arial" panose="020B0604020202020204" pitchFamily="34" charset="0"/>
              </a:rPr>
              <a:t>	</a:t>
            </a:r>
          </a:p>
          <a:p>
            <a:pPr marL="0" indent="0">
              <a:buNone/>
            </a:pPr>
            <a:r>
              <a:rPr lang="en-US" sz="1800" b="0" i="0" u="none" strike="noStrike" dirty="0">
                <a:solidFill>
                  <a:srgbClr val="000000"/>
                </a:solidFill>
                <a:effectLst/>
                <a:latin typeface="Arial" panose="020B0604020202020204" pitchFamily="34" charset="0"/>
              </a:rPr>
              <a:t>	Having an Incident Response Plan in place can help meet the requirements outlined in all of 	all of these policies.  </a:t>
            </a:r>
          </a:p>
          <a:p>
            <a:pPr marL="0" indent="0">
              <a:buNone/>
            </a:pPr>
            <a:r>
              <a:rPr lang="en-US" sz="1800" dirty="0">
                <a:solidFill>
                  <a:srgbClr val="000000"/>
                </a:solidFill>
                <a:latin typeface="Arial" panose="020B0604020202020204" pitchFamily="34" charset="0"/>
              </a:rPr>
              <a:t>	</a:t>
            </a:r>
            <a:r>
              <a:rPr lang="en-US" sz="1800" b="0" i="0" u="none" strike="noStrike" dirty="0">
                <a:solidFill>
                  <a:srgbClr val="000000"/>
                </a:solidFill>
                <a:effectLst/>
                <a:latin typeface="Arial" panose="020B0604020202020204" pitchFamily="34" charset="0"/>
              </a:rPr>
              <a:t>NEOLA has Board Policy with NIST as the required framework 	for schools and their 	vendors (PO 8635).</a:t>
            </a:r>
            <a:endParaRPr lang="en-US" dirty="0"/>
          </a:p>
        </p:txBody>
      </p:sp>
      <p:sp>
        <p:nvSpPr>
          <p:cNvPr id="4" name="Right Arrow 3">
            <a:extLst>
              <a:ext uri="{FF2B5EF4-FFF2-40B4-BE49-F238E27FC236}">
                <a16:creationId xmlns:a16="http://schemas.microsoft.com/office/drawing/2014/main" id="{776C9CA9-2AB3-C073-BAEA-7AF3CAE62CDA}"/>
              </a:ext>
            </a:extLst>
          </p:cNvPr>
          <p:cNvSpPr/>
          <p:nvPr/>
        </p:nvSpPr>
        <p:spPr>
          <a:xfrm>
            <a:off x="838200" y="306592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Arrow 4">
            <a:extLst>
              <a:ext uri="{FF2B5EF4-FFF2-40B4-BE49-F238E27FC236}">
                <a16:creationId xmlns:a16="http://schemas.microsoft.com/office/drawing/2014/main" id="{479C26D7-7DE0-3E08-E8A9-5A4D3E537D55}"/>
              </a:ext>
            </a:extLst>
          </p:cNvPr>
          <p:cNvSpPr/>
          <p:nvPr/>
        </p:nvSpPr>
        <p:spPr>
          <a:xfrm>
            <a:off x="838200" y="359090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a:extLst>
              <a:ext uri="{FF2B5EF4-FFF2-40B4-BE49-F238E27FC236}">
                <a16:creationId xmlns:a16="http://schemas.microsoft.com/office/drawing/2014/main" id="{CA783BC9-F9F1-8887-F200-192704B254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Logo&#10;&#10;Description automatically generated">
            <a:extLst>
              <a:ext uri="{FF2B5EF4-FFF2-40B4-BE49-F238E27FC236}">
                <a16:creationId xmlns:a16="http://schemas.microsoft.com/office/drawing/2014/main" id="{00D2A057-EA72-4E4B-02EF-466880725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1" name="TextBox 10">
            <a:extLst>
              <a:ext uri="{FF2B5EF4-FFF2-40B4-BE49-F238E27FC236}">
                <a16:creationId xmlns:a16="http://schemas.microsoft.com/office/drawing/2014/main" id="{F3623B3F-323B-53A0-4A6A-35FF8A463B83}"/>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727238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E896D-5D03-1AF9-F635-F1F4C5512C16}"/>
              </a:ext>
            </a:extLst>
          </p:cNvPr>
          <p:cNvSpPr>
            <a:spLocks noGrp="1"/>
          </p:cNvSpPr>
          <p:nvPr>
            <p:ph type="title"/>
          </p:nvPr>
        </p:nvSpPr>
        <p:spPr/>
        <p:txBody>
          <a:bodyPr>
            <a:normAutofit/>
          </a:bodyPr>
          <a:lstStyle/>
          <a:p>
            <a:r>
              <a:rPr lang="en-US" b="1" dirty="0">
                <a:latin typeface="Calibri" panose="020F0502020204030204" pitchFamily="34" charset="0"/>
              </a:rPr>
              <a:t>Incident Response Guide for Schools:</a:t>
            </a:r>
            <a:br>
              <a:rPr lang="en-US" b="1" dirty="0">
                <a:latin typeface="Calibri" panose="020F0502020204030204" pitchFamily="34" charset="0"/>
              </a:rPr>
            </a:br>
            <a:r>
              <a:rPr lang="en-US" b="1" dirty="0">
                <a:latin typeface="Calibri" panose="020F0502020204030204" pitchFamily="34" charset="0"/>
              </a:rPr>
              <a:t>Make and Take</a:t>
            </a:r>
          </a:p>
        </p:txBody>
      </p:sp>
      <p:sp>
        <p:nvSpPr>
          <p:cNvPr id="3" name="Content Placeholder 2">
            <a:extLst>
              <a:ext uri="{FF2B5EF4-FFF2-40B4-BE49-F238E27FC236}">
                <a16:creationId xmlns:a16="http://schemas.microsoft.com/office/drawing/2014/main" id="{B7C913CD-E49B-084F-3B7E-A4D4ED41471E}"/>
              </a:ext>
            </a:extLst>
          </p:cNvPr>
          <p:cNvSpPr>
            <a:spLocks noGrp="1"/>
          </p:cNvSpPr>
          <p:nvPr>
            <p:ph idx="1"/>
          </p:nvPr>
        </p:nvSpPr>
        <p:spPr>
          <a:xfrm>
            <a:off x="838200" y="2218563"/>
            <a:ext cx="10515600" cy="3084957"/>
          </a:xfrm>
        </p:spPr>
        <p:txBody>
          <a:bodyPr/>
          <a:lstStyle/>
          <a:p>
            <a:pPr marL="0" indent="0">
              <a:buNone/>
            </a:pPr>
            <a:r>
              <a:rPr lang="en-US" sz="1800" b="0" i="0" u="none" strike="noStrike" dirty="0">
                <a:solidFill>
                  <a:srgbClr val="000000"/>
                </a:solidFill>
                <a:effectLst/>
                <a:latin typeface="Arial" panose="020B0604020202020204" pitchFamily="34" charset="0"/>
              </a:rPr>
              <a:t>	Step 1:  </a:t>
            </a:r>
            <a:r>
              <a:rPr lang="en-US" sz="1800" dirty="0">
                <a:solidFill>
                  <a:srgbClr val="000000"/>
                </a:solidFill>
                <a:latin typeface="Arial" panose="020B0604020202020204" pitchFamily="34" charset="0"/>
              </a:rPr>
              <a:t>M</a:t>
            </a:r>
            <a:r>
              <a:rPr lang="en-US" sz="1800" b="0" i="0" u="none" strike="noStrike" dirty="0">
                <a:solidFill>
                  <a:srgbClr val="000000"/>
                </a:solidFill>
                <a:effectLst/>
                <a:latin typeface="Arial" panose="020B0604020202020204" pitchFamily="34" charset="0"/>
              </a:rPr>
              <a:t>ake a copy of the </a:t>
            </a:r>
            <a:r>
              <a:rPr lang="en-US" sz="1800" b="0" i="0" u="sng" strike="noStrike" dirty="0">
                <a:solidFill>
                  <a:srgbClr val="1155CC"/>
                </a:solidFill>
                <a:effectLst/>
                <a:latin typeface="Arial" panose="020B0604020202020204" pitchFamily="34" charset="0"/>
                <a:hlinkClick r:id="rId2"/>
              </a:rPr>
              <a:t>DURING_Incident Response Guide for Ohio.</a:t>
            </a:r>
            <a:endParaRPr lang="en-US" sz="1800" b="0" i="0" u="sng" strike="noStrike" dirty="0">
              <a:solidFill>
                <a:srgbClr val="1155CC"/>
              </a:solidFill>
              <a:effectLst/>
              <a:latin typeface="Arial" panose="020B0604020202020204" pitchFamily="34" charset="0"/>
            </a:endParaRPr>
          </a:p>
          <a:p>
            <a:pPr marL="0" indent="0">
              <a:buNone/>
            </a:pPr>
            <a:endParaRPr lang="en-US" sz="1800" b="0" i="0" u="none" strike="noStrike" dirty="0">
              <a:solidFill>
                <a:srgbClr val="000000"/>
              </a:solidFill>
              <a:effectLst/>
              <a:latin typeface="Arial" panose="020B0604020202020204" pitchFamily="34" charset="0"/>
            </a:endParaRPr>
          </a:p>
          <a:p>
            <a:pPr marL="0" indent="0">
              <a:buNone/>
            </a:pPr>
            <a:r>
              <a:rPr lang="en-US" sz="1800" dirty="0">
                <a:solidFill>
                  <a:srgbClr val="000000"/>
                </a:solidFill>
                <a:latin typeface="Arial" panose="020B0604020202020204" pitchFamily="34" charset="0"/>
              </a:rPr>
              <a:t>	</a:t>
            </a:r>
            <a:r>
              <a:rPr lang="en-US" sz="1800" b="0" i="0" u="none" strike="noStrike" dirty="0">
                <a:solidFill>
                  <a:srgbClr val="000000"/>
                </a:solidFill>
                <a:effectLst/>
                <a:latin typeface="Arial" panose="020B0604020202020204" pitchFamily="34" charset="0"/>
              </a:rPr>
              <a:t>Step 2: If you were able to prepare your </a:t>
            </a:r>
            <a:r>
              <a:rPr lang="en-US" sz="1800" b="0" i="0" u="sng" strike="noStrike" dirty="0">
                <a:solidFill>
                  <a:srgbClr val="1155CC"/>
                </a:solidFill>
                <a:effectLst/>
                <a:latin typeface="Arial" panose="020B0604020202020204" pitchFamily="34" charset="0"/>
                <a:hlinkClick r:id="rId3"/>
              </a:rPr>
              <a:t>BEFORE_Incident Response Guide Planning</a:t>
            </a:r>
            <a:r>
              <a:rPr lang="en-US" sz="1800" b="0" i="0" u="none" strike="noStrike" dirty="0">
                <a:solidFill>
                  <a:srgbClr val="222222"/>
                </a:solidFill>
                <a:effectLst/>
                <a:latin typeface="Arial" panose="020B0604020202020204" pitchFamily="34" charset="0"/>
                <a:hlinkClick r:id="rId3"/>
              </a:rPr>
              <a:t> </a:t>
            </a:r>
            <a:r>
              <a:rPr lang="en-US" sz="1800" b="0" i="0" u="none" strike="noStrike" dirty="0">
                <a:solidFill>
                  <a:srgbClr val="222222"/>
                </a:solidFill>
                <a:effectLst/>
                <a:latin typeface="Arial" panose="020B0604020202020204" pitchFamily="34" charset="0"/>
              </a:rPr>
              <a:t>	spreadsheet, open it now.  If not, make a copy.</a:t>
            </a:r>
          </a:p>
          <a:p>
            <a:pPr marL="0" indent="0">
              <a:buNone/>
            </a:pPr>
            <a:endParaRPr lang="en-US" sz="1800" dirty="0">
              <a:solidFill>
                <a:srgbClr val="222222"/>
              </a:solidFill>
              <a:latin typeface="Arial" panose="020B0604020202020204" pitchFamily="34" charset="0"/>
            </a:endParaRPr>
          </a:p>
          <a:p>
            <a:pPr marL="0" indent="0">
              <a:buNone/>
            </a:pPr>
            <a:r>
              <a:rPr lang="en-US" sz="1800" b="0" i="0" u="none" strike="noStrike" dirty="0">
                <a:solidFill>
                  <a:srgbClr val="000000"/>
                </a:solidFill>
                <a:effectLst/>
                <a:latin typeface="Arial" panose="020B0604020202020204" pitchFamily="34" charset="0"/>
              </a:rPr>
              <a:t>	Step 3: Make a copy of the </a:t>
            </a:r>
            <a:r>
              <a:rPr lang="en-US" sz="1800" b="0" i="0" u="sng" strike="noStrike" dirty="0">
                <a:solidFill>
                  <a:srgbClr val="1155CC"/>
                </a:solidFill>
                <a:effectLst/>
                <a:latin typeface="Arial" panose="020B0604020202020204" pitchFamily="34" charset="0"/>
                <a:hlinkClick r:id="rId4"/>
              </a:rPr>
              <a:t>[ ] Schools Incident Response Guide_TEMPLATE.</a:t>
            </a:r>
            <a:endParaRPr lang="en-US" sz="1800" dirty="0">
              <a:solidFill>
                <a:srgbClr val="222222"/>
              </a:solidFill>
              <a:latin typeface="Arial" panose="020B0604020202020204" pitchFamily="34" charset="0"/>
            </a:endParaRPr>
          </a:p>
        </p:txBody>
      </p:sp>
      <p:sp>
        <p:nvSpPr>
          <p:cNvPr id="4" name="Right Arrow 3">
            <a:extLst>
              <a:ext uri="{FF2B5EF4-FFF2-40B4-BE49-F238E27FC236}">
                <a16:creationId xmlns:a16="http://schemas.microsoft.com/office/drawing/2014/main" id="{7CFCAE71-C840-43BE-23B6-0E449DD643CA}"/>
              </a:ext>
            </a:extLst>
          </p:cNvPr>
          <p:cNvSpPr/>
          <p:nvPr/>
        </p:nvSpPr>
        <p:spPr>
          <a:xfrm>
            <a:off x="838200" y="212648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Arrow 4">
            <a:extLst>
              <a:ext uri="{FF2B5EF4-FFF2-40B4-BE49-F238E27FC236}">
                <a16:creationId xmlns:a16="http://schemas.microsoft.com/office/drawing/2014/main" id="{E9BF7A95-8ABA-BCC2-8747-D0C5137B0A26}"/>
              </a:ext>
            </a:extLst>
          </p:cNvPr>
          <p:cNvSpPr/>
          <p:nvPr/>
        </p:nvSpPr>
        <p:spPr>
          <a:xfrm>
            <a:off x="838200" y="286296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a:extLst>
              <a:ext uri="{FF2B5EF4-FFF2-40B4-BE49-F238E27FC236}">
                <a16:creationId xmlns:a16="http://schemas.microsoft.com/office/drawing/2014/main" id="{C7070818-79C9-C618-18DE-C113BB4D05D8}"/>
              </a:ext>
            </a:extLst>
          </p:cNvPr>
          <p:cNvSpPr/>
          <p:nvPr/>
        </p:nvSpPr>
        <p:spPr>
          <a:xfrm>
            <a:off x="838200" y="384175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2">
            <a:extLst>
              <a:ext uri="{FF2B5EF4-FFF2-40B4-BE49-F238E27FC236}">
                <a16:creationId xmlns:a16="http://schemas.microsoft.com/office/drawing/2014/main" id="{3371A693-2210-0301-4040-B784DCE137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Logo&#10;&#10;Description automatically generated">
            <a:extLst>
              <a:ext uri="{FF2B5EF4-FFF2-40B4-BE49-F238E27FC236}">
                <a16:creationId xmlns:a16="http://schemas.microsoft.com/office/drawing/2014/main" id="{C84B6A18-9CFF-C38F-C194-E4F72B725F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2" name="TextBox 11">
            <a:extLst>
              <a:ext uri="{FF2B5EF4-FFF2-40B4-BE49-F238E27FC236}">
                <a16:creationId xmlns:a16="http://schemas.microsoft.com/office/drawing/2014/main" id="{02E7382D-E0E1-A560-23AA-6129E8B0174F}"/>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647813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CB3953D-8176-4C6F-AD14-4B480050D1D9}" type="slidenum">
              <a:rPr lang="en-US" smtClean="0"/>
              <a:t>23</a:t>
            </a:fld>
            <a:endParaRPr lang="en-US" dirty="0"/>
          </a:p>
        </p:txBody>
      </p:sp>
      <p:sp>
        <p:nvSpPr>
          <p:cNvPr id="9" name="Title 1">
            <a:extLst>
              <a:ext uri="{FF2B5EF4-FFF2-40B4-BE49-F238E27FC236}">
                <a16:creationId xmlns:a16="http://schemas.microsoft.com/office/drawing/2014/main" id="{32DFCBDB-CA1F-4AFA-8CEA-FB375C75ABE3}"/>
              </a:ext>
            </a:extLst>
          </p:cNvPr>
          <p:cNvSpPr>
            <a:spLocks noGrp="1"/>
          </p:cNvSpPr>
          <p:nvPr>
            <p:ph type="title"/>
          </p:nvPr>
        </p:nvSpPr>
        <p:spPr>
          <a:xfrm>
            <a:off x="838200" y="365125"/>
            <a:ext cx="10515600" cy="1325563"/>
          </a:xfrm>
        </p:spPr>
        <p:txBody>
          <a:bodyPr>
            <a:normAutofit/>
          </a:bodyPr>
          <a:lstStyle/>
          <a:p>
            <a:pPr algn="l"/>
            <a:r>
              <a:rPr lang="en-US" b="1" dirty="0">
                <a:latin typeface="Calibri" panose="020F0502020204030204" pitchFamily="34" charset="0"/>
              </a:rPr>
              <a:t>Questions</a:t>
            </a:r>
          </a:p>
        </p:txBody>
      </p:sp>
      <p:pic>
        <p:nvPicPr>
          <p:cNvPr id="7" name="Content Placeholder 4">
            <a:extLst>
              <a:ext uri="{FF2B5EF4-FFF2-40B4-BE49-F238E27FC236}">
                <a16:creationId xmlns:a16="http://schemas.microsoft.com/office/drawing/2014/main" id="{3ED19960-165A-4897-A58E-7C82DFBDEC2D}"/>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183256" y="2291316"/>
            <a:ext cx="3825488" cy="3825488"/>
          </a:xfrm>
        </p:spPr>
      </p:pic>
      <p:sp>
        <p:nvSpPr>
          <p:cNvPr id="2" name="Text Placeholder 1">
            <a:extLst>
              <a:ext uri="{FF2B5EF4-FFF2-40B4-BE49-F238E27FC236}">
                <a16:creationId xmlns:a16="http://schemas.microsoft.com/office/drawing/2014/main" id="{93CA3041-7632-163E-3EC2-7FAFCBE55B4B}"/>
              </a:ext>
            </a:extLst>
          </p:cNvPr>
          <p:cNvSpPr>
            <a:spLocks noGrp="1"/>
          </p:cNvSpPr>
          <p:nvPr>
            <p:ph type="body" idx="4294967295"/>
          </p:nvPr>
        </p:nvSpPr>
        <p:spPr>
          <a:xfrm>
            <a:off x="838200" y="1825625"/>
            <a:ext cx="10515600" cy="465691"/>
          </a:xfrm>
        </p:spPr>
        <p:txBody>
          <a:bodyPr>
            <a:normAutofit lnSpcReduction="10000"/>
          </a:bodyPr>
          <a:lstStyle/>
          <a:p>
            <a:pPr marL="0" marR="0" lvl="0" indent="0" algn="l" defTabSz="914400" rtl="0" eaLnBrk="1" fontAlgn="auto" latinLnBrk="0" hangingPunct="1">
              <a:lnSpc>
                <a:spcPct val="90000"/>
              </a:lnSpc>
              <a:spcBef>
                <a:spcPts val="1000"/>
              </a:spcBef>
              <a:spcAft>
                <a:spcPts val="0"/>
              </a:spcAft>
              <a:buClrTx/>
              <a:buSzTx/>
              <a:buNone/>
              <a:tabLst/>
              <a:defRPr/>
            </a:pPr>
            <a:r>
              <a:rPr lang="en-US" sz="2800" b="0" i="0" kern="1200" baseline="0" dirty="0">
                <a:solidFill>
                  <a:schemeClr val="tx1"/>
                </a:solidFill>
                <a:effectLst/>
                <a:latin typeface="+mn-lt"/>
                <a:ea typeface="+mn-ea"/>
                <a:cs typeface="+mn-cs"/>
              </a:rPr>
              <a:t>‘Building a More Cyber Secure Ohio’</a:t>
            </a:r>
            <a:endParaRPr lang="en-US" dirty="0">
              <a:effectLst/>
            </a:endParaRPr>
          </a:p>
        </p:txBody>
      </p:sp>
      <p:pic>
        <p:nvPicPr>
          <p:cNvPr id="6" name="Picture 2">
            <a:extLst>
              <a:ext uri="{FF2B5EF4-FFF2-40B4-BE49-F238E27FC236}">
                <a16:creationId xmlns:a16="http://schemas.microsoft.com/office/drawing/2014/main" id="{2A3F41C3-EE64-CCEF-B7CE-8483EB4F10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8D2D8B42-3399-CDBF-B50B-BB02904C94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10" name="TextBox 9">
            <a:extLst>
              <a:ext uri="{FF2B5EF4-FFF2-40B4-BE49-F238E27FC236}">
                <a16:creationId xmlns:a16="http://schemas.microsoft.com/office/drawing/2014/main" id="{B5CF5EA0-35EC-7F58-DCA5-CE8E48F9B9CA}"/>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409111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FCBDB-CA1F-4AFA-8CEA-FB375C75ABE3}"/>
              </a:ext>
            </a:extLst>
          </p:cNvPr>
          <p:cNvSpPr>
            <a:spLocks noGrp="1"/>
          </p:cNvSpPr>
          <p:nvPr>
            <p:ph type="ctrTitle"/>
          </p:nvPr>
        </p:nvSpPr>
        <p:spPr>
          <a:xfrm>
            <a:off x="2743200" y="1237175"/>
            <a:ext cx="7924800" cy="3967871"/>
          </a:xfrm>
        </p:spPr>
        <p:txBody>
          <a:bodyPr>
            <a:normAutofit/>
          </a:bodyPr>
          <a:lstStyle/>
          <a:p>
            <a:pPr algn="l"/>
            <a:r>
              <a:rPr lang="en-US" sz="6200" dirty="0"/>
              <a:t>The OhCR</a:t>
            </a:r>
            <a:br>
              <a:rPr lang="en-US" sz="6200" dirty="0"/>
            </a:br>
            <a:r>
              <a:rPr lang="en-US" sz="2400" i="1" dirty="0">
                <a:latin typeface="Calibri" panose="020F0502020204030204" pitchFamily="34" charset="0"/>
                <a:ea typeface="Times New Roman" panose="02020603050405020304" pitchFamily="18" charset="0"/>
              </a:rPr>
              <a:t>‘Building a More Cyber Secure Ohio’</a:t>
            </a:r>
            <a:br>
              <a:rPr lang="en-US" sz="2000" i="1" dirty="0">
                <a:latin typeface="Calibri" panose="020F0502020204030204" pitchFamily="34" charset="0"/>
                <a:ea typeface="Times New Roman" panose="02020603050405020304" pitchFamily="18" charset="0"/>
              </a:rPr>
            </a:br>
            <a:br>
              <a:rPr lang="en-US" sz="6200" dirty="0"/>
            </a:br>
            <a:endParaRPr lang="en-US" sz="6200" dirty="0"/>
          </a:p>
        </p:txBody>
      </p:sp>
      <p:sp>
        <p:nvSpPr>
          <p:cNvPr id="3" name="Subtitle 2">
            <a:extLst>
              <a:ext uri="{FF2B5EF4-FFF2-40B4-BE49-F238E27FC236}">
                <a16:creationId xmlns:a16="http://schemas.microsoft.com/office/drawing/2014/main" id="{BED4311B-EC27-417D-89A0-BD3EC0FA7B20}"/>
              </a:ext>
            </a:extLst>
          </p:cNvPr>
          <p:cNvSpPr>
            <a:spLocks noGrp="1"/>
          </p:cNvSpPr>
          <p:nvPr>
            <p:ph type="subTitle" idx="1"/>
          </p:nvPr>
        </p:nvSpPr>
        <p:spPr>
          <a:xfrm>
            <a:off x="1524000" y="3840481"/>
            <a:ext cx="9144000" cy="1688782"/>
          </a:xfrm>
        </p:spPr>
        <p:txBody>
          <a:bodyPr>
            <a:normAutofit/>
          </a:bodyPr>
          <a:lstStyle/>
          <a:p>
            <a:pPr marL="0" marR="0" algn="l">
              <a:spcBef>
                <a:spcPts val="0"/>
              </a:spcBef>
              <a:spcAft>
                <a:spcPts val="0"/>
              </a:spcAft>
            </a:pPr>
            <a:r>
              <a:rPr lang="en-US" sz="3600" dirty="0">
                <a:solidFill>
                  <a:srgbClr val="CC2027"/>
                </a:solidFill>
                <a:latin typeface="Calibri" panose="020F0502020204030204" pitchFamily="34" charset="0"/>
                <a:ea typeface="Calibri" panose="020F0502020204030204" pitchFamily="34" charset="0"/>
                <a:cs typeface="Calibri" panose="020F0502020204030204" pitchFamily="34" charset="0"/>
              </a:rPr>
              <a:t>OhCR – Assist, Educate and Incident Response</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fontAlgn="base">
              <a:spcBef>
                <a:spcPts val="0"/>
              </a:spcBef>
              <a:spcAft>
                <a:spcPts val="0"/>
              </a:spcAft>
            </a:pPr>
            <a:r>
              <a:rPr lang="en-US" sz="1800" dirty="0">
                <a:effectLst/>
                <a:ea typeface="Times New Roman" panose="02020603050405020304" pitchFamily="18" charset="0"/>
              </a:rPr>
              <a:t>September 25, 2023</a:t>
            </a:r>
          </a:p>
        </p:txBody>
      </p:sp>
      <p:pic>
        <p:nvPicPr>
          <p:cNvPr id="5" name="Picture 4" descr="Logo&#10;&#10;Description automatically generated">
            <a:extLst>
              <a:ext uri="{FF2B5EF4-FFF2-40B4-BE49-F238E27FC236}">
                <a16:creationId xmlns:a16="http://schemas.microsoft.com/office/drawing/2014/main" id="{0086A670-73E6-4852-9977-276CEAD09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418861"/>
            <a:ext cx="1036320" cy="1010139"/>
          </a:xfrm>
          <a:prstGeom prst="rect">
            <a:avLst/>
          </a:prstGeom>
        </p:spPr>
      </p:pic>
      <p:pic>
        <p:nvPicPr>
          <p:cNvPr id="4" name="Picture 2">
            <a:extLst>
              <a:ext uri="{FF2B5EF4-FFF2-40B4-BE49-F238E27FC236}">
                <a16:creationId xmlns:a16="http://schemas.microsoft.com/office/drawing/2014/main" id="{B230FEA8-8737-34C4-A850-1A0F03EAFB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Logo&#10;&#10;Description automatically generated">
            <a:extLst>
              <a:ext uri="{FF2B5EF4-FFF2-40B4-BE49-F238E27FC236}">
                <a16:creationId xmlns:a16="http://schemas.microsoft.com/office/drawing/2014/main" id="{3D95D5B0-5603-113B-6DD4-7605E6FD41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8" name="TextBox 7">
            <a:extLst>
              <a:ext uri="{FF2B5EF4-FFF2-40B4-BE49-F238E27FC236}">
                <a16:creationId xmlns:a16="http://schemas.microsoft.com/office/drawing/2014/main" id="{FDC30BAB-F88C-2F06-2A4B-101322CD8DD4}"/>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494695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339A8-8B84-6BD5-8B2C-12FAFDA6AADA}"/>
              </a:ext>
            </a:extLst>
          </p:cNvPr>
          <p:cNvSpPr>
            <a:spLocks noGrp="1"/>
          </p:cNvSpPr>
          <p:nvPr>
            <p:ph type="title"/>
          </p:nvPr>
        </p:nvSpPr>
        <p:spPr/>
        <p:txBody>
          <a:bodyPr/>
          <a:lstStyle/>
          <a:p>
            <a:pPr marR="0" rtl="0"/>
            <a:r>
              <a:rPr lang="en-US" b="1" dirty="0">
                <a:latin typeface="+mn-lt"/>
              </a:rPr>
              <a:t>OhCR – Assist, Educate and Respond Mission</a:t>
            </a:r>
          </a:p>
        </p:txBody>
      </p:sp>
      <p:sp>
        <p:nvSpPr>
          <p:cNvPr id="3" name="Text Placeholder 2">
            <a:extLst>
              <a:ext uri="{FF2B5EF4-FFF2-40B4-BE49-F238E27FC236}">
                <a16:creationId xmlns:a16="http://schemas.microsoft.com/office/drawing/2014/main" id="{4CF0A65B-A3A2-717F-46E3-A8DF7531AE7D}"/>
              </a:ext>
            </a:extLst>
          </p:cNvPr>
          <p:cNvSpPr>
            <a:spLocks noGrp="1"/>
          </p:cNvSpPr>
          <p:nvPr>
            <p:ph type="body" idx="1"/>
          </p:nvPr>
        </p:nvSpPr>
        <p:spPr>
          <a:xfrm>
            <a:off x="838200" y="1825625"/>
            <a:ext cx="5356589" cy="4166961"/>
          </a:xfrm>
        </p:spPr>
        <p:txBody>
          <a:bodyPr/>
          <a:lstStyle/>
          <a:p>
            <a:r>
              <a:rPr lang="en-US" dirty="0">
                <a:latin typeface="Calibri" panose="020F0502020204030204" pitchFamily="34" charset="0"/>
              </a:rPr>
              <a:t>OhCR Personnel – Building to 450 </a:t>
            </a:r>
          </a:p>
          <a:p>
            <a:r>
              <a:rPr lang="en-US" b="0" i="0" u="none" strike="noStrike" baseline="0" dirty="0">
                <a:latin typeface="Calibri" panose="020F0502020204030204" pitchFamily="34" charset="0"/>
              </a:rPr>
              <a:t>Teaches Cybersecurity Framework</a:t>
            </a:r>
          </a:p>
          <a:p>
            <a:r>
              <a:rPr lang="en-US" dirty="0">
                <a:latin typeface="Calibri" panose="020F0502020204030204" pitchFamily="34" charset="0"/>
              </a:rPr>
              <a:t>Assist Mission</a:t>
            </a:r>
          </a:p>
          <a:p>
            <a:pPr lvl="1"/>
            <a:r>
              <a:rPr lang="en-US" b="0" i="0" u="none" strike="noStrike" baseline="0" dirty="0">
                <a:latin typeface="Calibri" panose="020F0502020204030204" pitchFamily="34" charset="0"/>
              </a:rPr>
              <a:t>Assessment</a:t>
            </a:r>
          </a:p>
          <a:p>
            <a:pPr lvl="1"/>
            <a:r>
              <a:rPr lang="en-US" dirty="0">
                <a:latin typeface="Calibri" panose="020F0502020204030204" pitchFamily="34" charset="0"/>
              </a:rPr>
              <a:t>POAAM Support</a:t>
            </a:r>
          </a:p>
          <a:p>
            <a:pPr lvl="1"/>
            <a:r>
              <a:rPr lang="en-US" dirty="0">
                <a:latin typeface="Calibri" panose="020F0502020204030204" pitchFamily="34" charset="0"/>
              </a:rPr>
              <a:t>Vulnerability Assessment</a:t>
            </a:r>
          </a:p>
          <a:p>
            <a:r>
              <a:rPr lang="en-US" b="0" i="0" u="none" strike="noStrike" baseline="0" dirty="0">
                <a:latin typeface="Calibri" panose="020F0502020204030204" pitchFamily="34" charset="0"/>
              </a:rPr>
              <a:t>Educate</a:t>
            </a:r>
          </a:p>
          <a:p>
            <a:r>
              <a:rPr lang="en-US" dirty="0">
                <a:latin typeface="Calibri" panose="020F0502020204030204" pitchFamily="34" charset="0"/>
              </a:rPr>
              <a:t>Incident Response</a:t>
            </a:r>
            <a:endParaRPr lang="en-US" b="0" i="0" u="none" strike="noStrike" baseline="0" dirty="0">
              <a:latin typeface="Calibri" panose="020F0502020204030204" pitchFamily="34" charset="0"/>
            </a:endParaRPr>
          </a:p>
          <a:p>
            <a:pPr lvl="1"/>
            <a:endParaRPr lang="en-US" b="0" i="0" u="none" strike="noStrike" baseline="0" dirty="0">
              <a:latin typeface="Calibri" panose="020F0502020204030204" pitchFamily="34" charset="0"/>
            </a:endParaRPr>
          </a:p>
        </p:txBody>
      </p:sp>
      <p:pic>
        <p:nvPicPr>
          <p:cNvPr id="5" name="Picture 4" descr="A person signing a document&#10;&#10;Description automatically generated with medium confidence">
            <a:extLst>
              <a:ext uri="{FF2B5EF4-FFF2-40B4-BE49-F238E27FC236}">
                <a16:creationId xmlns:a16="http://schemas.microsoft.com/office/drawing/2014/main" id="{7197E0F2-F155-8E55-5A01-D1D02E5388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789" y="1825624"/>
            <a:ext cx="5159012" cy="3388633"/>
          </a:xfrm>
          <a:prstGeom prst="rect">
            <a:avLst/>
          </a:prstGeom>
        </p:spPr>
      </p:pic>
      <p:pic>
        <p:nvPicPr>
          <p:cNvPr id="4" name="Picture 2">
            <a:extLst>
              <a:ext uri="{FF2B5EF4-FFF2-40B4-BE49-F238E27FC236}">
                <a16:creationId xmlns:a16="http://schemas.microsoft.com/office/drawing/2014/main" id="{CB47C100-FEBE-66FE-D7FB-B97F7E2285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42164495-771F-86E0-E67E-15319FD6BE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F23D0AD7-7035-C7C0-E61C-DAF5F76897AC}"/>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752200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BB00C-B610-54CA-D075-206EB7FE106D}"/>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OhCR Personnel</a:t>
            </a:r>
          </a:p>
        </p:txBody>
      </p:sp>
      <p:sp>
        <p:nvSpPr>
          <p:cNvPr id="3" name="Text Placeholder 2">
            <a:extLst>
              <a:ext uri="{FF2B5EF4-FFF2-40B4-BE49-F238E27FC236}">
                <a16:creationId xmlns:a16="http://schemas.microsoft.com/office/drawing/2014/main" id="{E860BAF1-644E-0A5C-0CA2-2DD148F40A85}"/>
              </a:ext>
            </a:extLst>
          </p:cNvPr>
          <p:cNvSpPr>
            <a:spLocks noGrp="1"/>
          </p:cNvSpPr>
          <p:nvPr>
            <p:ph type="body" idx="1"/>
          </p:nvPr>
        </p:nvSpPr>
        <p:spPr>
          <a:xfrm>
            <a:off x="838200" y="1830595"/>
            <a:ext cx="10515600" cy="4293980"/>
          </a:xfrm>
        </p:spPr>
        <p:txBody>
          <a:bodyPr>
            <a:normAutofit lnSpcReduction="10000"/>
          </a:bodyPr>
          <a:lstStyle/>
          <a:p>
            <a:pPr marL="0" marR="0" lvl="0" indent="0" rtl="0">
              <a:buNone/>
            </a:pPr>
            <a:r>
              <a:rPr lang="en-US" sz="2000" b="1" i="0" u="none" strike="noStrike" baseline="0" dirty="0"/>
              <a:t>The requirements to join the Ohio Cyber Reserve are the following:</a:t>
            </a:r>
          </a:p>
          <a:p>
            <a:pPr marR="0" lvl="0" rtl="0"/>
            <a:r>
              <a:rPr lang="en-US" sz="2000" dirty="0"/>
              <a:t>4 years</a:t>
            </a:r>
            <a:r>
              <a:rPr lang="en-US" sz="2000" b="0" i="0" u="none" strike="noStrike" baseline="0" dirty="0"/>
              <a:t> employed in a cyber security position that requires work role certification</a:t>
            </a:r>
          </a:p>
          <a:p>
            <a:pPr marR="0" lvl="0" rtl="0"/>
            <a:r>
              <a:rPr lang="en-US" sz="2000" b="0" i="0" u="none" strike="noStrike" baseline="0" dirty="0"/>
              <a:t>Takes both an OhCR and SANS cybersecurity examination</a:t>
            </a:r>
          </a:p>
          <a:p>
            <a:pPr marR="0" lvl="0" rtl="0"/>
            <a:r>
              <a:rPr lang="en-US" sz="2000" b="0" i="0" u="none" strike="noStrike" baseline="0" dirty="0"/>
              <a:t>Reviewed by a 5 person OhCR member panel</a:t>
            </a:r>
          </a:p>
          <a:p>
            <a:pPr marR="0" lvl="0" rtl="0"/>
            <a:r>
              <a:rPr lang="en-US" sz="2000" b="0" i="0" u="none" strike="noStrike" baseline="0" dirty="0"/>
              <a:t>Members are citizens of the State of Ohio and the United States of America</a:t>
            </a:r>
          </a:p>
          <a:p>
            <a:pPr marR="0" lvl="0" rtl="0"/>
            <a:r>
              <a:rPr lang="en-US" sz="2000" b="0" i="0" u="none" strike="noStrike" baseline="0" dirty="0"/>
              <a:t>Receive an initial FBI / BCI background check which is updated every 24 months</a:t>
            </a:r>
          </a:p>
          <a:p>
            <a:pPr marR="0" lvl="0" rtl="0"/>
            <a:r>
              <a:rPr lang="en-US" sz="2000" b="0" i="0" u="none" strike="noStrike" baseline="0" dirty="0"/>
              <a:t>Sworn into service by Field Grade United States military officers</a:t>
            </a:r>
          </a:p>
          <a:p>
            <a:pPr marL="0" marR="0" lvl="0" indent="0" rtl="0">
              <a:buNone/>
            </a:pPr>
            <a:r>
              <a:rPr lang="en-US" sz="2000" b="1" i="0" u="none" strike="noStrike" baseline="0" dirty="0"/>
              <a:t>OhCR members education is typically:</a:t>
            </a:r>
          </a:p>
          <a:p>
            <a:pPr marR="0" lvl="0" rtl="0"/>
            <a:r>
              <a:rPr lang="en-US" sz="2000" b="0" i="0" u="none" strike="noStrike" baseline="0" dirty="0"/>
              <a:t>Bachelor of Science in Cybersecurity or Related Field of Study</a:t>
            </a:r>
          </a:p>
          <a:p>
            <a:pPr marR="0" lvl="0" rtl="0"/>
            <a:r>
              <a:rPr lang="en-US" sz="2000" b="0" i="0" u="none" strike="noStrike" baseline="0" dirty="0"/>
              <a:t>Higher Education above Bachelor of Science and multiple Cybersecurity certifications</a:t>
            </a:r>
          </a:p>
          <a:p>
            <a:pPr marL="0" marR="0" lvl="0" indent="0" rtl="0">
              <a:buNone/>
            </a:pPr>
            <a:r>
              <a:rPr lang="en-US" sz="2000" b="1" i="0" u="none" strike="noStrike" baseline="0" dirty="0"/>
              <a:t>OhCR reservists will sign NDA on every mission they are participating in.</a:t>
            </a:r>
          </a:p>
        </p:txBody>
      </p:sp>
      <p:pic>
        <p:nvPicPr>
          <p:cNvPr id="4" name="Picture 2">
            <a:extLst>
              <a:ext uri="{FF2B5EF4-FFF2-40B4-BE49-F238E27FC236}">
                <a16:creationId xmlns:a16="http://schemas.microsoft.com/office/drawing/2014/main" id="{8FCE4FA9-1921-EB8E-CB9F-3775F72FBC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Logo&#10;&#10;Description automatically generated">
            <a:extLst>
              <a:ext uri="{FF2B5EF4-FFF2-40B4-BE49-F238E27FC236}">
                <a16:creationId xmlns:a16="http://schemas.microsoft.com/office/drawing/2014/main" id="{0D06254B-E223-7DC8-59D1-B60B7E64D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7" name="TextBox 6">
            <a:extLst>
              <a:ext uri="{FF2B5EF4-FFF2-40B4-BE49-F238E27FC236}">
                <a16:creationId xmlns:a16="http://schemas.microsoft.com/office/drawing/2014/main" id="{BB2AC006-BF36-98F0-9185-445905708063}"/>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1726315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1ABE5-8AE6-4C5F-3049-94DF4B91F6D1}"/>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OhCR Assist</a:t>
            </a:r>
            <a:r>
              <a:rPr lang="en-US" b="1" i="0" u="none" strike="noStrike" dirty="0">
                <a:latin typeface="Calibri" panose="020F0502020204030204" pitchFamily="34" charset="0"/>
              </a:rPr>
              <a:t> Mission</a:t>
            </a:r>
            <a:endParaRPr lang="en-US" b="1" i="0" u="none" strike="noStrike" baseline="0" dirty="0">
              <a:latin typeface="Times New Roman" panose="02020603050405020304" pitchFamily="18" charset="0"/>
            </a:endParaRPr>
          </a:p>
        </p:txBody>
      </p:sp>
      <p:sp>
        <p:nvSpPr>
          <p:cNvPr id="3" name="Text Placeholder 2">
            <a:extLst>
              <a:ext uri="{FF2B5EF4-FFF2-40B4-BE49-F238E27FC236}">
                <a16:creationId xmlns:a16="http://schemas.microsoft.com/office/drawing/2014/main" id="{BCF4D00F-4259-A8AD-BCC9-1B00E6E5311F}"/>
              </a:ext>
            </a:extLst>
          </p:cNvPr>
          <p:cNvSpPr>
            <a:spLocks noGrp="1"/>
          </p:cNvSpPr>
          <p:nvPr>
            <p:ph type="body" idx="1"/>
          </p:nvPr>
        </p:nvSpPr>
        <p:spPr>
          <a:xfrm>
            <a:off x="838200" y="1825625"/>
            <a:ext cx="3407229" cy="4351338"/>
          </a:xfrm>
        </p:spPr>
        <p:txBody>
          <a:bodyPr>
            <a:normAutofit/>
          </a:bodyPr>
          <a:lstStyle/>
          <a:p>
            <a:pPr marL="0" marR="0" lvl="0" indent="0" rtl="0">
              <a:buNone/>
            </a:pPr>
            <a:r>
              <a:rPr lang="en-US" b="1" i="0" u="none" strike="noStrike" baseline="0" dirty="0">
                <a:latin typeface="Calibri" panose="020F0502020204030204" pitchFamily="34" charset="0"/>
              </a:rPr>
              <a:t>Initial Customer Interaction</a:t>
            </a:r>
          </a:p>
          <a:p>
            <a:pPr marR="0" lvl="0" rtl="0"/>
            <a:r>
              <a:rPr lang="en-US" b="0" i="0" u="none" strike="noStrike" baseline="0" dirty="0">
                <a:latin typeface="Calibri" panose="020F0502020204030204" pitchFamily="34" charset="0"/>
              </a:rPr>
              <a:t>Introduction and technical meeting</a:t>
            </a:r>
          </a:p>
          <a:p>
            <a:pPr marR="0" lvl="0" rtl="0"/>
            <a:r>
              <a:rPr lang="en-US" b="0" i="0" u="none" strike="noStrike" baseline="0" dirty="0">
                <a:latin typeface="Calibri" panose="020F0502020204030204" pitchFamily="34" charset="0"/>
              </a:rPr>
              <a:t>Selection of the cybersecurity framework</a:t>
            </a:r>
          </a:p>
        </p:txBody>
      </p:sp>
      <p:pic>
        <p:nvPicPr>
          <p:cNvPr id="7" name="Picture 6" descr="A group of people sitting around a table&#10;&#10;Description automatically generated with medium confidence">
            <a:extLst>
              <a:ext uri="{FF2B5EF4-FFF2-40B4-BE49-F238E27FC236}">
                <a16:creationId xmlns:a16="http://schemas.microsoft.com/office/drawing/2014/main" id="{BCB27292-141B-2093-835A-44753780B2DF}"/>
              </a:ext>
            </a:extLst>
          </p:cNvPr>
          <p:cNvPicPr>
            <a:picLocks noChangeAspect="1"/>
          </p:cNvPicPr>
          <p:nvPr/>
        </p:nvPicPr>
        <p:blipFill rotWithShape="1">
          <a:blip r:embed="rId2">
            <a:extLst>
              <a:ext uri="{28A0092B-C50C-407E-A947-70E740481C1C}">
                <a14:useLocalDpi xmlns:a14="http://schemas.microsoft.com/office/drawing/2010/main" val="0"/>
              </a:ext>
            </a:extLst>
          </a:blip>
          <a:srcRect t="31686" b="14531"/>
          <a:stretch/>
        </p:blipFill>
        <p:spPr>
          <a:xfrm>
            <a:off x="4245429" y="1918153"/>
            <a:ext cx="7149079" cy="2877003"/>
          </a:xfrm>
          <a:prstGeom prst="rect">
            <a:avLst/>
          </a:prstGeom>
        </p:spPr>
      </p:pic>
      <p:pic>
        <p:nvPicPr>
          <p:cNvPr id="4" name="Picture 2">
            <a:extLst>
              <a:ext uri="{FF2B5EF4-FFF2-40B4-BE49-F238E27FC236}">
                <a16:creationId xmlns:a16="http://schemas.microsoft.com/office/drawing/2014/main" id="{0364D8D7-B8A2-15AD-FF8C-42B253EF7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10;&#10;Description automatically generated">
            <a:extLst>
              <a:ext uri="{FF2B5EF4-FFF2-40B4-BE49-F238E27FC236}">
                <a16:creationId xmlns:a16="http://schemas.microsoft.com/office/drawing/2014/main" id="{354859A9-844B-06CD-D643-66B4671A01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6" name="TextBox 5">
            <a:extLst>
              <a:ext uri="{FF2B5EF4-FFF2-40B4-BE49-F238E27FC236}">
                <a16:creationId xmlns:a16="http://schemas.microsoft.com/office/drawing/2014/main" id="{F99350B7-D73B-64D6-F5D0-91213DABBE1B}"/>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2768714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AD9D8-498C-481F-8182-560319EB83CF}"/>
              </a:ext>
            </a:extLst>
          </p:cNvPr>
          <p:cNvSpPr>
            <a:spLocks noGrp="1"/>
          </p:cNvSpPr>
          <p:nvPr>
            <p:ph type="title"/>
          </p:nvPr>
        </p:nvSpPr>
        <p:spPr>
          <a:xfrm>
            <a:off x="838200" y="365125"/>
            <a:ext cx="10839734" cy="1325563"/>
          </a:xfrm>
        </p:spPr>
        <p:txBody>
          <a:bodyPr/>
          <a:lstStyle/>
          <a:p>
            <a:pPr marL="0" marR="0" lvl="0" indent="0"/>
            <a:r>
              <a:rPr lang="en-US" b="1" dirty="0">
                <a:latin typeface="+mn-lt"/>
              </a:rPr>
              <a:t>Cybersecurity Assessment Planning</a:t>
            </a:r>
          </a:p>
        </p:txBody>
      </p:sp>
      <p:sp>
        <p:nvSpPr>
          <p:cNvPr id="3" name="Text Placeholder 2">
            <a:extLst>
              <a:ext uri="{FF2B5EF4-FFF2-40B4-BE49-F238E27FC236}">
                <a16:creationId xmlns:a16="http://schemas.microsoft.com/office/drawing/2014/main" id="{ED34A235-C578-3F11-C74E-F05A44E9AABE}"/>
              </a:ext>
            </a:extLst>
          </p:cNvPr>
          <p:cNvSpPr>
            <a:spLocks noGrp="1"/>
          </p:cNvSpPr>
          <p:nvPr>
            <p:ph type="body" idx="1"/>
          </p:nvPr>
        </p:nvSpPr>
        <p:spPr>
          <a:xfrm>
            <a:off x="838201" y="1825625"/>
            <a:ext cx="5894613" cy="4351338"/>
          </a:xfrm>
        </p:spPr>
        <p:txBody>
          <a:bodyPr>
            <a:noAutofit/>
          </a:bodyPr>
          <a:lstStyle/>
          <a:p>
            <a:pPr rtl="0" eaLnBrk="1" latinLnBrk="0" hangingPunct="1"/>
            <a:r>
              <a:rPr lang="en-US" sz="2400" b="0" i="0" kern="1200" baseline="0" dirty="0">
                <a:solidFill>
                  <a:schemeClr val="tx1"/>
                </a:solidFill>
                <a:effectLst/>
                <a:ea typeface="+mn-ea"/>
                <a:cs typeface="+mn-cs"/>
              </a:rPr>
              <a:t>Non-Disclosure Agreement (NDA) </a:t>
            </a:r>
          </a:p>
          <a:p>
            <a:pPr rtl="0" eaLnBrk="1" latinLnBrk="0" hangingPunct="1"/>
            <a:r>
              <a:rPr lang="en-US" sz="2400" b="0" i="0" kern="1200" baseline="0" dirty="0">
                <a:solidFill>
                  <a:schemeClr val="tx1"/>
                </a:solidFill>
                <a:effectLst/>
                <a:ea typeface="+mn-ea"/>
                <a:cs typeface="+mn-cs"/>
              </a:rPr>
              <a:t>Memorandum of Agreement (MOA)</a:t>
            </a:r>
            <a:endParaRPr lang="en-US" sz="2400" dirty="0">
              <a:effectLst/>
            </a:endParaRPr>
          </a:p>
          <a:p>
            <a:pPr rtl="0" eaLnBrk="1" latinLnBrk="0" hangingPunct="1"/>
            <a:r>
              <a:rPr lang="en-US" sz="2400" b="0" i="0" kern="1200" baseline="0" dirty="0">
                <a:solidFill>
                  <a:schemeClr val="tx1"/>
                </a:solidFill>
                <a:effectLst/>
                <a:ea typeface="+mn-ea"/>
                <a:cs typeface="+mn-cs"/>
              </a:rPr>
              <a:t>OhCR NIST Cybersecurity Assessment Menu</a:t>
            </a:r>
            <a:endParaRPr lang="en-US" sz="2400" dirty="0">
              <a:effectLst/>
            </a:endParaRPr>
          </a:p>
          <a:p>
            <a:pPr rtl="0" eaLnBrk="1" latinLnBrk="0" hangingPunct="1"/>
            <a:r>
              <a:rPr lang="en-US" sz="2400" b="0" i="0" kern="1200" baseline="0" dirty="0">
                <a:solidFill>
                  <a:schemeClr val="tx1"/>
                </a:solidFill>
                <a:effectLst/>
                <a:ea typeface="+mn-ea"/>
                <a:cs typeface="+mn-cs"/>
              </a:rPr>
              <a:t>Blank NIST Cybersecurity Assessment and Gap Analysis</a:t>
            </a:r>
            <a:endParaRPr lang="en-US" sz="2400" dirty="0">
              <a:effectLst/>
            </a:endParaRPr>
          </a:p>
          <a:p>
            <a:pPr rtl="0" eaLnBrk="1" latinLnBrk="0" hangingPunct="1"/>
            <a:r>
              <a:rPr lang="en-US" sz="2400" b="0" i="0" kern="1200" baseline="0" dirty="0">
                <a:solidFill>
                  <a:schemeClr val="tx1"/>
                </a:solidFill>
                <a:effectLst/>
                <a:ea typeface="+mn-ea"/>
                <a:cs typeface="+mn-cs"/>
              </a:rPr>
              <a:t>List of Documents to Support the Assessment</a:t>
            </a:r>
            <a:endParaRPr lang="en-US" sz="2400" dirty="0">
              <a:effectLst/>
            </a:endParaRPr>
          </a:p>
          <a:p>
            <a:pPr marR="0" lvl="0" rtl="0"/>
            <a:r>
              <a:rPr lang="en-US" sz="2400" b="0" i="0" u="none" strike="noStrike" baseline="0" dirty="0"/>
              <a:t>Select Dates</a:t>
            </a:r>
          </a:p>
          <a:p>
            <a:pPr marR="0" lvl="0" rtl="0"/>
            <a:r>
              <a:rPr lang="en-US" sz="2400" b="0" i="0" u="none" strike="noStrike" baseline="0" dirty="0"/>
              <a:t>Setup Shared Folder for </a:t>
            </a:r>
            <a:r>
              <a:rPr lang="en-US" sz="2400" dirty="0"/>
              <a:t>Supporting Documentation</a:t>
            </a:r>
            <a:endParaRPr lang="en-US" sz="2400" b="0" i="0" u="none" strike="noStrike" baseline="0" dirty="0"/>
          </a:p>
        </p:txBody>
      </p:sp>
      <p:pic>
        <p:nvPicPr>
          <p:cNvPr id="5" name="Picture 4" descr="A group of people sitting around a table&#10;&#10;Description automatically generated with medium confidence">
            <a:extLst>
              <a:ext uri="{FF2B5EF4-FFF2-40B4-BE49-F238E27FC236}">
                <a16:creationId xmlns:a16="http://schemas.microsoft.com/office/drawing/2014/main" id="{8A33EFC5-2637-29B0-02CB-78529A2AD823}"/>
              </a:ext>
            </a:extLst>
          </p:cNvPr>
          <p:cNvPicPr>
            <a:picLocks noChangeAspect="1"/>
          </p:cNvPicPr>
          <p:nvPr/>
        </p:nvPicPr>
        <p:blipFill rotWithShape="1">
          <a:blip r:embed="rId2">
            <a:extLst>
              <a:ext uri="{28A0092B-C50C-407E-A947-70E740481C1C}">
                <a14:useLocalDpi xmlns:a14="http://schemas.microsoft.com/office/drawing/2010/main" val="0"/>
              </a:ext>
            </a:extLst>
          </a:blip>
          <a:srcRect l="5041" r="10263"/>
          <a:stretch/>
        </p:blipFill>
        <p:spPr>
          <a:xfrm>
            <a:off x="6722281" y="1825625"/>
            <a:ext cx="4631518" cy="4085318"/>
          </a:xfrm>
          <a:prstGeom prst="rect">
            <a:avLst/>
          </a:prstGeom>
        </p:spPr>
      </p:pic>
      <p:pic>
        <p:nvPicPr>
          <p:cNvPr id="4" name="Picture 2">
            <a:extLst>
              <a:ext uri="{FF2B5EF4-FFF2-40B4-BE49-F238E27FC236}">
                <a16:creationId xmlns:a16="http://schemas.microsoft.com/office/drawing/2014/main" id="{369E2D5B-6612-F8E2-BE59-CF35E27D4C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0123C3DB-0ACA-D55B-A4A0-78B7EB872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9" name="TextBox 8">
            <a:extLst>
              <a:ext uri="{FF2B5EF4-FFF2-40B4-BE49-F238E27FC236}">
                <a16:creationId xmlns:a16="http://schemas.microsoft.com/office/drawing/2014/main" id="{C03EDDAE-47FC-DE04-ACD5-325B81CBFDC1}"/>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1757699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32D30-9E9A-9639-CA56-EBAF811FA9CC}"/>
              </a:ext>
            </a:extLst>
          </p:cNvPr>
          <p:cNvSpPr>
            <a:spLocks noGrp="1"/>
          </p:cNvSpPr>
          <p:nvPr>
            <p:ph type="title"/>
          </p:nvPr>
        </p:nvSpPr>
        <p:spPr/>
        <p:txBody>
          <a:bodyPr/>
          <a:lstStyle/>
          <a:p>
            <a:pPr marR="0" rtl="0"/>
            <a:r>
              <a:rPr lang="en-US" b="1" i="0" u="none" strike="noStrike" baseline="0" dirty="0">
                <a:latin typeface="Calibri" panose="020F0502020204030204" pitchFamily="34" charset="0"/>
              </a:rPr>
              <a:t>What type of Cybersecurity Assessment</a:t>
            </a:r>
            <a:endParaRPr lang="en-US" b="1" i="0" u="none" strike="noStrike" baseline="0" dirty="0">
              <a:latin typeface="Times New Roman" panose="02020603050405020304" pitchFamily="18" charset="0"/>
            </a:endParaRPr>
          </a:p>
        </p:txBody>
      </p:sp>
      <p:sp>
        <p:nvSpPr>
          <p:cNvPr id="3" name="Text Placeholder 2">
            <a:extLst>
              <a:ext uri="{FF2B5EF4-FFF2-40B4-BE49-F238E27FC236}">
                <a16:creationId xmlns:a16="http://schemas.microsoft.com/office/drawing/2014/main" id="{9B9FE4B0-7521-6A31-763E-A4EE45A994BC}"/>
              </a:ext>
            </a:extLst>
          </p:cNvPr>
          <p:cNvSpPr>
            <a:spLocks noGrp="1"/>
          </p:cNvSpPr>
          <p:nvPr>
            <p:ph type="body" idx="1"/>
          </p:nvPr>
        </p:nvSpPr>
        <p:spPr>
          <a:xfrm>
            <a:off x="838200" y="1825625"/>
            <a:ext cx="6699250" cy="4132263"/>
          </a:xfrm>
        </p:spPr>
        <p:txBody>
          <a:bodyPr>
            <a:normAutofit/>
          </a:bodyPr>
          <a:lstStyle/>
          <a:p>
            <a:pPr marL="0" marR="0" lvl="0" indent="0" rtl="0">
              <a:buNone/>
            </a:pPr>
            <a:r>
              <a:rPr lang="en-US" b="0" i="0" u="none" strike="noStrike" baseline="0" dirty="0">
                <a:latin typeface="Calibri" panose="020F0502020204030204" pitchFamily="34" charset="0"/>
              </a:rPr>
              <a:t>NIST Based</a:t>
            </a:r>
          </a:p>
          <a:p>
            <a:pPr lvl="1"/>
            <a:r>
              <a:rPr lang="en-US" b="0" i="0" u="none" strike="noStrike" baseline="0" dirty="0">
                <a:latin typeface="Calibri" panose="020F0502020204030204" pitchFamily="34" charset="0"/>
              </a:rPr>
              <a:t>NIST Core V1.1 with 108 data security controls</a:t>
            </a:r>
          </a:p>
          <a:p>
            <a:pPr lvl="1"/>
            <a:r>
              <a:rPr lang="en-US" b="0" i="0" u="none" strike="noStrike" baseline="0" dirty="0">
                <a:latin typeface="Calibri" panose="020F0502020204030204" pitchFamily="34" charset="0"/>
              </a:rPr>
              <a:t>NIST 800-53 with 20 control families</a:t>
            </a:r>
          </a:p>
          <a:p>
            <a:pPr lvl="1"/>
            <a:r>
              <a:rPr lang="en-US" b="0" i="0" u="none" strike="noStrike" baseline="0" dirty="0">
                <a:latin typeface="Calibri" panose="020F0502020204030204" pitchFamily="34" charset="0"/>
              </a:rPr>
              <a:t>NIST 800-171 with 112 data security controls</a:t>
            </a:r>
          </a:p>
          <a:p>
            <a:pPr marL="0" marR="0" lvl="0" indent="0" rtl="0">
              <a:buNone/>
            </a:pPr>
            <a:r>
              <a:rPr lang="en-US" b="0" i="0" u="none" strike="noStrike" baseline="0" dirty="0">
                <a:latin typeface="Calibri" panose="020F0502020204030204" pitchFamily="34" charset="0"/>
              </a:rPr>
              <a:t>Hybrid</a:t>
            </a:r>
          </a:p>
          <a:p>
            <a:pPr marL="0" marR="0" lvl="0" indent="0" rtl="0">
              <a:buNone/>
            </a:pPr>
            <a:r>
              <a:rPr lang="en-US" dirty="0">
                <a:latin typeface="Calibri" panose="020F0502020204030204" pitchFamily="34" charset="0"/>
              </a:rPr>
              <a:t>Additional Service Offerings</a:t>
            </a:r>
            <a:endParaRPr lang="en-US" b="0" i="0" u="none" strike="noStrike" baseline="0" dirty="0">
              <a:latin typeface="Calibri" panose="020F0502020204030204" pitchFamily="34" charset="0"/>
            </a:endParaRPr>
          </a:p>
          <a:p>
            <a:pPr marR="0" lvl="1" rtl="0"/>
            <a:r>
              <a:rPr lang="en-US" b="0" i="0" u="none" strike="noStrike" baseline="0" dirty="0">
                <a:latin typeface="Calibri" panose="020F0502020204030204" pitchFamily="34" charset="0"/>
              </a:rPr>
              <a:t>Vulnerability Assessment</a:t>
            </a:r>
          </a:p>
          <a:p>
            <a:pPr marR="0" lvl="1" rtl="0"/>
            <a:r>
              <a:rPr lang="en-US" b="0" i="0" u="none" strike="noStrike" baseline="0" dirty="0">
                <a:latin typeface="Calibri" panose="020F0502020204030204" pitchFamily="34" charset="0"/>
              </a:rPr>
              <a:t>POAAM Assistance / Template Offering</a:t>
            </a:r>
          </a:p>
          <a:p>
            <a:pPr marR="0" lvl="1" rtl="0"/>
            <a:r>
              <a:rPr lang="en-US" b="0" i="0" u="none" strike="noStrike" baseline="0" dirty="0">
                <a:latin typeface="Calibri" panose="020F0502020204030204" pitchFamily="34" charset="0"/>
              </a:rPr>
              <a:t>Penetration Testing</a:t>
            </a:r>
            <a:endParaRPr lang="en-US" dirty="0"/>
          </a:p>
        </p:txBody>
      </p:sp>
      <p:pic>
        <p:nvPicPr>
          <p:cNvPr id="8" name="Picture 7">
            <a:extLst>
              <a:ext uri="{FF2B5EF4-FFF2-40B4-BE49-F238E27FC236}">
                <a16:creationId xmlns:a16="http://schemas.microsoft.com/office/drawing/2014/main" id="{2F73E12D-8A41-8619-297E-F56D8840CC4E}"/>
              </a:ext>
            </a:extLst>
          </p:cNvPr>
          <p:cNvPicPr>
            <a:picLocks noChangeAspect="1"/>
          </p:cNvPicPr>
          <p:nvPr/>
        </p:nvPicPr>
        <p:blipFill>
          <a:blip r:embed="rId2"/>
          <a:stretch>
            <a:fillRect/>
          </a:stretch>
        </p:blipFill>
        <p:spPr>
          <a:xfrm>
            <a:off x="7961242" y="1675191"/>
            <a:ext cx="3392558" cy="4282698"/>
          </a:xfrm>
          <a:prstGeom prst="rect">
            <a:avLst/>
          </a:prstGeom>
          <a:ln>
            <a:solidFill>
              <a:schemeClr val="accent1"/>
            </a:solidFill>
          </a:ln>
        </p:spPr>
      </p:pic>
      <p:sp>
        <p:nvSpPr>
          <p:cNvPr id="10" name="TextBox 9">
            <a:extLst>
              <a:ext uri="{FF2B5EF4-FFF2-40B4-BE49-F238E27FC236}">
                <a16:creationId xmlns:a16="http://schemas.microsoft.com/office/drawing/2014/main" id="{715820E9-7276-2C79-3531-A07EB115F685}"/>
              </a:ext>
            </a:extLst>
          </p:cNvPr>
          <p:cNvSpPr txBox="1"/>
          <p:nvPr/>
        </p:nvSpPr>
        <p:spPr>
          <a:xfrm>
            <a:off x="8661400" y="1367522"/>
            <a:ext cx="3270250" cy="646331"/>
          </a:xfrm>
          <a:prstGeom prst="rect">
            <a:avLst/>
          </a:prstGeom>
          <a:noFill/>
        </p:spPr>
        <p:txBody>
          <a:bodyPr wrap="square">
            <a:spAutoFit/>
          </a:bodyPr>
          <a:lstStyle/>
          <a:p>
            <a:r>
              <a:rPr lang="en-US" sz="3600" b="0" i="0" u="none" strike="noStrike" baseline="0" dirty="0">
                <a:latin typeface="Calibri" panose="020F0502020204030204" pitchFamily="34" charset="0"/>
              </a:rPr>
              <a:t>BoardDocs 8635</a:t>
            </a:r>
            <a:endParaRPr lang="en-US" sz="3600" dirty="0"/>
          </a:p>
        </p:txBody>
      </p:sp>
      <p:pic>
        <p:nvPicPr>
          <p:cNvPr id="4" name="Picture 2">
            <a:extLst>
              <a:ext uri="{FF2B5EF4-FFF2-40B4-BE49-F238E27FC236}">
                <a16:creationId xmlns:a16="http://schemas.microsoft.com/office/drawing/2014/main" id="{27184A13-F015-610D-90ED-87A711DA58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10;&#10;Description automatically generated">
            <a:extLst>
              <a:ext uri="{FF2B5EF4-FFF2-40B4-BE49-F238E27FC236}">
                <a16:creationId xmlns:a16="http://schemas.microsoft.com/office/drawing/2014/main" id="{018432A9-F3D2-25D9-D49D-52848F2AC1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6" name="TextBox 5">
            <a:extLst>
              <a:ext uri="{FF2B5EF4-FFF2-40B4-BE49-F238E27FC236}">
                <a16:creationId xmlns:a16="http://schemas.microsoft.com/office/drawing/2014/main" id="{03482A14-1584-7092-EDA0-17B405257A5C}"/>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1913299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5A152-35DC-0482-80D8-422A055F18D4}"/>
              </a:ext>
            </a:extLst>
          </p:cNvPr>
          <p:cNvSpPr>
            <a:spLocks noGrp="1"/>
          </p:cNvSpPr>
          <p:nvPr>
            <p:ph type="title"/>
          </p:nvPr>
        </p:nvSpPr>
        <p:spPr/>
        <p:txBody>
          <a:bodyPr/>
          <a:lstStyle/>
          <a:p>
            <a:pPr marR="0" lvl="0"/>
            <a:r>
              <a:rPr lang="en-US" b="1" dirty="0">
                <a:latin typeface="+mn-lt"/>
              </a:rPr>
              <a:t>Preparation for the OhCR Team</a:t>
            </a:r>
          </a:p>
        </p:txBody>
      </p:sp>
      <p:sp>
        <p:nvSpPr>
          <p:cNvPr id="3" name="Text Placeholder 2">
            <a:extLst>
              <a:ext uri="{FF2B5EF4-FFF2-40B4-BE49-F238E27FC236}">
                <a16:creationId xmlns:a16="http://schemas.microsoft.com/office/drawing/2014/main" id="{FB518CB8-B635-2B5B-9CAB-0A8AB40ED96B}"/>
              </a:ext>
            </a:extLst>
          </p:cNvPr>
          <p:cNvSpPr>
            <a:spLocks noGrp="1"/>
          </p:cNvSpPr>
          <p:nvPr>
            <p:ph type="body" idx="1"/>
          </p:nvPr>
        </p:nvSpPr>
        <p:spPr>
          <a:xfrm>
            <a:off x="838200" y="1825625"/>
            <a:ext cx="10515600" cy="929902"/>
          </a:xfrm>
        </p:spPr>
        <p:txBody>
          <a:bodyPr>
            <a:normAutofit/>
          </a:bodyPr>
          <a:lstStyle/>
          <a:p>
            <a:pPr marR="0" lvl="0" rtl="0"/>
            <a:r>
              <a:rPr lang="en-US" sz="2400" b="0" i="0" u="none" strike="noStrike" baseline="0" dirty="0">
                <a:latin typeface="Calibri" panose="020F0502020204030204" pitchFamily="34" charset="0"/>
              </a:rPr>
              <a:t>OhCR Team Rehearsal of the 3-to-4-person team</a:t>
            </a:r>
          </a:p>
          <a:p>
            <a:pPr marR="0" lvl="0" rtl="0"/>
            <a:r>
              <a:rPr lang="en-US" sz="2400" b="0" i="0" u="none" strike="noStrike" baseline="0" dirty="0">
                <a:latin typeface="Calibri" panose="020F0502020204030204" pitchFamily="34" charset="0"/>
              </a:rPr>
              <a:t>Pre-assessment of website, social media and more</a:t>
            </a:r>
          </a:p>
        </p:txBody>
      </p:sp>
      <p:pic>
        <p:nvPicPr>
          <p:cNvPr id="5" name="Picture 4" descr="A picture containing text, indoor, person, working&#10;&#10;Description automatically generated">
            <a:extLst>
              <a:ext uri="{FF2B5EF4-FFF2-40B4-BE49-F238E27FC236}">
                <a16:creationId xmlns:a16="http://schemas.microsoft.com/office/drawing/2014/main" id="{A85AD3DB-42F2-7D9C-ADD9-8FF697BB4D76}"/>
              </a:ext>
            </a:extLst>
          </p:cNvPr>
          <p:cNvPicPr>
            <a:picLocks noChangeAspect="1"/>
          </p:cNvPicPr>
          <p:nvPr/>
        </p:nvPicPr>
        <p:blipFill rotWithShape="1">
          <a:blip r:embed="rId2">
            <a:extLst>
              <a:ext uri="{28A0092B-C50C-407E-A947-70E740481C1C}">
                <a14:useLocalDpi xmlns:a14="http://schemas.microsoft.com/office/drawing/2010/main" val="0"/>
              </a:ext>
            </a:extLst>
          </a:blip>
          <a:srcRect b="12793"/>
          <a:stretch/>
        </p:blipFill>
        <p:spPr>
          <a:xfrm>
            <a:off x="922564" y="2688852"/>
            <a:ext cx="9840686" cy="3328117"/>
          </a:xfrm>
          <a:prstGeom prst="rect">
            <a:avLst/>
          </a:prstGeom>
        </p:spPr>
      </p:pic>
      <p:pic>
        <p:nvPicPr>
          <p:cNvPr id="4" name="Picture 2">
            <a:extLst>
              <a:ext uri="{FF2B5EF4-FFF2-40B4-BE49-F238E27FC236}">
                <a16:creationId xmlns:a16="http://schemas.microsoft.com/office/drawing/2014/main" id="{A8B3CEDE-7AF4-ABE8-A099-F110F37182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16" y="6099417"/>
            <a:ext cx="775643" cy="6900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Logo&#10;&#10;Description automatically generated">
            <a:extLst>
              <a:ext uri="{FF2B5EF4-FFF2-40B4-BE49-F238E27FC236}">
                <a16:creationId xmlns:a16="http://schemas.microsoft.com/office/drawing/2014/main" id="{7591666C-1166-B87C-4C07-1990E06ACB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183" y="6176963"/>
            <a:ext cx="588617" cy="573747"/>
          </a:xfrm>
          <a:prstGeom prst="rect">
            <a:avLst/>
          </a:prstGeom>
        </p:spPr>
      </p:pic>
      <p:sp>
        <p:nvSpPr>
          <p:cNvPr id="7" name="TextBox 6">
            <a:extLst>
              <a:ext uri="{FF2B5EF4-FFF2-40B4-BE49-F238E27FC236}">
                <a16:creationId xmlns:a16="http://schemas.microsoft.com/office/drawing/2014/main" id="{9B3604C1-D1C5-9B57-C311-9FBEBCA4B316}"/>
              </a:ext>
            </a:extLst>
          </p:cNvPr>
          <p:cNvSpPr txBox="1"/>
          <p:nvPr/>
        </p:nvSpPr>
        <p:spPr>
          <a:xfrm>
            <a:off x="1513114" y="6121299"/>
            <a:ext cx="2435988" cy="646331"/>
          </a:xfrm>
          <a:prstGeom prst="rect">
            <a:avLst/>
          </a:prstGeom>
          <a:noFill/>
        </p:spPr>
        <p:txBody>
          <a:bodyPr wrap="none" rtlCol="0">
            <a:spAutoFit/>
          </a:bodyPr>
          <a:lstStyle/>
          <a:p>
            <a:r>
              <a:rPr lang="en-US" sz="1200" dirty="0"/>
              <a:t>The Ohio Cyber Reserve (OhCR)</a:t>
            </a:r>
          </a:p>
          <a:p>
            <a:r>
              <a:rPr lang="en-US" sz="1200" dirty="0"/>
              <a:t>September 25, 2023</a:t>
            </a:r>
          </a:p>
          <a:p>
            <a:r>
              <a:rPr lang="en-US" sz="1200" b="0" i="0" kern="1200" baseline="0" dirty="0">
                <a:solidFill>
                  <a:schemeClr val="tx1"/>
                </a:solidFill>
                <a:effectLst/>
                <a:latin typeface="+mn-lt"/>
                <a:ea typeface="+mn-ea"/>
                <a:cs typeface="+mn-cs"/>
              </a:rPr>
              <a:t>‘Building a More Cyber Secure Ohio’</a:t>
            </a:r>
          </a:p>
        </p:txBody>
      </p:sp>
    </p:spTree>
    <p:extLst>
      <p:ext uri="{BB962C8B-B14F-4D97-AF65-F5344CB8AC3E}">
        <p14:creationId xmlns:p14="http://schemas.microsoft.com/office/powerpoint/2010/main" val="3739527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885</TotalTime>
  <Words>1823</Words>
  <Application>Microsoft Office PowerPoint</Application>
  <PresentationFormat>Widescreen</PresentationFormat>
  <Paragraphs>270</Paragraphs>
  <Slides>23</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Helvetica</vt:lpstr>
      <vt:lpstr>Times New Roman</vt:lpstr>
      <vt:lpstr>Office Theme</vt:lpstr>
      <vt:lpstr>OhCR – ACCESS Cybersecurity  Workshop Series</vt:lpstr>
      <vt:lpstr>Getting to Know the Team</vt:lpstr>
      <vt:lpstr>The OhCR ‘Building a More Cyber Secure Ohio’  </vt:lpstr>
      <vt:lpstr>OhCR – Assist, Educate and Respond Mission</vt:lpstr>
      <vt:lpstr>OhCR Personnel</vt:lpstr>
      <vt:lpstr>OhCR Assist Mission</vt:lpstr>
      <vt:lpstr>Cybersecurity Assessment Planning</vt:lpstr>
      <vt:lpstr>What type of Cybersecurity Assessment</vt:lpstr>
      <vt:lpstr>Preparation for the OhCR Team</vt:lpstr>
      <vt:lpstr>Education - Make and Take to Compliance</vt:lpstr>
      <vt:lpstr>OhCR Training </vt:lpstr>
      <vt:lpstr>Education to Support the POAAM Execution</vt:lpstr>
      <vt:lpstr>Incident Response Training</vt:lpstr>
      <vt:lpstr>Cyber Clubs</vt:lpstr>
      <vt:lpstr>Questions</vt:lpstr>
      <vt:lpstr>The OhCR ‘Building a More Cyber Secure Ohio’  </vt:lpstr>
      <vt:lpstr>Why do we Incident Response Plan?</vt:lpstr>
      <vt:lpstr>Why do we Incident Response Plan?</vt:lpstr>
      <vt:lpstr>NIST Exercise</vt:lpstr>
      <vt:lpstr>Why do we Incident Response Plan?</vt:lpstr>
      <vt:lpstr>Why do we Incident Response Plan?</vt:lpstr>
      <vt:lpstr>Incident Response Guide for Schools: Make and Take</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CoSN Learn21 Outline</dc:title>
  <dc:creator>Charles Robbins</dc:creator>
  <cp:lastModifiedBy>Charles Robbins</cp:lastModifiedBy>
  <cp:revision>6</cp:revision>
  <dcterms:created xsi:type="dcterms:W3CDTF">2022-10-30T19:24:51Z</dcterms:created>
  <dcterms:modified xsi:type="dcterms:W3CDTF">2023-09-25T01:16:37Z</dcterms:modified>
</cp:coreProperties>
</file>