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12801600" cy="10058400"/>
  <p:notesSz cx="9144000" cy="6858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856" y="-96"/>
      </p:cViewPr>
      <p:guideLst>
        <p:guide orient="horz" pos="316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124624"/>
            <a:ext cx="1088136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699760"/>
            <a:ext cx="896112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0165" y="752053"/>
            <a:ext cx="3167063" cy="160189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534" y="752053"/>
            <a:ext cx="9292272" cy="160189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463454"/>
            <a:ext cx="10881360" cy="199771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263180"/>
            <a:ext cx="10881360" cy="220027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533" y="4381923"/>
            <a:ext cx="6229667" cy="12389063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7562" y="4381923"/>
            <a:ext cx="6229668" cy="12389063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2803"/>
            <a:ext cx="1152144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51499"/>
            <a:ext cx="5656263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189816"/>
            <a:ext cx="5656263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251499"/>
            <a:ext cx="5658486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189816"/>
            <a:ext cx="5658486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400473"/>
            <a:ext cx="4211638" cy="170434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400474"/>
            <a:ext cx="7156450" cy="858456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104814"/>
            <a:ext cx="4211638" cy="688022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7040880"/>
            <a:ext cx="7680960" cy="83121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98737"/>
            <a:ext cx="7680960" cy="603504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872096"/>
            <a:ext cx="7680960" cy="118046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402803"/>
            <a:ext cx="11521440" cy="16764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346961"/>
            <a:ext cx="11521440" cy="6638079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57BA-78C6-7246-828D-A1B4E0DB9792}" type="datetimeFigureOut">
              <a:rPr lang="en-US" smtClean="0"/>
              <a:pPr/>
              <a:t>8/24/13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9322647"/>
            <a:ext cx="40538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65B7-4B40-1A4D-9FBF-95C4680CC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9325" y="459813"/>
            <a:ext cx="11955824" cy="90429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14439" y="1226167"/>
            <a:ext cx="3350258" cy="3481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14439" y="5211209"/>
            <a:ext cx="7138459" cy="3897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6386" y="1226167"/>
            <a:ext cx="3635801" cy="3481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69497" y="1226167"/>
            <a:ext cx="3350258" cy="3481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6387" y="5211209"/>
            <a:ext cx="3635800" cy="38974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95424" y="2829502"/>
            <a:ext cx="16862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Eat Lunch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66565" y="2583281"/>
            <a:ext cx="915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84044" y="6585279"/>
            <a:ext cx="19825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Stay in Seat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22056" y="1598396"/>
            <a:ext cx="26127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Raise your hand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14439" y="2090839"/>
            <a:ext cx="34651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your Indoor Voice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50905" y="7877941"/>
            <a:ext cx="32429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 up your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69497" y="1844616"/>
            <a:ext cx="34734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Yelling in lunchroom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69497" y="3355855"/>
            <a:ext cx="35208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Running in lunchroom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48266" y="3602077"/>
            <a:ext cx="22604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Leave a mess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2056" y="3602077"/>
            <a:ext cx="32795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Talking across tables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37558" y="4094521"/>
            <a:ext cx="28167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Leaving your seat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89610" y="6831501"/>
            <a:ext cx="28796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Touching other people or their food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St. Paul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DEPT</dc:creator>
  <cp:lastModifiedBy>Kristina Rogers</cp:lastModifiedBy>
  <cp:revision>1</cp:revision>
  <dcterms:created xsi:type="dcterms:W3CDTF">2013-08-24T16:36:47Z</dcterms:created>
  <dcterms:modified xsi:type="dcterms:W3CDTF">2013-08-24T16:38:44Z</dcterms:modified>
</cp:coreProperties>
</file>