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xls" ContentType="application/vnd.ms-exce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81" r:id="rId1"/>
  </p:sldMasterIdLst>
  <p:notesMasterIdLst>
    <p:notesMasterId r:id="rId51"/>
  </p:notesMasterIdLst>
  <p:handoutMasterIdLst>
    <p:handoutMasterId r:id="rId52"/>
  </p:handoutMasterIdLst>
  <p:sldIdLst>
    <p:sldId id="377" r:id="rId2"/>
    <p:sldId id="256" r:id="rId3"/>
    <p:sldId id="266" r:id="rId4"/>
    <p:sldId id="301" r:id="rId5"/>
    <p:sldId id="373" r:id="rId6"/>
    <p:sldId id="376" r:id="rId7"/>
    <p:sldId id="302" r:id="rId8"/>
    <p:sldId id="303" r:id="rId9"/>
    <p:sldId id="426" r:id="rId10"/>
    <p:sldId id="332" r:id="rId11"/>
    <p:sldId id="334" r:id="rId12"/>
    <p:sldId id="306" r:id="rId13"/>
    <p:sldId id="307" r:id="rId14"/>
    <p:sldId id="442" r:id="rId15"/>
    <p:sldId id="309" r:id="rId16"/>
    <p:sldId id="310" r:id="rId17"/>
    <p:sldId id="311" r:id="rId18"/>
    <p:sldId id="429" r:id="rId19"/>
    <p:sldId id="312" r:id="rId20"/>
    <p:sldId id="336" r:id="rId21"/>
    <p:sldId id="324" r:id="rId22"/>
    <p:sldId id="315" r:id="rId23"/>
    <p:sldId id="335" r:id="rId24"/>
    <p:sldId id="317" r:id="rId25"/>
    <p:sldId id="318" r:id="rId26"/>
    <p:sldId id="325" r:id="rId27"/>
    <p:sldId id="326" r:id="rId28"/>
    <p:sldId id="378" r:id="rId29"/>
    <p:sldId id="379" r:id="rId30"/>
    <p:sldId id="380" r:id="rId31"/>
    <p:sldId id="381" r:id="rId32"/>
    <p:sldId id="382" r:id="rId33"/>
    <p:sldId id="383" r:id="rId34"/>
    <p:sldId id="388" r:id="rId35"/>
    <p:sldId id="389" r:id="rId36"/>
    <p:sldId id="390" r:id="rId37"/>
    <p:sldId id="424" r:id="rId38"/>
    <p:sldId id="425" r:id="rId39"/>
    <p:sldId id="394" r:id="rId40"/>
    <p:sldId id="395" r:id="rId41"/>
    <p:sldId id="396" r:id="rId42"/>
    <p:sldId id="397" r:id="rId43"/>
    <p:sldId id="398" r:id="rId44"/>
    <p:sldId id="399" r:id="rId45"/>
    <p:sldId id="400" r:id="rId46"/>
    <p:sldId id="401" r:id="rId47"/>
    <p:sldId id="402" r:id="rId48"/>
    <p:sldId id="445" r:id="rId49"/>
    <p:sldId id="446" r:id="rId50"/>
  </p:sldIdLst>
  <p:sldSz cx="9144000" cy="6858000" type="screen4x3"/>
  <p:notesSz cx="6950075" cy="92360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10" userDrawn="1">
          <p15:clr>
            <a:srgbClr val="A4A3A4"/>
          </p15:clr>
        </p15:guide>
        <p15:guide id="2" pos="219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entry, Vanessa" initials="GV" lastIdx="1" clrIdx="0">
    <p:extLst>
      <p:ext uri="{19B8F6BF-5375-455C-9EA6-DF929625EA0E}">
        <p15:presenceInfo xmlns:p15="http://schemas.microsoft.com/office/powerpoint/2012/main" userId="S::vanessa.gentry@cpsb.org::3e2595f0-5a6d-4307-b712-c95488e0367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6666"/>
    <a:srgbClr val="FFFFFF"/>
    <a:srgbClr val="F4F4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DEE190-A317-4E4E-85A6-93B3486AAE59}" v="219" dt="2021-07-13T13:37:00.8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84" autoAdjust="0"/>
    <p:restoredTop sz="99011" autoAdjust="0"/>
  </p:normalViewPr>
  <p:slideViewPr>
    <p:cSldViewPr>
      <p:cViewPr varScale="1">
        <p:scale>
          <a:sx n="110" d="100"/>
          <a:sy n="110" d="100"/>
        </p:scale>
        <p:origin x="778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28" d="100"/>
          <a:sy n="28" d="100"/>
        </p:scale>
        <p:origin x="-1266" y="-78"/>
      </p:cViewPr>
      <p:guideLst>
        <p:guide orient="horz" pos="2910"/>
        <p:guide pos="219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commentAuthors" Target="commentAuthors.xml"/><Relationship Id="rId58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nkowski, Nanette" userId="fc57129b-435d-4a0d-b15c-cc42a531d502" providerId="ADAL" clId="{1FDEE190-A317-4E4E-85A6-93B3486AAE59}"/>
    <pc:docChg chg="undo custSel addSld delSld modSld modNotesMaster modHandout">
      <pc:chgData name="Lonkowski, Nanette" userId="fc57129b-435d-4a0d-b15c-cc42a531d502" providerId="ADAL" clId="{1FDEE190-A317-4E4E-85A6-93B3486AAE59}" dt="2021-07-13T13:37:00.832" v="796"/>
      <pc:docMkLst>
        <pc:docMk/>
      </pc:docMkLst>
      <pc:sldChg chg="modSp">
        <pc:chgData name="Lonkowski, Nanette" userId="fc57129b-435d-4a0d-b15c-cc42a531d502" providerId="ADAL" clId="{1FDEE190-A317-4E4E-85A6-93B3486AAE59}" dt="2021-06-21T14:15:36.869" v="607" actId="2710"/>
        <pc:sldMkLst>
          <pc:docMk/>
          <pc:sldMk cId="0" sldId="256"/>
        </pc:sldMkLst>
        <pc:spChg chg="mod">
          <ac:chgData name="Lonkowski, Nanette" userId="fc57129b-435d-4a0d-b15c-cc42a531d502" providerId="ADAL" clId="{1FDEE190-A317-4E4E-85A6-93B3486AAE59}" dt="2021-06-21T14:15:36.869" v="607" actId="2710"/>
          <ac:spMkLst>
            <pc:docMk/>
            <pc:sldMk cId="0" sldId="256"/>
            <ac:spMk id="6147" creationId="{00000000-0000-0000-0000-000000000000}"/>
          </ac:spMkLst>
        </pc:spChg>
      </pc:sldChg>
      <pc:sldChg chg="modSp">
        <pc:chgData name="Lonkowski, Nanette" userId="fc57129b-435d-4a0d-b15c-cc42a531d502" providerId="ADAL" clId="{1FDEE190-A317-4E4E-85A6-93B3486AAE59}" dt="2021-06-21T15:28:36.731" v="619" actId="5793"/>
        <pc:sldMkLst>
          <pc:docMk/>
          <pc:sldMk cId="0" sldId="266"/>
        </pc:sldMkLst>
        <pc:spChg chg="mod">
          <ac:chgData name="Lonkowski, Nanette" userId="fc57129b-435d-4a0d-b15c-cc42a531d502" providerId="ADAL" clId="{1FDEE190-A317-4E4E-85A6-93B3486AAE59}" dt="2021-06-21T15:28:36.731" v="619" actId="5793"/>
          <ac:spMkLst>
            <pc:docMk/>
            <pc:sldMk cId="0" sldId="266"/>
            <ac:spMk id="8195" creationId="{00000000-0000-0000-0000-000000000000}"/>
          </ac:spMkLst>
        </pc:spChg>
      </pc:sldChg>
      <pc:sldChg chg="modSp">
        <pc:chgData name="Lonkowski, Nanette" userId="fc57129b-435d-4a0d-b15c-cc42a531d502" providerId="ADAL" clId="{1FDEE190-A317-4E4E-85A6-93B3486AAE59}" dt="2021-07-07T13:32:46.829" v="700"/>
        <pc:sldMkLst>
          <pc:docMk/>
          <pc:sldMk cId="0" sldId="301"/>
        </pc:sldMkLst>
        <pc:graphicFrameChg chg="mod">
          <ac:chgData name="Lonkowski, Nanette" userId="fc57129b-435d-4a0d-b15c-cc42a531d502" providerId="ADAL" clId="{1FDEE190-A317-4E4E-85A6-93B3486AAE59}" dt="2021-07-07T13:32:46.829" v="700"/>
          <ac:graphicFrameMkLst>
            <pc:docMk/>
            <pc:sldMk cId="0" sldId="301"/>
            <ac:graphicFrameMk id="9219" creationId="{00000000-0000-0000-0000-000000000000}"/>
          </ac:graphicFrameMkLst>
        </pc:graphicFrameChg>
      </pc:sldChg>
      <pc:sldChg chg="modSp">
        <pc:chgData name="Lonkowski, Nanette" userId="fc57129b-435d-4a0d-b15c-cc42a531d502" providerId="ADAL" clId="{1FDEE190-A317-4E4E-85A6-93B3486AAE59}" dt="2021-06-22T19:46:57.467" v="627"/>
        <pc:sldMkLst>
          <pc:docMk/>
          <pc:sldMk cId="0" sldId="302"/>
        </pc:sldMkLst>
        <pc:graphicFrameChg chg="mod">
          <ac:chgData name="Lonkowski, Nanette" userId="fc57129b-435d-4a0d-b15c-cc42a531d502" providerId="ADAL" clId="{1FDEE190-A317-4E4E-85A6-93B3486AAE59}" dt="2021-06-22T19:46:57.467" v="627"/>
          <ac:graphicFrameMkLst>
            <pc:docMk/>
            <pc:sldMk cId="0" sldId="302"/>
            <ac:graphicFrameMk id="12291" creationId="{00000000-0000-0000-0000-000000000000}"/>
          </ac:graphicFrameMkLst>
        </pc:graphicFrameChg>
      </pc:sldChg>
      <pc:sldChg chg="modSp">
        <pc:chgData name="Lonkowski, Nanette" userId="fc57129b-435d-4a0d-b15c-cc42a531d502" providerId="ADAL" clId="{1FDEE190-A317-4E4E-85A6-93B3486AAE59}" dt="2021-07-07T13:47:31.624" v="703"/>
        <pc:sldMkLst>
          <pc:docMk/>
          <pc:sldMk cId="0" sldId="303"/>
        </pc:sldMkLst>
        <pc:graphicFrameChg chg="mod">
          <ac:chgData name="Lonkowski, Nanette" userId="fc57129b-435d-4a0d-b15c-cc42a531d502" providerId="ADAL" clId="{1FDEE190-A317-4E4E-85A6-93B3486AAE59}" dt="2021-07-07T13:47:31.624" v="703"/>
          <ac:graphicFrameMkLst>
            <pc:docMk/>
            <pc:sldMk cId="0" sldId="303"/>
            <ac:graphicFrameMk id="13315" creationId="{00000000-0000-0000-0000-000000000000}"/>
          </ac:graphicFrameMkLst>
        </pc:graphicFrameChg>
      </pc:sldChg>
      <pc:sldChg chg="modSp">
        <pc:chgData name="Lonkowski, Nanette" userId="fc57129b-435d-4a0d-b15c-cc42a531d502" providerId="ADAL" clId="{1FDEE190-A317-4E4E-85A6-93B3486AAE59}" dt="2021-06-14T16:51:37.127" v="112"/>
        <pc:sldMkLst>
          <pc:docMk/>
          <pc:sldMk cId="0" sldId="306"/>
        </pc:sldMkLst>
        <pc:graphicFrameChg chg="mod">
          <ac:chgData name="Lonkowski, Nanette" userId="fc57129b-435d-4a0d-b15c-cc42a531d502" providerId="ADAL" clId="{1FDEE190-A317-4E4E-85A6-93B3486AAE59}" dt="2021-06-14T16:51:37.127" v="112"/>
          <ac:graphicFrameMkLst>
            <pc:docMk/>
            <pc:sldMk cId="0" sldId="306"/>
            <ac:graphicFrameMk id="18435" creationId="{00000000-0000-0000-0000-000000000000}"/>
          </ac:graphicFrameMkLst>
        </pc:graphicFrameChg>
      </pc:sldChg>
      <pc:sldChg chg="modSp">
        <pc:chgData name="Lonkowski, Nanette" userId="fc57129b-435d-4a0d-b15c-cc42a531d502" providerId="ADAL" clId="{1FDEE190-A317-4E4E-85A6-93B3486AAE59}" dt="2021-07-06T18:51:24.711" v="690"/>
        <pc:sldMkLst>
          <pc:docMk/>
          <pc:sldMk cId="0" sldId="307"/>
        </pc:sldMkLst>
        <pc:graphicFrameChg chg="mod">
          <ac:chgData name="Lonkowski, Nanette" userId="fc57129b-435d-4a0d-b15c-cc42a531d502" providerId="ADAL" clId="{1FDEE190-A317-4E4E-85A6-93B3486AAE59}" dt="2021-07-06T18:51:24.711" v="690"/>
          <ac:graphicFrameMkLst>
            <pc:docMk/>
            <pc:sldMk cId="0" sldId="307"/>
            <ac:graphicFrameMk id="19459" creationId="{00000000-0000-0000-0000-000000000000}"/>
          </ac:graphicFrameMkLst>
        </pc:graphicFrameChg>
      </pc:sldChg>
      <pc:sldChg chg="modSp">
        <pc:chgData name="Lonkowski, Nanette" userId="fc57129b-435d-4a0d-b15c-cc42a531d502" providerId="ADAL" clId="{1FDEE190-A317-4E4E-85A6-93B3486AAE59}" dt="2021-06-14T17:58:45.412" v="122"/>
        <pc:sldMkLst>
          <pc:docMk/>
          <pc:sldMk cId="0" sldId="309"/>
        </pc:sldMkLst>
        <pc:spChg chg="mod">
          <ac:chgData name="Lonkowski, Nanette" userId="fc57129b-435d-4a0d-b15c-cc42a531d502" providerId="ADAL" clId="{1FDEE190-A317-4E4E-85A6-93B3486AAE59}" dt="2021-06-14T17:01:10.474" v="121" actId="20577"/>
          <ac:spMkLst>
            <pc:docMk/>
            <pc:sldMk cId="0" sldId="309"/>
            <ac:spMk id="12291" creationId="{00000000-0000-0000-0000-000000000000}"/>
          </ac:spMkLst>
        </pc:spChg>
        <pc:graphicFrameChg chg="mod">
          <ac:chgData name="Lonkowski, Nanette" userId="fc57129b-435d-4a0d-b15c-cc42a531d502" providerId="ADAL" clId="{1FDEE190-A317-4E4E-85A6-93B3486AAE59}" dt="2021-06-14T17:58:45.412" v="122"/>
          <ac:graphicFrameMkLst>
            <pc:docMk/>
            <pc:sldMk cId="0" sldId="309"/>
            <ac:graphicFrameMk id="21507" creationId="{00000000-0000-0000-0000-000000000000}"/>
          </ac:graphicFrameMkLst>
        </pc:graphicFrameChg>
      </pc:sldChg>
      <pc:sldChg chg="modSp">
        <pc:chgData name="Lonkowski, Nanette" userId="fc57129b-435d-4a0d-b15c-cc42a531d502" providerId="ADAL" clId="{1FDEE190-A317-4E4E-85A6-93B3486AAE59}" dt="2021-07-13T13:17:02.483" v="791"/>
        <pc:sldMkLst>
          <pc:docMk/>
          <pc:sldMk cId="0" sldId="310"/>
        </pc:sldMkLst>
        <pc:spChg chg="mod">
          <ac:chgData name="Lonkowski, Nanette" userId="fc57129b-435d-4a0d-b15c-cc42a531d502" providerId="ADAL" clId="{1FDEE190-A317-4E4E-85A6-93B3486AAE59}" dt="2021-07-13T13:16:49.637" v="789" actId="20577"/>
          <ac:spMkLst>
            <pc:docMk/>
            <pc:sldMk cId="0" sldId="310"/>
            <ac:spMk id="22530" creationId="{00000000-0000-0000-0000-000000000000}"/>
          </ac:spMkLst>
        </pc:spChg>
        <pc:graphicFrameChg chg="mod">
          <ac:chgData name="Lonkowski, Nanette" userId="fc57129b-435d-4a0d-b15c-cc42a531d502" providerId="ADAL" clId="{1FDEE190-A317-4E4E-85A6-93B3486AAE59}" dt="2021-07-13T13:17:02.483" v="791"/>
          <ac:graphicFrameMkLst>
            <pc:docMk/>
            <pc:sldMk cId="0" sldId="310"/>
            <ac:graphicFrameMk id="10" creationId="{20A32727-C634-4166-B392-91A3B12137AD}"/>
          </ac:graphicFrameMkLst>
        </pc:graphicFrameChg>
      </pc:sldChg>
      <pc:sldChg chg="modSp">
        <pc:chgData name="Lonkowski, Nanette" userId="fc57129b-435d-4a0d-b15c-cc42a531d502" providerId="ADAL" clId="{1FDEE190-A317-4E4E-85A6-93B3486AAE59}" dt="2021-07-13T13:35:18.703" v="794"/>
        <pc:sldMkLst>
          <pc:docMk/>
          <pc:sldMk cId="0" sldId="311"/>
        </pc:sldMkLst>
        <pc:graphicFrameChg chg="mod">
          <ac:chgData name="Lonkowski, Nanette" userId="fc57129b-435d-4a0d-b15c-cc42a531d502" providerId="ADAL" clId="{1FDEE190-A317-4E4E-85A6-93B3486AAE59}" dt="2021-07-13T13:35:18.703" v="794"/>
          <ac:graphicFrameMkLst>
            <pc:docMk/>
            <pc:sldMk cId="0" sldId="311"/>
            <ac:graphicFrameMk id="5" creationId="{B7534615-652F-4A79-92A3-E4047615D8EA}"/>
          </ac:graphicFrameMkLst>
        </pc:graphicFrameChg>
      </pc:sldChg>
      <pc:sldChg chg="modSp">
        <pc:chgData name="Lonkowski, Nanette" userId="fc57129b-435d-4a0d-b15c-cc42a531d502" providerId="ADAL" clId="{1FDEE190-A317-4E4E-85A6-93B3486AAE59}" dt="2021-06-14T18:40:27.205" v="164" actId="20577"/>
        <pc:sldMkLst>
          <pc:docMk/>
          <pc:sldMk cId="0" sldId="312"/>
        </pc:sldMkLst>
        <pc:graphicFrameChg chg="modGraphic">
          <ac:chgData name="Lonkowski, Nanette" userId="fc57129b-435d-4a0d-b15c-cc42a531d502" providerId="ADAL" clId="{1FDEE190-A317-4E4E-85A6-93B3486AAE59}" dt="2021-06-14T18:40:27.205" v="164" actId="20577"/>
          <ac:graphicFrameMkLst>
            <pc:docMk/>
            <pc:sldMk cId="0" sldId="312"/>
            <ac:graphicFrameMk id="257070" creationId="{00000000-0000-0000-0000-000000000000}"/>
          </ac:graphicFrameMkLst>
        </pc:graphicFrameChg>
      </pc:sldChg>
      <pc:sldChg chg="modSp">
        <pc:chgData name="Lonkowski, Nanette" userId="fc57129b-435d-4a0d-b15c-cc42a531d502" providerId="ADAL" clId="{1FDEE190-A317-4E4E-85A6-93B3486AAE59}" dt="2021-06-28T18:29:13.406" v="681" actId="20577"/>
        <pc:sldMkLst>
          <pc:docMk/>
          <pc:sldMk cId="0" sldId="315"/>
        </pc:sldMkLst>
        <pc:spChg chg="mod">
          <ac:chgData name="Lonkowski, Nanette" userId="fc57129b-435d-4a0d-b15c-cc42a531d502" providerId="ADAL" clId="{1FDEE190-A317-4E4E-85A6-93B3486AAE59}" dt="2021-06-28T18:29:13.406" v="681" actId="20577"/>
          <ac:spMkLst>
            <pc:docMk/>
            <pc:sldMk cId="0" sldId="315"/>
            <ac:spMk id="29698" creationId="{00000000-0000-0000-0000-000000000000}"/>
          </ac:spMkLst>
        </pc:spChg>
        <pc:graphicFrameChg chg="mod">
          <ac:chgData name="Lonkowski, Nanette" userId="fc57129b-435d-4a0d-b15c-cc42a531d502" providerId="ADAL" clId="{1FDEE190-A317-4E4E-85A6-93B3486AAE59}" dt="2021-06-16T15:53:53.760" v="168"/>
          <ac:graphicFrameMkLst>
            <pc:docMk/>
            <pc:sldMk cId="0" sldId="315"/>
            <ac:graphicFrameMk id="7" creationId="{8EB8C799-014D-47A6-951F-6A56C6178A94}"/>
          </ac:graphicFrameMkLst>
        </pc:graphicFrameChg>
      </pc:sldChg>
      <pc:sldChg chg="modSp">
        <pc:chgData name="Lonkowski, Nanette" userId="fc57129b-435d-4a0d-b15c-cc42a531d502" providerId="ADAL" clId="{1FDEE190-A317-4E4E-85A6-93B3486AAE59}" dt="2021-07-06T19:01:47.926" v="696"/>
        <pc:sldMkLst>
          <pc:docMk/>
          <pc:sldMk cId="0" sldId="317"/>
        </pc:sldMkLst>
        <pc:spChg chg="mod">
          <ac:chgData name="Lonkowski, Nanette" userId="fc57129b-435d-4a0d-b15c-cc42a531d502" providerId="ADAL" clId="{1FDEE190-A317-4E4E-85A6-93B3486AAE59}" dt="2021-06-28T18:29:56.850" v="685" actId="20577"/>
          <ac:spMkLst>
            <pc:docMk/>
            <pc:sldMk cId="0" sldId="317"/>
            <ac:spMk id="31746" creationId="{00000000-0000-0000-0000-000000000000}"/>
          </ac:spMkLst>
        </pc:spChg>
        <pc:graphicFrameChg chg="mod">
          <ac:chgData name="Lonkowski, Nanette" userId="fc57129b-435d-4a0d-b15c-cc42a531d502" providerId="ADAL" clId="{1FDEE190-A317-4E4E-85A6-93B3486AAE59}" dt="2021-07-06T19:01:47.926" v="696"/>
          <ac:graphicFrameMkLst>
            <pc:docMk/>
            <pc:sldMk cId="0" sldId="317"/>
            <ac:graphicFrameMk id="31747" creationId="{00000000-0000-0000-0000-000000000000}"/>
          </ac:graphicFrameMkLst>
        </pc:graphicFrameChg>
      </pc:sldChg>
      <pc:sldChg chg="modSp">
        <pc:chgData name="Lonkowski, Nanette" userId="fc57129b-435d-4a0d-b15c-cc42a531d502" providerId="ADAL" clId="{1FDEE190-A317-4E4E-85A6-93B3486AAE59}" dt="2021-07-06T19:03:25.393" v="697"/>
        <pc:sldMkLst>
          <pc:docMk/>
          <pc:sldMk cId="0" sldId="318"/>
        </pc:sldMkLst>
        <pc:graphicFrameChg chg="mod">
          <ac:chgData name="Lonkowski, Nanette" userId="fc57129b-435d-4a0d-b15c-cc42a531d502" providerId="ADAL" clId="{1FDEE190-A317-4E4E-85A6-93B3486AAE59}" dt="2021-07-06T19:03:25.393" v="697"/>
          <ac:graphicFrameMkLst>
            <pc:docMk/>
            <pc:sldMk cId="0" sldId="318"/>
            <ac:graphicFrameMk id="32771" creationId="{00000000-0000-0000-0000-000000000000}"/>
          </ac:graphicFrameMkLst>
        </pc:graphicFrameChg>
      </pc:sldChg>
      <pc:sldChg chg="modSp">
        <pc:chgData name="Lonkowski, Nanette" userId="fc57129b-435d-4a0d-b15c-cc42a531d502" providerId="ADAL" clId="{1FDEE190-A317-4E4E-85A6-93B3486AAE59}" dt="2021-06-16T15:36:45.304" v="166"/>
        <pc:sldMkLst>
          <pc:docMk/>
          <pc:sldMk cId="0" sldId="324"/>
        </pc:sldMkLst>
        <pc:graphicFrameChg chg="mod">
          <ac:chgData name="Lonkowski, Nanette" userId="fc57129b-435d-4a0d-b15c-cc42a531d502" providerId="ADAL" clId="{1FDEE190-A317-4E4E-85A6-93B3486AAE59}" dt="2021-06-16T15:36:45.304" v="166"/>
          <ac:graphicFrameMkLst>
            <pc:docMk/>
            <pc:sldMk cId="0" sldId="324"/>
            <ac:graphicFrameMk id="28675" creationId="{00000000-0000-0000-0000-000000000000}"/>
          </ac:graphicFrameMkLst>
        </pc:graphicFrameChg>
      </pc:sldChg>
      <pc:sldChg chg="modSp">
        <pc:chgData name="Lonkowski, Nanette" userId="fc57129b-435d-4a0d-b15c-cc42a531d502" providerId="ADAL" clId="{1FDEE190-A317-4E4E-85A6-93B3486AAE59}" dt="2021-06-16T16:50:23.603" v="417" actId="20577"/>
        <pc:sldMkLst>
          <pc:docMk/>
          <pc:sldMk cId="0" sldId="325"/>
        </pc:sldMkLst>
        <pc:spChg chg="mod">
          <ac:chgData name="Lonkowski, Nanette" userId="fc57129b-435d-4a0d-b15c-cc42a531d502" providerId="ADAL" clId="{1FDEE190-A317-4E4E-85A6-93B3486AAE59}" dt="2021-06-16T16:33:00.836" v="371" actId="20577"/>
          <ac:spMkLst>
            <pc:docMk/>
            <pc:sldMk cId="0" sldId="325"/>
            <ac:spMk id="33794" creationId="{00000000-0000-0000-0000-000000000000}"/>
          </ac:spMkLst>
        </pc:spChg>
        <pc:graphicFrameChg chg="modGraphic">
          <ac:chgData name="Lonkowski, Nanette" userId="fc57129b-435d-4a0d-b15c-cc42a531d502" providerId="ADAL" clId="{1FDEE190-A317-4E4E-85A6-93B3486AAE59}" dt="2021-06-16T16:50:23.603" v="417" actId="20577"/>
          <ac:graphicFrameMkLst>
            <pc:docMk/>
            <pc:sldMk cId="0" sldId="325"/>
            <ac:graphicFrameMk id="127042" creationId="{00000000-0000-0000-0000-000000000000}"/>
          </ac:graphicFrameMkLst>
        </pc:graphicFrameChg>
      </pc:sldChg>
      <pc:sldChg chg="addSp delSp modSp add del mod">
        <pc:chgData name="Lonkowski, Nanette" userId="fc57129b-435d-4a0d-b15c-cc42a531d502" providerId="ADAL" clId="{1FDEE190-A317-4E4E-85A6-93B3486AAE59}" dt="2021-07-07T14:58:35.354" v="772"/>
        <pc:sldMkLst>
          <pc:docMk/>
          <pc:sldMk cId="0" sldId="326"/>
        </pc:sldMkLst>
        <pc:spChg chg="mod">
          <ac:chgData name="Lonkowski, Nanette" userId="fc57129b-435d-4a0d-b15c-cc42a531d502" providerId="ADAL" clId="{1FDEE190-A317-4E4E-85A6-93B3486AAE59}" dt="2021-07-07T14:25:01.041" v="759" actId="20577"/>
          <ac:spMkLst>
            <pc:docMk/>
            <pc:sldMk cId="0" sldId="326"/>
            <ac:spMk id="34818" creationId="{00000000-0000-0000-0000-000000000000}"/>
          </ac:spMkLst>
        </pc:spChg>
        <pc:spChg chg="del mod">
          <ac:chgData name="Lonkowski, Nanette" userId="fc57129b-435d-4a0d-b15c-cc42a531d502" providerId="ADAL" clId="{1FDEE190-A317-4E4E-85A6-93B3486AAE59}" dt="2021-06-16T18:19:36.205" v="425"/>
          <ac:spMkLst>
            <pc:docMk/>
            <pc:sldMk cId="0" sldId="326"/>
            <ac:spMk id="34821" creationId="{00000000-0000-0000-0000-000000000000}"/>
          </ac:spMkLst>
        </pc:spChg>
        <pc:graphicFrameChg chg="add mod topLvl modGraphic">
          <ac:chgData name="Lonkowski, Nanette" userId="fc57129b-435d-4a0d-b15c-cc42a531d502" providerId="ADAL" clId="{1FDEE190-A317-4E4E-85A6-93B3486AAE59}" dt="2021-06-16T19:10:45.580" v="541"/>
          <ac:graphicFrameMkLst>
            <pc:docMk/>
            <pc:sldMk cId="0" sldId="326"/>
            <ac:graphicFrameMk id="4" creationId="{125CCF7A-50A6-4DE9-8014-32401E2BB141}"/>
          </ac:graphicFrameMkLst>
        </pc:graphicFrameChg>
        <pc:graphicFrameChg chg="del mod">
          <ac:chgData name="Lonkowski, Nanette" userId="fc57129b-435d-4a0d-b15c-cc42a531d502" providerId="ADAL" clId="{1FDEE190-A317-4E4E-85A6-93B3486AAE59}" dt="2021-07-07T14:58:35.354" v="772"/>
          <ac:graphicFrameMkLst>
            <pc:docMk/>
            <pc:sldMk cId="0" sldId="326"/>
            <ac:graphicFrameMk id="34820" creationId="{00000000-0000-0000-0000-000000000000}"/>
          </ac:graphicFrameMkLst>
        </pc:graphicFrameChg>
      </pc:sldChg>
      <pc:sldChg chg="modSp">
        <pc:chgData name="Lonkowski, Nanette" userId="fc57129b-435d-4a0d-b15c-cc42a531d502" providerId="ADAL" clId="{1FDEE190-A317-4E4E-85A6-93B3486AAE59}" dt="2021-07-07T13:56:12.198" v="705"/>
        <pc:sldMkLst>
          <pc:docMk/>
          <pc:sldMk cId="0" sldId="332"/>
        </pc:sldMkLst>
        <pc:spChg chg="mod">
          <ac:chgData name="Lonkowski, Nanette" userId="fc57129b-435d-4a0d-b15c-cc42a531d502" providerId="ADAL" clId="{1FDEE190-A317-4E4E-85A6-93B3486AAE59}" dt="2021-06-14T16:12:01.554" v="92" actId="20577"/>
          <ac:spMkLst>
            <pc:docMk/>
            <pc:sldMk cId="0" sldId="332"/>
            <ac:spMk id="15362" creationId="{00000000-0000-0000-0000-000000000000}"/>
          </ac:spMkLst>
        </pc:spChg>
        <pc:graphicFrameChg chg="mod">
          <ac:chgData name="Lonkowski, Nanette" userId="fc57129b-435d-4a0d-b15c-cc42a531d502" providerId="ADAL" clId="{1FDEE190-A317-4E4E-85A6-93B3486AAE59}" dt="2021-07-07T13:56:12.198" v="705"/>
          <ac:graphicFrameMkLst>
            <pc:docMk/>
            <pc:sldMk cId="0" sldId="332"/>
            <ac:graphicFrameMk id="15363" creationId="{00000000-0000-0000-0000-000000000000}"/>
          </ac:graphicFrameMkLst>
        </pc:graphicFrameChg>
      </pc:sldChg>
      <pc:sldChg chg="modSp">
        <pc:chgData name="Lonkowski, Nanette" userId="fc57129b-435d-4a0d-b15c-cc42a531d502" providerId="ADAL" clId="{1FDEE190-A317-4E4E-85A6-93B3486AAE59}" dt="2021-07-07T14:05:53.912" v="707"/>
        <pc:sldMkLst>
          <pc:docMk/>
          <pc:sldMk cId="0" sldId="334"/>
        </pc:sldMkLst>
        <pc:graphicFrameChg chg="mod">
          <ac:chgData name="Lonkowski, Nanette" userId="fc57129b-435d-4a0d-b15c-cc42a531d502" providerId="ADAL" clId="{1FDEE190-A317-4E4E-85A6-93B3486AAE59}" dt="2021-07-07T14:05:53.912" v="707"/>
          <ac:graphicFrameMkLst>
            <pc:docMk/>
            <pc:sldMk cId="0" sldId="334"/>
            <ac:graphicFrameMk id="10" creationId="{26089F78-0F0A-4AA8-B446-AA97AE3F9470}"/>
          </ac:graphicFrameMkLst>
        </pc:graphicFrameChg>
      </pc:sldChg>
      <pc:sldChg chg="modSp">
        <pc:chgData name="Lonkowski, Nanette" userId="fc57129b-435d-4a0d-b15c-cc42a531d502" providerId="ADAL" clId="{1FDEE190-A317-4E4E-85A6-93B3486AAE59}" dt="2021-07-06T18:56:12.781" v="695"/>
        <pc:sldMkLst>
          <pc:docMk/>
          <pc:sldMk cId="0" sldId="335"/>
        </pc:sldMkLst>
        <pc:graphicFrameChg chg="mod">
          <ac:chgData name="Lonkowski, Nanette" userId="fc57129b-435d-4a0d-b15c-cc42a531d502" providerId="ADAL" clId="{1FDEE190-A317-4E4E-85A6-93B3486AAE59}" dt="2021-07-06T18:56:12.781" v="695"/>
          <ac:graphicFrameMkLst>
            <pc:docMk/>
            <pc:sldMk cId="0" sldId="335"/>
            <ac:graphicFrameMk id="30723" creationId="{00000000-0000-0000-0000-000000000000}"/>
          </ac:graphicFrameMkLst>
        </pc:graphicFrameChg>
      </pc:sldChg>
      <pc:sldChg chg="modSp">
        <pc:chgData name="Lonkowski, Nanette" userId="fc57129b-435d-4a0d-b15c-cc42a531d502" providerId="ADAL" clId="{1FDEE190-A317-4E4E-85A6-93B3486AAE59}" dt="2021-06-22T20:29:07.497" v="631"/>
        <pc:sldMkLst>
          <pc:docMk/>
          <pc:sldMk cId="0" sldId="336"/>
        </pc:sldMkLst>
        <pc:graphicFrameChg chg="mod">
          <ac:chgData name="Lonkowski, Nanette" userId="fc57129b-435d-4a0d-b15c-cc42a531d502" providerId="ADAL" clId="{1FDEE190-A317-4E4E-85A6-93B3486AAE59}" dt="2021-06-22T20:29:07.497" v="631"/>
          <ac:graphicFrameMkLst>
            <pc:docMk/>
            <pc:sldMk cId="0" sldId="336"/>
            <ac:graphicFrameMk id="27651" creationId="{00000000-0000-0000-0000-000000000000}"/>
          </ac:graphicFrameMkLst>
        </pc:graphicFrameChg>
      </pc:sldChg>
      <pc:sldChg chg="modSp">
        <pc:chgData name="Lonkowski, Nanette" userId="fc57129b-435d-4a0d-b15c-cc42a531d502" providerId="ADAL" clId="{1FDEE190-A317-4E4E-85A6-93B3486AAE59}" dt="2021-07-07T13:43:01.480" v="701"/>
        <pc:sldMkLst>
          <pc:docMk/>
          <pc:sldMk cId="0" sldId="373"/>
        </pc:sldMkLst>
        <pc:graphicFrameChg chg="mod">
          <ac:chgData name="Lonkowski, Nanette" userId="fc57129b-435d-4a0d-b15c-cc42a531d502" providerId="ADAL" clId="{1FDEE190-A317-4E4E-85A6-93B3486AAE59}" dt="2021-07-07T13:43:01.480" v="701"/>
          <ac:graphicFrameMkLst>
            <pc:docMk/>
            <pc:sldMk cId="0" sldId="373"/>
            <ac:graphicFrameMk id="10243" creationId="{00000000-0000-0000-0000-000000000000}"/>
          </ac:graphicFrameMkLst>
        </pc:graphicFrameChg>
      </pc:sldChg>
      <pc:sldChg chg="modSp">
        <pc:chgData name="Lonkowski, Nanette" userId="fc57129b-435d-4a0d-b15c-cc42a531d502" providerId="ADAL" clId="{1FDEE190-A317-4E4E-85A6-93B3486AAE59}" dt="2021-07-07T13:45:40.712" v="702"/>
        <pc:sldMkLst>
          <pc:docMk/>
          <pc:sldMk cId="0" sldId="376"/>
        </pc:sldMkLst>
        <pc:graphicFrameChg chg="mod">
          <ac:chgData name="Lonkowski, Nanette" userId="fc57129b-435d-4a0d-b15c-cc42a531d502" providerId="ADAL" clId="{1FDEE190-A317-4E4E-85A6-93B3486AAE59}" dt="2021-07-07T13:45:40.712" v="702"/>
          <ac:graphicFrameMkLst>
            <pc:docMk/>
            <pc:sldMk cId="0" sldId="376"/>
            <ac:graphicFrameMk id="11267" creationId="{00000000-0000-0000-0000-000000000000}"/>
          </ac:graphicFrameMkLst>
        </pc:graphicFrameChg>
      </pc:sldChg>
      <pc:sldChg chg="modSp modNotes">
        <pc:chgData name="Lonkowski, Nanette" userId="fc57129b-435d-4a0d-b15c-cc42a531d502" providerId="ADAL" clId="{1FDEE190-A317-4E4E-85A6-93B3486AAE59}" dt="2021-06-25T20:32:09.368" v="672"/>
        <pc:sldMkLst>
          <pc:docMk/>
          <pc:sldMk cId="0" sldId="378"/>
        </pc:sldMkLst>
        <pc:spChg chg="mod">
          <ac:chgData name="Lonkowski, Nanette" userId="fc57129b-435d-4a0d-b15c-cc42a531d502" providerId="ADAL" clId="{1FDEE190-A317-4E4E-85A6-93B3486AAE59}" dt="2021-06-16T16:34:23.216" v="397" actId="20577"/>
          <ac:spMkLst>
            <pc:docMk/>
            <pc:sldMk cId="0" sldId="378"/>
            <ac:spMk id="35843" creationId="{00000000-0000-0000-0000-000000000000}"/>
          </ac:spMkLst>
        </pc:spChg>
      </pc:sldChg>
      <pc:sldChg chg="modSp">
        <pc:chgData name="Lonkowski, Nanette" userId="fc57129b-435d-4a0d-b15c-cc42a531d502" providerId="ADAL" clId="{1FDEE190-A317-4E4E-85A6-93B3486AAE59}" dt="2021-06-16T16:41:34.485" v="405"/>
        <pc:sldMkLst>
          <pc:docMk/>
          <pc:sldMk cId="0" sldId="383"/>
        </pc:sldMkLst>
        <pc:spChg chg="mod">
          <ac:chgData name="Lonkowski, Nanette" userId="fc57129b-435d-4a0d-b15c-cc42a531d502" providerId="ADAL" clId="{1FDEE190-A317-4E4E-85A6-93B3486AAE59}" dt="2021-06-16T16:35:52.880" v="402" actId="20577"/>
          <ac:spMkLst>
            <pc:docMk/>
            <pc:sldMk cId="0" sldId="383"/>
            <ac:spMk id="41986" creationId="{00000000-0000-0000-0000-000000000000}"/>
          </ac:spMkLst>
        </pc:spChg>
        <pc:graphicFrameChg chg="mod">
          <ac:chgData name="Lonkowski, Nanette" userId="fc57129b-435d-4a0d-b15c-cc42a531d502" providerId="ADAL" clId="{1FDEE190-A317-4E4E-85A6-93B3486AAE59}" dt="2021-06-16T16:41:34.485" v="405"/>
          <ac:graphicFrameMkLst>
            <pc:docMk/>
            <pc:sldMk cId="0" sldId="383"/>
            <ac:graphicFrameMk id="41987" creationId="{00000000-0000-0000-0000-000000000000}"/>
          </ac:graphicFrameMkLst>
        </pc:graphicFrameChg>
      </pc:sldChg>
      <pc:sldChg chg="modSp">
        <pc:chgData name="Lonkowski, Nanette" userId="fc57129b-435d-4a0d-b15c-cc42a531d502" providerId="ADAL" clId="{1FDEE190-A317-4E4E-85A6-93B3486AAE59}" dt="2021-07-07T15:18:54.452" v="773"/>
        <pc:sldMkLst>
          <pc:docMk/>
          <pc:sldMk cId="0" sldId="388"/>
        </pc:sldMkLst>
        <pc:graphicFrameChg chg="mod">
          <ac:chgData name="Lonkowski, Nanette" userId="fc57129b-435d-4a0d-b15c-cc42a531d502" providerId="ADAL" clId="{1FDEE190-A317-4E4E-85A6-93B3486AAE59}" dt="2021-07-07T15:18:54.452" v="773"/>
          <ac:graphicFrameMkLst>
            <pc:docMk/>
            <pc:sldMk cId="0" sldId="388"/>
            <ac:graphicFrameMk id="45059" creationId="{00000000-0000-0000-0000-000000000000}"/>
          </ac:graphicFrameMkLst>
        </pc:graphicFrameChg>
      </pc:sldChg>
      <pc:sldChg chg="modSp">
        <pc:chgData name="Lonkowski, Nanette" userId="fc57129b-435d-4a0d-b15c-cc42a531d502" providerId="ADAL" clId="{1FDEE190-A317-4E4E-85A6-93B3486AAE59}" dt="2021-07-07T15:23:13.958" v="774"/>
        <pc:sldMkLst>
          <pc:docMk/>
          <pc:sldMk cId="0" sldId="389"/>
        </pc:sldMkLst>
        <pc:spChg chg="mod">
          <ac:chgData name="Lonkowski, Nanette" userId="fc57129b-435d-4a0d-b15c-cc42a531d502" providerId="ADAL" clId="{1FDEE190-A317-4E4E-85A6-93B3486AAE59}" dt="2021-06-21T13:43:37.854" v="555" actId="20577"/>
          <ac:spMkLst>
            <pc:docMk/>
            <pc:sldMk cId="0" sldId="389"/>
            <ac:spMk id="46084" creationId="{00000000-0000-0000-0000-000000000000}"/>
          </ac:spMkLst>
        </pc:spChg>
        <pc:graphicFrameChg chg="mod">
          <ac:chgData name="Lonkowski, Nanette" userId="fc57129b-435d-4a0d-b15c-cc42a531d502" providerId="ADAL" clId="{1FDEE190-A317-4E4E-85A6-93B3486AAE59}" dt="2021-07-07T15:23:13.958" v="774"/>
          <ac:graphicFrameMkLst>
            <pc:docMk/>
            <pc:sldMk cId="0" sldId="389"/>
            <ac:graphicFrameMk id="46083" creationId="{00000000-0000-0000-0000-000000000000}"/>
          </ac:graphicFrameMkLst>
        </pc:graphicFrameChg>
      </pc:sldChg>
      <pc:sldChg chg="modSp">
        <pc:chgData name="Lonkowski, Nanette" userId="fc57129b-435d-4a0d-b15c-cc42a531d502" providerId="ADAL" clId="{1FDEE190-A317-4E4E-85A6-93B3486AAE59}" dt="2021-07-07T15:24:47.034" v="775"/>
        <pc:sldMkLst>
          <pc:docMk/>
          <pc:sldMk cId="0" sldId="390"/>
        </pc:sldMkLst>
        <pc:graphicFrameChg chg="mod">
          <ac:chgData name="Lonkowski, Nanette" userId="fc57129b-435d-4a0d-b15c-cc42a531d502" providerId="ADAL" clId="{1FDEE190-A317-4E4E-85A6-93B3486AAE59}" dt="2021-07-07T15:24:47.034" v="775"/>
          <ac:graphicFrameMkLst>
            <pc:docMk/>
            <pc:sldMk cId="0" sldId="390"/>
            <ac:graphicFrameMk id="47107" creationId="{00000000-0000-0000-0000-000000000000}"/>
          </ac:graphicFrameMkLst>
        </pc:graphicFrameChg>
      </pc:sldChg>
      <pc:sldChg chg="modSp">
        <pc:chgData name="Lonkowski, Nanette" userId="fc57129b-435d-4a0d-b15c-cc42a531d502" providerId="ADAL" clId="{1FDEE190-A317-4E4E-85A6-93B3486AAE59}" dt="2021-06-25T20:04:28.282" v="656"/>
        <pc:sldMkLst>
          <pc:docMk/>
          <pc:sldMk cId="0" sldId="394"/>
        </pc:sldMkLst>
        <pc:graphicFrameChg chg="mod">
          <ac:chgData name="Lonkowski, Nanette" userId="fc57129b-435d-4a0d-b15c-cc42a531d502" providerId="ADAL" clId="{1FDEE190-A317-4E4E-85A6-93B3486AAE59}" dt="2021-06-25T20:04:28.282" v="656"/>
          <ac:graphicFrameMkLst>
            <pc:docMk/>
            <pc:sldMk cId="0" sldId="394"/>
            <ac:graphicFrameMk id="50178" creationId="{00000000-0000-0000-0000-000000000000}"/>
          </ac:graphicFrameMkLst>
        </pc:graphicFrameChg>
      </pc:sldChg>
      <pc:sldChg chg="modSp">
        <pc:chgData name="Lonkowski, Nanette" userId="fc57129b-435d-4a0d-b15c-cc42a531d502" providerId="ADAL" clId="{1FDEE190-A317-4E4E-85A6-93B3486AAE59}" dt="2021-06-25T20:03:38.038" v="655"/>
        <pc:sldMkLst>
          <pc:docMk/>
          <pc:sldMk cId="0" sldId="395"/>
        </pc:sldMkLst>
        <pc:graphicFrameChg chg="mod">
          <ac:chgData name="Lonkowski, Nanette" userId="fc57129b-435d-4a0d-b15c-cc42a531d502" providerId="ADAL" clId="{1FDEE190-A317-4E4E-85A6-93B3486AAE59}" dt="2021-06-25T20:03:38.038" v="655"/>
          <ac:graphicFrameMkLst>
            <pc:docMk/>
            <pc:sldMk cId="0" sldId="395"/>
            <ac:graphicFrameMk id="51202" creationId="{00000000-0000-0000-0000-000000000000}"/>
          </ac:graphicFrameMkLst>
        </pc:graphicFrameChg>
      </pc:sldChg>
      <pc:sldChg chg="modSp">
        <pc:chgData name="Lonkowski, Nanette" userId="fc57129b-435d-4a0d-b15c-cc42a531d502" providerId="ADAL" clId="{1FDEE190-A317-4E4E-85A6-93B3486AAE59}" dt="2021-06-25T20:03:14.832" v="654"/>
        <pc:sldMkLst>
          <pc:docMk/>
          <pc:sldMk cId="0" sldId="396"/>
        </pc:sldMkLst>
        <pc:graphicFrameChg chg="mod">
          <ac:chgData name="Lonkowski, Nanette" userId="fc57129b-435d-4a0d-b15c-cc42a531d502" providerId="ADAL" clId="{1FDEE190-A317-4E4E-85A6-93B3486AAE59}" dt="2021-06-25T20:03:14.832" v="654"/>
          <ac:graphicFrameMkLst>
            <pc:docMk/>
            <pc:sldMk cId="0" sldId="396"/>
            <ac:graphicFrameMk id="52226" creationId="{00000000-0000-0000-0000-000000000000}"/>
          </ac:graphicFrameMkLst>
        </pc:graphicFrameChg>
      </pc:sldChg>
      <pc:sldChg chg="modSp">
        <pc:chgData name="Lonkowski, Nanette" userId="fc57129b-435d-4a0d-b15c-cc42a531d502" providerId="ADAL" clId="{1FDEE190-A317-4E4E-85A6-93B3486AAE59}" dt="2021-07-07T15:26:13.054" v="777"/>
        <pc:sldMkLst>
          <pc:docMk/>
          <pc:sldMk cId="0" sldId="397"/>
        </pc:sldMkLst>
        <pc:graphicFrameChg chg="mod">
          <ac:chgData name="Lonkowski, Nanette" userId="fc57129b-435d-4a0d-b15c-cc42a531d502" providerId="ADAL" clId="{1FDEE190-A317-4E4E-85A6-93B3486AAE59}" dt="2021-07-07T15:26:13.054" v="777"/>
          <ac:graphicFrameMkLst>
            <pc:docMk/>
            <pc:sldMk cId="0" sldId="397"/>
            <ac:graphicFrameMk id="53250" creationId="{00000000-0000-0000-0000-000000000000}"/>
          </ac:graphicFrameMkLst>
        </pc:graphicFrameChg>
      </pc:sldChg>
      <pc:sldChg chg="modSp">
        <pc:chgData name="Lonkowski, Nanette" userId="fc57129b-435d-4a0d-b15c-cc42a531d502" providerId="ADAL" clId="{1FDEE190-A317-4E4E-85A6-93B3486AAE59}" dt="2021-06-25T20:00:54.091" v="652"/>
        <pc:sldMkLst>
          <pc:docMk/>
          <pc:sldMk cId="0" sldId="398"/>
        </pc:sldMkLst>
        <pc:graphicFrameChg chg="mod">
          <ac:chgData name="Lonkowski, Nanette" userId="fc57129b-435d-4a0d-b15c-cc42a531d502" providerId="ADAL" clId="{1FDEE190-A317-4E4E-85A6-93B3486AAE59}" dt="2021-06-25T20:00:54.091" v="652"/>
          <ac:graphicFrameMkLst>
            <pc:docMk/>
            <pc:sldMk cId="0" sldId="398"/>
            <ac:graphicFrameMk id="54274" creationId="{00000000-0000-0000-0000-000000000000}"/>
          </ac:graphicFrameMkLst>
        </pc:graphicFrameChg>
      </pc:sldChg>
      <pc:sldChg chg="modSp">
        <pc:chgData name="Lonkowski, Nanette" userId="fc57129b-435d-4a0d-b15c-cc42a531d502" providerId="ADAL" clId="{1FDEE190-A317-4E4E-85A6-93B3486AAE59}" dt="2021-06-25T19:59:47.140" v="651"/>
        <pc:sldMkLst>
          <pc:docMk/>
          <pc:sldMk cId="0" sldId="399"/>
        </pc:sldMkLst>
        <pc:graphicFrameChg chg="mod">
          <ac:chgData name="Lonkowski, Nanette" userId="fc57129b-435d-4a0d-b15c-cc42a531d502" providerId="ADAL" clId="{1FDEE190-A317-4E4E-85A6-93B3486AAE59}" dt="2021-06-25T19:59:47.140" v="651"/>
          <ac:graphicFrameMkLst>
            <pc:docMk/>
            <pc:sldMk cId="0" sldId="399"/>
            <ac:graphicFrameMk id="55298" creationId="{00000000-0000-0000-0000-000000000000}"/>
          </ac:graphicFrameMkLst>
        </pc:graphicFrameChg>
      </pc:sldChg>
      <pc:sldChg chg="modSp">
        <pc:chgData name="Lonkowski, Nanette" userId="fc57129b-435d-4a0d-b15c-cc42a531d502" providerId="ADAL" clId="{1FDEE190-A317-4E4E-85A6-93B3486AAE59}" dt="2021-06-25T19:59:29.156" v="650"/>
        <pc:sldMkLst>
          <pc:docMk/>
          <pc:sldMk cId="0" sldId="400"/>
        </pc:sldMkLst>
        <pc:graphicFrameChg chg="mod">
          <ac:chgData name="Lonkowski, Nanette" userId="fc57129b-435d-4a0d-b15c-cc42a531d502" providerId="ADAL" clId="{1FDEE190-A317-4E4E-85A6-93B3486AAE59}" dt="2021-06-25T19:59:29.156" v="650"/>
          <ac:graphicFrameMkLst>
            <pc:docMk/>
            <pc:sldMk cId="0" sldId="400"/>
            <ac:graphicFrameMk id="56322" creationId="{00000000-0000-0000-0000-000000000000}"/>
          </ac:graphicFrameMkLst>
        </pc:graphicFrameChg>
      </pc:sldChg>
      <pc:sldChg chg="modSp">
        <pc:chgData name="Lonkowski, Nanette" userId="fc57129b-435d-4a0d-b15c-cc42a531d502" providerId="ADAL" clId="{1FDEE190-A317-4E4E-85A6-93B3486AAE59}" dt="2021-06-25T19:56:34.982" v="648"/>
        <pc:sldMkLst>
          <pc:docMk/>
          <pc:sldMk cId="0" sldId="401"/>
        </pc:sldMkLst>
        <pc:graphicFrameChg chg="mod">
          <ac:chgData name="Lonkowski, Nanette" userId="fc57129b-435d-4a0d-b15c-cc42a531d502" providerId="ADAL" clId="{1FDEE190-A317-4E4E-85A6-93B3486AAE59}" dt="2021-06-25T19:56:34.982" v="648"/>
          <ac:graphicFrameMkLst>
            <pc:docMk/>
            <pc:sldMk cId="0" sldId="401"/>
            <ac:graphicFrameMk id="57346" creationId="{00000000-0000-0000-0000-000000000000}"/>
          </ac:graphicFrameMkLst>
        </pc:graphicFrameChg>
      </pc:sldChg>
      <pc:sldChg chg="modSp">
        <pc:chgData name="Lonkowski, Nanette" userId="fc57129b-435d-4a0d-b15c-cc42a531d502" providerId="ADAL" clId="{1FDEE190-A317-4E4E-85A6-93B3486AAE59}" dt="2021-07-07T15:26:56.582" v="778"/>
        <pc:sldMkLst>
          <pc:docMk/>
          <pc:sldMk cId="0" sldId="402"/>
        </pc:sldMkLst>
        <pc:graphicFrameChg chg="mod">
          <ac:chgData name="Lonkowski, Nanette" userId="fc57129b-435d-4a0d-b15c-cc42a531d502" providerId="ADAL" clId="{1FDEE190-A317-4E4E-85A6-93B3486AAE59}" dt="2021-07-07T15:26:56.582" v="778"/>
          <ac:graphicFrameMkLst>
            <pc:docMk/>
            <pc:sldMk cId="0" sldId="402"/>
            <ac:graphicFrameMk id="58370" creationId="{00000000-0000-0000-0000-000000000000}"/>
          </ac:graphicFrameMkLst>
        </pc:graphicFrameChg>
      </pc:sldChg>
      <pc:sldChg chg="del">
        <pc:chgData name="Lonkowski, Nanette" userId="fc57129b-435d-4a0d-b15c-cc42a531d502" providerId="ADAL" clId="{1FDEE190-A317-4E4E-85A6-93B3486AAE59}" dt="2021-06-21T14:14:03.284" v="592" actId="2696"/>
        <pc:sldMkLst>
          <pc:docMk/>
          <pc:sldMk cId="0" sldId="403"/>
        </pc:sldMkLst>
      </pc:sldChg>
      <pc:sldChg chg="del">
        <pc:chgData name="Lonkowski, Nanette" userId="fc57129b-435d-4a0d-b15c-cc42a531d502" providerId="ADAL" clId="{1FDEE190-A317-4E4E-85A6-93B3486AAE59}" dt="2021-06-21T14:14:05.363" v="595" actId="2696"/>
        <pc:sldMkLst>
          <pc:docMk/>
          <pc:sldMk cId="0" sldId="404"/>
        </pc:sldMkLst>
      </pc:sldChg>
      <pc:sldChg chg="del">
        <pc:chgData name="Lonkowski, Nanette" userId="fc57129b-435d-4a0d-b15c-cc42a531d502" providerId="ADAL" clId="{1FDEE190-A317-4E4E-85A6-93B3486AAE59}" dt="2021-06-21T14:14:08.720" v="600" actId="2696"/>
        <pc:sldMkLst>
          <pc:docMk/>
          <pc:sldMk cId="0" sldId="405"/>
        </pc:sldMkLst>
      </pc:sldChg>
      <pc:sldChg chg="del">
        <pc:chgData name="Lonkowski, Nanette" userId="fc57129b-435d-4a0d-b15c-cc42a531d502" providerId="ADAL" clId="{1FDEE190-A317-4E4E-85A6-93B3486AAE59}" dt="2021-06-21T14:14:09.416" v="601" actId="2696"/>
        <pc:sldMkLst>
          <pc:docMk/>
          <pc:sldMk cId="0" sldId="406"/>
        </pc:sldMkLst>
      </pc:sldChg>
      <pc:sldChg chg="del">
        <pc:chgData name="Lonkowski, Nanette" userId="fc57129b-435d-4a0d-b15c-cc42a531d502" providerId="ADAL" clId="{1FDEE190-A317-4E4E-85A6-93B3486AAE59}" dt="2021-06-21T14:14:10.276" v="602" actId="2696"/>
        <pc:sldMkLst>
          <pc:docMk/>
          <pc:sldMk cId="0" sldId="407"/>
        </pc:sldMkLst>
      </pc:sldChg>
      <pc:sldChg chg="del">
        <pc:chgData name="Lonkowski, Nanette" userId="fc57129b-435d-4a0d-b15c-cc42a531d502" providerId="ADAL" clId="{1FDEE190-A317-4E4E-85A6-93B3486AAE59}" dt="2021-06-21T14:14:12.095" v="603" actId="2696"/>
        <pc:sldMkLst>
          <pc:docMk/>
          <pc:sldMk cId="0" sldId="408"/>
        </pc:sldMkLst>
      </pc:sldChg>
      <pc:sldChg chg="del">
        <pc:chgData name="Lonkowski, Nanette" userId="fc57129b-435d-4a0d-b15c-cc42a531d502" providerId="ADAL" clId="{1FDEE190-A317-4E4E-85A6-93B3486AAE59}" dt="2021-06-21T14:14:07.441" v="598" actId="2696"/>
        <pc:sldMkLst>
          <pc:docMk/>
          <pc:sldMk cId="0" sldId="421"/>
        </pc:sldMkLst>
      </pc:sldChg>
      <pc:sldChg chg="del">
        <pc:chgData name="Lonkowski, Nanette" userId="fc57129b-435d-4a0d-b15c-cc42a531d502" providerId="ADAL" clId="{1FDEE190-A317-4E4E-85A6-93B3486AAE59}" dt="2021-06-21T14:14:08.095" v="599" actId="2696"/>
        <pc:sldMkLst>
          <pc:docMk/>
          <pc:sldMk cId="0" sldId="422"/>
        </pc:sldMkLst>
      </pc:sldChg>
      <pc:sldChg chg="modSp">
        <pc:chgData name="Lonkowski, Nanette" userId="fc57129b-435d-4a0d-b15c-cc42a531d502" providerId="ADAL" clId="{1FDEE190-A317-4E4E-85A6-93B3486AAE59}" dt="2021-06-25T20:07:10.834" v="658"/>
        <pc:sldMkLst>
          <pc:docMk/>
          <pc:sldMk cId="0" sldId="424"/>
        </pc:sldMkLst>
        <pc:graphicFrameChg chg="mod">
          <ac:chgData name="Lonkowski, Nanette" userId="fc57129b-435d-4a0d-b15c-cc42a531d502" providerId="ADAL" clId="{1FDEE190-A317-4E4E-85A6-93B3486AAE59}" dt="2021-06-25T20:07:10.834" v="658"/>
          <ac:graphicFrameMkLst>
            <pc:docMk/>
            <pc:sldMk cId="0" sldId="424"/>
            <ac:graphicFrameMk id="48132" creationId="{00000000-0000-0000-0000-000000000000}"/>
          </ac:graphicFrameMkLst>
        </pc:graphicFrameChg>
      </pc:sldChg>
      <pc:sldChg chg="modSp">
        <pc:chgData name="Lonkowski, Nanette" userId="fc57129b-435d-4a0d-b15c-cc42a531d502" providerId="ADAL" clId="{1FDEE190-A317-4E4E-85A6-93B3486AAE59}" dt="2021-07-07T15:25:41.853" v="776"/>
        <pc:sldMkLst>
          <pc:docMk/>
          <pc:sldMk cId="0" sldId="425"/>
        </pc:sldMkLst>
        <pc:graphicFrameChg chg="mod">
          <ac:chgData name="Lonkowski, Nanette" userId="fc57129b-435d-4a0d-b15c-cc42a531d502" providerId="ADAL" clId="{1FDEE190-A317-4E4E-85A6-93B3486AAE59}" dt="2021-07-07T15:25:41.853" v="776"/>
          <ac:graphicFrameMkLst>
            <pc:docMk/>
            <pc:sldMk cId="0" sldId="425"/>
            <ac:graphicFrameMk id="49155" creationId="{00000000-0000-0000-0000-000000000000}"/>
          </ac:graphicFrameMkLst>
        </pc:graphicFrameChg>
      </pc:sldChg>
      <pc:sldChg chg="modSp mod">
        <pc:chgData name="Lonkowski, Nanette" userId="fc57129b-435d-4a0d-b15c-cc42a531d502" providerId="ADAL" clId="{1FDEE190-A317-4E4E-85A6-93B3486AAE59}" dt="2021-06-14T16:11:08.530" v="88" actId="20577"/>
        <pc:sldMkLst>
          <pc:docMk/>
          <pc:sldMk cId="0" sldId="426"/>
        </pc:sldMkLst>
        <pc:spChg chg="mod">
          <ac:chgData name="Lonkowski, Nanette" userId="fc57129b-435d-4a0d-b15c-cc42a531d502" providerId="ADAL" clId="{1FDEE190-A317-4E4E-85A6-93B3486AAE59}" dt="2021-06-14T15:50:25.171" v="58" actId="20577"/>
          <ac:spMkLst>
            <pc:docMk/>
            <pc:sldMk cId="0" sldId="426"/>
            <ac:spMk id="14338" creationId="{00000000-0000-0000-0000-000000000000}"/>
          </ac:spMkLst>
        </pc:spChg>
        <pc:graphicFrameChg chg="mod">
          <ac:chgData name="Lonkowski, Nanette" userId="fc57129b-435d-4a0d-b15c-cc42a531d502" providerId="ADAL" clId="{1FDEE190-A317-4E4E-85A6-93B3486AAE59}" dt="2021-06-14T16:11:08.530" v="88" actId="20577"/>
          <ac:graphicFrameMkLst>
            <pc:docMk/>
            <pc:sldMk cId="0" sldId="426"/>
            <ac:graphicFrameMk id="2" creationId="{00000000-0000-0000-0000-000000000000}"/>
          </ac:graphicFrameMkLst>
        </pc:graphicFrameChg>
      </pc:sldChg>
      <pc:sldChg chg="del">
        <pc:chgData name="Lonkowski, Nanette" userId="fc57129b-435d-4a0d-b15c-cc42a531d502" providerId="ADAL" clId="{1FDEE190-A317-4E4E-85A6-93B3486AAE59}" dt="2021-06-21T14:14:06.067" v="596" actId="2696"/>
        <pc:sldMkLst>
          <pc:docMk/>
          <pc:sldMk cId="0" sldId="427"/>
        </pc:sldMkLst>
      </pc:sldChg>
      <pc:sldChg chg="del">
        <pc:chgData name="Lonkowski, Nanette" userId="fc57129b-435d-4a0d-b15c-cc42a531d502" providerId="ADAL" clId="{1FDEE190-A317-4E4E-85A6-93B3486AAE59}" dt="2021-06-21T14:14:06.707" v="597" actId="2696"/>
        <pc:sldMkLst>
          <pc:docMk/>
          <pc:sldMk cId="0" sldId="428"/>
        </pc:sldMkLst>
      </pc:sldChg>
      <pc:sldChg chg="modSp">
        <pc:chgData name="Lonkowski, Nanette" userId="fc57129b-435d-4a0d-b15c-cc42a531d502" providerId="ADAL" clId="{1FDEE190-A317-4E4E-85A6-93B3486AAE59}" dt="2021-07-13T13:37:00.832" v="796"/>
        <pc:sldMkLst>
          <pc:docMk/>
          <pc:sldMk cId="0" sldId="429"/>
        </pc:sldMkLst>
        <pc:graphicFrameChg chg="mod">
          <ac:chgData name="Lonkowski, Nanette" userId="fc57129b-435d-4a0d-b15c-cc42a531d502" providerId="ADAL" clId="{1FDEE190-A317-4E4E-85A6-93B3486AAE59}" dt="2021-07-13T13:37:00.832" v="796"/>
          <ac:graphicFrameMkLst>
            <pc:docMk/>
            <pc:sldMk cId="0" sldId="429"/>
            <ac:graphicFrameMk id="24580" creationId="{00000000-0000-0000-0000-000000000000}"/>
          </ac:graphicFrameMkLst>
        </pc:graphicFrameChg>
      </pc:sldChg>
      <pc:sldChg chg="del">
        <pc:chgData name="Lonkowski, Nanette" userId="fc57129b-435d-4a0d-b15c-cc42a531d502" providerId="ADAL" clId="{1FDEE190-A317-4E4E-85A6-93B3486AAE59}" dt="2021-06-21T14:14:01.816" v="590" actId="2696"/>
        <pc:sldMkLst>
          <pc:docMk/>
          <pc:sldMk cId="303902427" sldId="431"/>
        </pc:sldMkLst>
      </pc:sldChg>
      <pc:sldChg chg="del">
        <pc:chgData name="Lonkowski, Nanette" userId="fc57129b-435d-4a0d-b15c-cc42a531d502" providerId="ADAL" clId="{1FDEE190-A317-4E4E-85A6-93B3486AAE59}" dt="2021-06-21T14:14:04.004" v="593" actId="2696"/>
        <pc:sldMkLst>
          <pc:docMk/>
          <pc:sldMk cId="1122118309" sldId="432"/>
        </pc:sldMkLst>
      </pc:sldChg>
      <pc:sldChg chg="del">
        <pc:chgData name="Lonkowski, Nanette" userId="fc57129b-435d-4a0d-b15c-cc42a531d502" providerId="ADAL" clId="{1FDEE190-A317-4E4E-85A6-93B3486AAE59}" dt="2021-06-21T14:14:02.488" v="591" actId="2696"/>
        <pc:sldMkLst>
          <pc:docMk/>
          <pc:sldMk cId="871808772" sldId="435"/>
        </pc:sldMkLst>
      </pc:sldChg>
      <pc:sldChg chg="del">
        <pc:chgData name="Lonkowski, Nanette" userId="fc57129b-435d-4a0d-b15c-cc42a531d502" providerId="ADAL" clId="{1FDEE190-A317-4E4E-85A6-93B3486AAE59}" dt="2021-06-21T14:14:04.707" v="594" actId="2696"/>
        <pc:sldMkLst>
          <pc:docMk/>
          <pc:sldMk cId="3966283321" sldId="436"/>
        </pc:sldMkLst>
      </pc:sldChg>
      <pc:sldChg chg="del">
        <pc:chgData name="Lonkowski, Nanette" userId="fc57129b-435d-4a0d-b15c-cc42a531d502" providerId="ADAL" clId="{1FDEE190-A317-4E4E-85A6-93B3486AAE59}" dt="2021-06-21T14:13:59.450" v="588" actId="2696"/>
        <pc:sldMkLst>
          <pc:docMk/>
          <pc:sldMk cId="2119819941" sldId="437"/>
        </pc:sldMkLst>
      </pc:sldChg>
      <pc:sldChg chg="del">
        <pc:chgData name="Lonkowski, Nanette" userId="fc57129b-435d-4a0d-b15c-cc42a531d502" providerId="ADAL" clId="{1FDEE190-A317-4E4E-85A6-93B3486AAE59}" dt="2021-06-21T14:13:54.690" v="586" actId="2696"/>
        <pc:sldMkLst>
          <pc:docMk/>
          <pc:sldMk cId="1892035928" sldId="439"/>
        </pc:sldMkLst>
      </pc:sldChg>
      <pc:sldChg chg="del">
        <pc:chgData name="Lonkowski, Nanette" userId="fc57129b-435d-4a0d-b15c-cc42a531d502" providerId="ADAL" clId="{1FDEE190-A317-4E4E-85A6-93B3486AAE59}" dt="2021-06-21T14:14:00.856" v="589" actId="2696"/>
        <pc:sldMkLst>
          <pc:docMk/>
          <pc:sldMk cId="99367675" sldId="440"/>
        </pc:sldMkLst>
      </pc:sldChg>
      <pc:sldChg chg="del">
        <pc:chgData name="Lonkowski, Nanette" userId="fc57129b-435d-4a0d-b15c-cc42a531d502" providerId="ADAL" clId="{1FDEE190-A317-4E4E-85A6-93B3486AAE59}" dt="2021-06-21T14:13:58.527" v="587" actId="2696"/>
        <pc:sldMkLst>
          <pc:docMk/>
          <pc:sldMk cId="1589196049" sldId="441"/>
        </pc:sldMkLst>
      </pc:sldChg>
      <pc:sldChg chg="delSp modSp">
        <pc:chgData name="Lonkowski, Nanette" userId="fc57129b-435d-4a0d-b15c-cc42a531d502" providerId="ADAL" clId="{1FDEE190-A317-4E4E-85A6-93B3486AAE59}" dt="2021-07-06T18:54:03.507" v="694"/>
        <pc:sldMkLst>
          <pc:docMk/>
          <pc:sldMk cId="497604288" sldId="442"/>
        </pc:sldMkLst>
        <pc:spChg chg="del mod">
          <ac:chgData name="Lonkowski, Nanette" userId="fc57129b-435d-4a0d-b15c-cc42a531d502" providerId="ADAL" clId="{1FDEE190-A317-4E4E-85A6-93B3486AAE59}" dt="2021-07-06T18:54:03.507" v="694"/>
          <ac:spMkLst>
            <pc:docMk/>
            <pc:sldMk cId="497604288" sldId="442"/>
            <ac:spMk id="11" creationId="{6C47B09B-E10C-4C7C-B186-9B7501E929C3}"/>
          </ac:spMkLst>
        </pc:spChg>
        <pc:graphicFrameChg chg="mod">
          <ac:chgData name="Lonkowski, Nanette" userId="fc57129b-435d-4a0d-b15c-cc42a531d502" providerId="ADAL" clId="{1FDEE190-A317-4E4E-85A6-93B3486AAE59}" dt="2021-07-06T18:53:25.767" v="691"/>
          <ac:graphicFrameMkLst>
            <pc:docMk/>
            <pc:sldMk cId="497604288" sldId="442"/>
            <ac:graphicFrameMk id="5" creationId="{ACFDB750-BCBB-4478-81B9-DEDBA799C7A2}"/>
          </ac:graphicFrameMkLst>
        </pc:graphicFrameChg>
      </pc:sldChg>
      <pc:sldChg chg="modSp">
        <pc:chgData name="Lonkowski, Nanette" userId="fc57129b-435d-4a0d-b15c-cc42a531d502" providerId="ADAL" clId="{1FDEE190-A317-4E4E-85A6-93B3486AAE59}" dt="2021-07-07T15:29:02.826" v="781"/>
        <pc:sldMkLst>
          <pc:docMk/>
          <pc:sldMk cId="3981809195" sldId="445"/>
        </pc:sldMkLst>
        <pc:spChg chg="mod">
          <ac:chgData name="Lonkowski, Nanette" userId="fc57129b-435d-4a0d-b15c-cc42a531d502" providerId="ADAL" clId="{1FDEE190-A317-4E4E-85A6-93B3486AAE59}" dt="2021-07-07T15:28:54.435" v="780" actId="20577"/>
          <ac:spMkLst>
            <pc:docMk/>
            <pc:sldMk cId="3981809195" sldId="445"/>
            <ac:spMk id="2" creationId="{00000000-0000-0000-0000-000000000000}"/>
          </ac:spMkLst>
        </pc:spChg>
        <pc:graphicFrameChg chg="mod">
          <ac:chgData name="Lonkowski, Nanette" userId="fc57129b-435d-4a0d-b15c-cc42a531d502" providerId="ADAL" clId="{1FDEE190-A317-4E4E-85A6-93B3486AAE59}" dt="2021-07-07T15:29:02.826" v="781"/>
          <ac:graphicFrameMkLst>
            <pc:docMk/>
            <pc:sldMk cId="3981809195" sldId="445"/>
            <ac:graphicFrameMk id="4" creationId="{00000000-0000-0000-0000-000000000000}"/>
          </ac:graphicFrameMkLst>
        </pc:graphicFrameChg>
      </pc:sldChg>
      <pc:sldChg chg="modSp">
        <pc:chgData name="Lonkowski, Nanette" userId="fc57129b-435d-4a0d-b15c-cc42a531d502" providerId="ADAL" clId="{1FDEE190-A317-4E4E-85A6-93B3486AAE59}" dt="2021-07-07T15:27:19.833" v="779" actId="20577"/>
        <pc:sldMkLst>
          <pc:docMk/>
          <pc:sldMk cId="37836276" sldId="446"/>
        </pc:sldMkLst>
        <pc:spChg chg="mod">
          <ac:chgData name="Lonkowski, Nanette" userId="fc57129b-435d-4a0d-b15c-cc42a531d502" providerId="ADAL" clId="{1FDEE190-A317-4E4E-85A6-93B3486AAE59}" dt="2021-07-07T15:27:19.833" v="779" actId="20577"/>
          <ac:spMkLst>
            <pc:docMk/>
            <pc:sldMk cId="37836276" sldId="446"/>
            <ac:spMk id="2" creationId="{00000000-0000-0000-0000-000000000000}"/>
          </ac:spMkLst>
        </pc:spChg>
        <pc:graphicFrameChg chg="mod">
          <ac:chgData name="Lonkowski, Nanette" userId="fc57129b-435d-4a0d-b15c-cc42a531d502" providerId="ADAL" clId="{1FDEE190-A317-4E4E-85A6-93B3486AAE59}" dt="2021-06-25T20:13:17.093" v="668"/>
          <ac:graphicFrameMkLst>
            <pc:docMk/>
            <pc:sldMk cId="37836276" sldId="446"/>
            <ac:graphicFrameMk id="5" creationId="{544D2B8E-370D-45BA-B22E-2E2EDA80D706}"/>
          </ac:graphicFrameMkLst>
        </pc:graphicFrameChg>
      </pc:sldChg>
      <pc:sldChg chg="addSp delSp modSp add del">
        <pc:chgData name="Lonkowski, Nanette" userId="fc57129b-435d-4a0d-b15c-cc42a531d502" providerId="ADAL" clId="{1FDEE190-A317-4E4E-85A6-93B3486AAE59}" dt="2021-07-07T14:22:59.688" v="751" actId="2696"/>
        <pc:sldMkLst>
          <pc:docMk/>
          <pc:sldMk cId="1738516719" sldId="447"/>
        </pc:sldMkLst>
        <pc:spChg chg="mod">
          <ac:chgData name="Lonkowski, Nanette" userId="fc57129b-435d-4a0d-b15c-cc42a531d502" providerId="ADAL" clId="{1FDEE190-A317-4E4E-85A6-93B3486AAE59}" dt="2021-07-07T14:18:31.934" v="747" actId="20577"/>
          <ac:spMkLst>
            <pc:docMk/>
            <pc:sldMk cId="1738516719" sldId="447"/>
            <ac:spMk id="2" creationId="{C0D3772A-05AF-4C02-A353-E2F868D86CB4}"/>
          </ac:spMkLst>
        </pc:spChg>
        <pc:spChg chg="del">
          <ac:chgData name="Lonkowski, Nanette" userId="fc57129b-435d-4a0d-b15c-cc42a531d502" providerId="ADAL" clId="{1FDEE190-A317-4E4E-85A6-93B3486AAE59}" dt="2021-07-07T14:19:32.835" v="748" actId="3680"/>
          <ac:spMkLst>
            <pc:docMk/>
            <pc:sldMk cId="1738516719" sldId="447"/>
            <ac:spMk id="3" creationId="{E825D364-9952-44EA-8346-BB1847CB02DD}"/>
          </ac:spMkLst>
        </pc:spChg>
        <pc:spChg chg="add mod">
          <ac:chgData name="Lonkowski, Nanette" userId="fc57129b-435d-4a0d-b15c-cc42a531d502" providerId="ADAL" clId="{1FDEE190-A317-4E4E-85A6-93B3486AAE59}" dt="2021-07-07T14:19:53.045" v="749" actId="478"/>
          <ac:spMkLst>
            <pc:docMk/>
            <pc:sldMk cId="1738516719" sldId="447"/>
            <ac:spMk id="8" creationId="{C618950B-7CD3-468E-ACAD-040FECB0619E}"/>
          </ac:spMkLst>
        </pc:spChg>
        <pc:graphicFrameChg chg="add del mod ord modGraphic">
          <ac:chgData name="Lonkowski, Nanette" userId="fc57129b-435d-4a0d-b15c-cc42a531d502" providerId="ADAL" clId="{1FDEE190-A317-4E4E-85A6-93B3486AAE59}" dt="2021-07-07T14:19:53.045" v="749" actId="478"/>
          <ac:graphicFrameMkLst>
            <pc:docMk/>
            <pc:sldMk cId="1738516719" sldId="447"/>
            <ac:graphicFrameMk id="5" creationId="{F29E2FB4-3A19-4DE1-8562-727C4D8286C7}"/>
          </ac:graphicFrameMkLst>
        </pc:graphicFrameChg>
        <pc:graphicFrameChg chg="add">
          <ac:chgData name="Lonkowski, Nanette" userId="fc57129b-435d-4a0d-b15c-cc42a531d502" providerId="ADAL" clId="{1FDEE190-A317-4E4E-85A6-93B3486AAE59}" dt="2021-07-07T14:20:45.711" v="750"/>
          <ac:graphicFrameMkLst>
            <pc:docMk/>
            <pc:sldMk cId="1738516719" sldId="447"/>
            <ac:graphicFrameMk id="11" creationId="{3AA1F8BC-1A07-4CE3-8BE8-58D5BA098A8D}"/>
          </ac:graphicFrameMkLst>
        </pc:graphicFrameChg>
      </pc:sldChg>
      <pc:sldChg chg="addSp delSp add del">
        <pc:chgData name="Lonkowski, Nanette" userId="fc57129b-435d-4a0d-b15c-cc42a531d502" providerId="ADAL" clId="{1FDEE190-A317-4E4E-85A6-93B3486AAE59}" dt="2021-07-07T14:24:40.828" v="756" actId="2696"/>
        <pc:sldMkLst>
          <pc:docMk/>
          <pc:sldMk cId="3166413541" sldId="447"/>
        </pc:sldMkLst>
        <pc:picChg chg="add del">
          <ac:chgData name="Lonkowski, Nanette" userId="fc57129b-435d-4a0d-b15c-cc42a531d502" providerId="ADAL" clId="{1FDEE190-A317-4E4E-85A6-93B3486AAE59}" dt="2021-07-07T14:24:30.381" v="754"/>
          <ac:picMkLst>
            <pc:docMk/>
            <pc:sldMk cId="3166413541" sldId="447"/>
            <ac:picMk id="5" creationId="{B1DC714B-5E34-40B9-BE0F-5DA6B8C14546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172614786788063"/>
          <c:y val="0.30973899396596155"/>
          <c:w val="0.4217840945587763"/>
          <c:h val="0.8001703358508758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17"/>
          <c:dPt>
            <c:idx val="0"/>
            <c:bubble3D val="0"/>
            <c:explosion val="6"/>
            <c:extLst>
              <c:ext xmlns:c16="http://schemas.microsoft.com/office/drawing/2014/chart" uri="{C3380CC4-5D6E-409C-BE32-E72D297353CC}">
                <c16:uniqueId val="{00000000-9285-4B79-BF05-33AB2D92BB14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9285-4B79-BF05-33AB2D92BB14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9285-4B79-BF05-33AB2D92BB14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9285-4B79-BF05-33AB2D92BB14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9285-4B79-BF05-33AB2D92BB14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5-9285-4B79-BF05-33AB2D92BB14}"/>
              </c:ext>
            </c:extLst>
          </c:dPt>
          <c:dLbls>
            <c:dLbl>
              <c:idx val="0"/>
              <c:layout>
                <c:manualLayout>
                  <c:x val="0.29032114336149373"/>
                  <c:y val="-0.10536142772363245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defRPr>
                    </a:pPr>
                    <a:r>
                      <a:rPr lang="en-US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rPr>
                      <a:t>Sales Taxes</a:t>
                    </a:r>
                  </a:p>
                  <a:p>
                    <a:pPr>
                      <a:defRPr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defRPr>
                    </a:pPr>
                    <a:r>
                      <a:rPr lang="en-US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rPr>
                      <a:t>77.49%</a:t>
                    </a:r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184697934547695"/>
                      <c:h val="0.2238073038073037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9285-4B79-BF05-33AB2D92BB1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pPr>
                      <a:defRPr>
                        <a:latin typeface="+mn-lt"/>
                        <a:cs typeface="Times New Roman" panose="02020603050405020304" pitchFamily="18" charset="0"/>
                      </a:defRPr>
                    </a:pPr>
                    <a:r>
                      <a:rPr lang="en-US" dirty="0">
                        <a:latin typeface="+mn-lt"/>
                        <a:cs typeface="Times New Roman" panose="02020603050405020304" pitchFamily="18" charset="0"/>
                      </a:rPr>
                      <a:t>Tuition</a:t>
                    </a:r>
                  </a:p>
                  <a:p>
                    <a:pPr>
                      <a:defRPr>
                        <a:latin typeface="+mn-lt"/>
                        <a:cs typeface="Times New Roman" panose="02020603050405020304" pitchFamily="18" charset="0"/>
                      </a:defRPr>
                    </a:pPr>
                    <a:r>
                      <a:rPr lang="en-US" dirty="0">
                        <a:latin typeface="+mn-lt"/>
                        <a:cs typeface="Times New Roman" panose="02020603050405020304" pitchFamily="18" charset="0"/>
                      </a:rPr>
                      <a:t>.11%</a:t>
                    </a:r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285-4B79-BF05-33AB2D92BB14}"/>
                </c:ext>
              </c:extLst>
            </c:dLbl>
            <c:dLbl>
              <c:idx val="2"/>
              <c:layout>
                <c:manualLayout>
                  <c:x val="-6.8486427092945432E-2"/>
                  <c:y val="3.4183629144259063E-2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latin typeface="+mn-lt"/>
                        <a:cs typeface="Times New Roman" panose="02020603050405020304" pitchFamily="18" charset="0"/>
                      </a:defRPr>
                    </a:pPr>
                    <a:r>
                      <a:rPr lang="en-US" dirty="0">
                        <a:latin typeface="+mn-lt"/>
                        <a:cs typeface="Times New Roman" panose="02020603050405020304" pitchFamily="18" charset="0"/>
                      </a:rPr>
                      <a:t> </a:t>
                    </a:r>
                  </a:p>
                  <a:p>
                    <a:pPr>
                      <a:defRPr>
                        <a:latin typeface="+mn-lt"/>
                        <a:cs typeface="Times New Roman" panose="02020603050405020304" pitchFamily="18" charset="0"/>
                      </a:defRPr>
                    </a:pPr>
                    <a:r>
                      <a:rPr lang="en-US" dirty="0">
                        <a:latin typeface="+mn-lt"/>
                        <a:cs typeface="Times New Roman" panose="02020603050405020304" pitchFamily="18" charset="0"/>
                      </a:rPr>
                      <a:t>Property Taxes </a:t>
                    </a:r>
                  </a:p>
                  <a:p>
                    <a:pPr>
                      <a:defRPr>
                        <a:latin typeface="+mn-lt"/>
                        <a:cs typeface="Times New Roman" panose="02020603050405020304" pitchFamily="18" charset="0"/>
                      </a:defRPr>
                    </a:pPr>
                    <a:r>
                      <a:rPr lang="en-US" dirty="0">
                        <a:latin typeface="+mn-lt"/>
                        <a:cs typeface="Times New Roman" panose="02020603050405020304" pitchFamily="18" charset="0"/>
                      </a:rPr>
                      <a:t>20.68%</a:t>
                    </a:r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285-4B79-BF05-33AB2D92BB14}"/>
                </c:ext>
              </c:extLst>
            </c:dLbl>
            <c:dLbl>
              <c:idx val="3"/>
              <c:layout>
                <c:manualLayout>
                  <c:x val="-7.159415434284376E-2"/>
                  <c:y val="7.77000777000777E-4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latin typeface="+mn-lt"/>
                        <a:cs typeface="Times New Roman" panose="02020603050405020304" pitchFamily="18" charset="0"/>
                      </a:defRPr>
                    </a:pPr>
                    <a:r>
                      <a:rPr lang="en-US" dirty="0">
                        <a:latin typeface="+mn-lt"/>
                        <a:cs typeface="Times New Roman" panose="02020603050405020304" pitchFamily="18" charset="0"/>
                      </a:rPr>
                      <a:t>Tax Collection Fees</a:t>
                    </a:r>
                  </a:p>
                  <a:p>
                    <a:pPr>
                      <a:defRPr>
                        <a:latin typeface="+mn-lt"/>
                        <a:cs typeface="Times New Roman" panose="02020603050405020304" pitchFamily="18" charset="0"/>
                      </a:defRPr>
                    </a:pPr>
                    <a:r>
                      <a:rPr lang="en-US" dirty="0">
                        <a:latin typeface="+mn-lt"/>
                        <a:cs typeface="Times New Roman" panose="02020603050405020304" pitchFamily="18" charset="0"/>
                      </a:rPr>
                      <a:t>.48 %</a:t>
                    </a:r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285-4B79-BF05-33AB2D92BB14}"/>
                </c:ext>
              </c:extLst>
            </c:dLbl>
            <c:dLbl>
              <c:idx val="4"/>
              <c:layout>
                <c:manualLayout>
                  <c:x val="7.9328992895791164E-2"/>
                  <c:y val="-5.8721436044270693E-2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latin typeface="+mn-lt"/>
                        <a:cs typeface="Times New Roman" panose="02020603050405020304" pitchFamily="18" charset="0"/>
                      </a:defRPr>
                    </a:pPr>
                    <a:r>
                      <a:rPr lang="en-US" dirty="0">
                        <a:latin typeface="+mn-lt"/>
                        <a:cs typeface="Times New Roman" panose="02020603050405020304" pitchFamily="18" charset="0"/>
                      </a:rPr>
                      <a:t>Other Income</a:t>
                    </a:r>
                  </a:p>
                  <a:p>
                    <a:pPr>
                      <a:defRPr>
                        <a:latin typeface="+mn-lt"/>
                        <a:cs typeface="Times New Roman" panose="02020603050405020304" pitchFamily="18" charset="0"/>
                      </a:defRPr>
                    </a:pPr>
                    <a:r>
                      <a:rPr lang="en-US" dirty="0">
                        <a:latin typeface="+mn-lt"/>
                        <a:cs typeface="Times New Roman" panose="02020603050405020304" pitchFamily="18" charset="0"/>
                      </a:rPr>
                      <a:t>.91%</a:t>
                    </a:r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285-4B79-BF05-33AB2D92BB14}"/>
                </c:ext>
              </c:extLst>
            </c:dLbl>
            <c:dLbl>
              <c:idx val="5"/>
              <c:layout>
                <c:manualLayout>
                  <c:x val="0.23704469449918572"/>
                  <c:y val="4.0783363618009293E-2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latin typeface="+mn-lt"/>
                        <a:cs typeface="Times New Roman" panose="02020603050405020304" pitchFamily="18" charset="0"/>
                      </a:defRPr>
                    </a:pPr>
                    <a:r>
                      <a:rPr lang="en-US" dirty="0">
                        <a:latin typeface="+mn-lt"/>
                        <a:cs typeface="Times New Roman" panose="02020603050405020304" pitchFamily="18" charset="0"/>
                      </a:rPr>
                      <a:t>Interest</a:t>
                    </a:r>
                  </a:p>
                  <a:p>
                    <a:pPr>
                      <a:defRPr>
                        <a:latin typeface="+mn-lt"/>
                        <a:cs typeface="Times New Roman" panose="02020603050405020304" pitchFamily="18" charset="0"/>
                      </a:defRPr>
                    </a:pPr>
                    <a:r>
                      <a:rPr lang="en-US" dirty="0">
                        <a:latin typeface="+mn-lt"/>
                        <a:cs typeface="Times New Roman" panose="02020603050405020304" pitchFamily="18" charset="0"/>
                      </a:rPr>
                      <a:t>.32%</a:t>
                    </a:r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97375789704211"/>
                      <c:h val="0.2061538461538461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9285-4B79-BF05-33AB2D92BB14}"/>
                </c:ext>
              </c:extLst>
            </c:dLbl>
            <c:spPr>
              <a:noFill/>
              <a:ln w="2538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atin typeface="+mn-lt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Sales Taxes</c:v>
                </c:pt>
                <c:pt idx="1">
                  <c:v>Tuition</c:v>
                </c:pt>
                <c:pt idx="2">
                  <c:v>Property Taxes</c:v>
                </c:pt>
                <c:pt idx="3">
                  <c:v>Tax Collections</c:v>
                </c:pt>
                <c:pt idx="4">
                  <c:v>Other Income</c:v>
                </c:pt>
                <c:pt idx="5">
                  <c:v>Interest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77.489999999999995</c:v>
                </c:pt>
                <c:pt idx="1">
                  <c:v>0.11</c:v>
                </c:pt>
                <c:pt idx="2">
                  <c:v>20.68</c:v>
                </c:pt>
                <c:pt idx="3">
                  <c:v>0.48</c:v>
                </c:pt>
                <c:pt idx="4">
                  <c:v>0.91</c:v>
                </c:pt>
                <c:pt idx="5">
                  <c:v>0.32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285-4B79-BF05-33AB2D92BB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80">
          <a:noFill/>
        </a:ln>
      </c:spPr>
    </c:plotArea>
    <c:plotVisOnly val="1"/>
    <c:dispBlanksAs val="zero"/>
    <c:showDLblsOverMax val="0"/>
  </c:chart>
  <c:txPr>
    <a:bodyPr/>
    <a:lstStyle/>
    <a:p>
      <a:pPr>
        <a:defRPr sz="1797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3012501" cy="46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04" tIns="45352" rIns="90704" bIns="4535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5971" y="0"/>
            <a:ext cx="3012500" cy="46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04" tIns="45352" rIns="90704" bIns="4535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7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8772378"/>
            <a:ext cx="3012501" cy="46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04" tIns="45352" rIns="90704" bIns="4535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7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5971" y="8772378"/>
            <a:ext cx="3012500" cy="46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04" tIns="45352" rIns="90704" bIns="45352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5DB561B-2EC7-44C2-8F08-A4AE03EE66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4776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3012501" cy="4621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0704" tIns="45352" rIns="90704" bIns="45352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9179" y="0"/>
            <a:ext cx="3010897" cy="4621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0704" tIns="45352" rIns="90704" bIns="45352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8400" y="693738"/>
            <a:ext cx="4618038" cy="34623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6677" y="4386190"/>
            <a:ext cx="5096722" cy="415591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0704" tIns="45352" rIns="90704" bIns="453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24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8773959"/>
            <a:ext cx="3012501" cy="46211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0704" tIns="45352" rIns="90704" bIns="45352" numCol="1" anchor="b" anchorCtr="0" compatLnSpc="1">
            <a:prstTxWarp prst="textNoShape">
              <a:avLst/>
            </a:prstTxWarp>
          </a:bodyPr>
          <a:lstStyle>
            <a:lvl1pPr>
              <a:defRPr sz="1200"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24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9179" y="8773959"/>
            <a:ext cx="3010897" cy="46211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0704" tIns="45352" rIns="90704" bIns="45352" numCol="1" anchor="b" anchorCtr="0" compatLnSpc="1">
            <a:prstTxWarp prst="textNoShape">
              <a:avLst/>
            </a:prstTxWarp>
          </a:bodyPr>
          <a:lstStyle>
            <a:lvl1pPr algn="r">
              <a:defRPr sz="1200" b="1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BBD9AC9-0BEC-4B70-B66E-9571904CE9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0414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7452" indent="-28363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4542" indent="-22690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8359" indent="-22690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42175" indent="-22690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5992" indent="-2269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49809" indent="-2269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3625" indent="-2269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57442" indent="-2269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F6C0A35-3FD3-4D4B-833F-0A0040D1240A}" type="slidenum">
              <a:rPr lang="en-US">
                <a:latin typeface="Times New Roman" panose="02020603050405020304" pitchFamily="18" charset="0"/>
              </a:rPr>
              <a:pPr/>
              <a:t>2</a:t>
            </a:fld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931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7452" indent="-28363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4542" indent="-22690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8359" indent="-22690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42175" indent="-22690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5992" indent="-2269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49809" indent="-2269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3625" indent="-2269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57442" indent="-2269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6EC498D-3225-43E7-BC90-AE3F4F7E57B2}" type="slidenum">
              <a:rPr lang="en-US">
                <a:latin typeface="Times New Roman" panose="02020603050405020304" pitchFamily="18" charset="0"/>
              </a:rPr>
              <a:pPr/>
              <a:t>10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822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7452" indent="-28363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4542" indent="-22690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8359" indent="-22690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42175" indent="-22690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5992" indent="-2269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49809" indent="-2269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3625" indent="-2269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57442" indent="-2269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4562960-E0A3-4900-8056-63E04063E491}" type="slidenum">
              <a:rPr lang="en-US">
                <a:latin typeface="Times New Roman" panose="02020603050405020304" pitchFamily="18" charset="0"/>
              </a:rPr>
              <a:pPr/>
              <a:t>19</a:t>
            </a:fld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334" tIns="45669" rIns="91334" bIns="45669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784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0605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7452" indent="-283635" defTabSz="90605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4542" indent="-226908" defTabSz="90605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8359" indent="-226908" defTabSz="90605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42175" indent="-226908" defTabSz="90605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5992" indent="-226908" defTabSz="9060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49809" indent="-226908" defTabSz="9060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3625" indent="-226908" defTabSz="9060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57442" indent="-226908" defTabSz="9060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41FD96B-FA95-48F6-8901-D4B3515256E4}" type="slidenum">
              <a:rPr lang="en-US">
                <a:latin typeface="Times New Roman" panose="02020603050405020304" pitchFamily="18" charset="0"/>
              </a:rPr>
              <a:pPr/>
              <a:t>28</a:t>
            </a:fld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5225" y="692150"/>
            <a:ext cx="4619625" cy="3463925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6677" y="4386190"/>
            <a:ext cx="5096722" cy="4157496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066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kumimoji="1" lang="en-US"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kumimoji="1" lang="en-US" sz="2400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dirty="0"/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172040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72044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 smtClean="0"/>
            </a:lvl1pPr>
          </a:lstStyle>
          <a:p>
            <a:pPr>
              <a:defRPr/>
            </a:pPr>
            <a:fld id="{2EA1447A-1E29-40BE-9AEB-1C47E43692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498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8D7656-4986-4C86-8013-CA3D00FB78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85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1C09D1-FA16-4A37-98FE-73AB54F29B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8781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838200" y="2362200"/>
            <a:ext cx="7693025" cy="3724275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BC0B9B-C0AF-4790-B5B5-1B52B4D15A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1950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762000" y="762000"/>
            <a:ext cx="7924800" cy="5324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F2599C-716E-4F81-8EB8-F8DBCBF4F3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628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0AFD25-2567-4C51-90B8-7CB5668FC9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962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651D30-48CC-4DA7-A2AC-26B6D0B4CB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899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187BA-C716-498D-8EEB-583FBD0D6F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109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9C042D-309A-40ED-A2E4-7940604235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652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8EDD4-564A-48EE-84D3-4FC66246CE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627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C59E1A-19EA-41DC-92BA-35D77817F4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381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AF6B36-C3AF-49C8-9231-7939C6293A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389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BD9977-C028-4136-91C4-DD6BA68C85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378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1032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1036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1037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>
                  <a:gd name="T0" fmla="*/ 1728 w 1728"/>
                  <a:gd name="T1" fmla="*/ 0 h 735"/>
                  <a:gd name="T2" fmla="*/ 1728 w 1728"/>
                  <a:gd name="T3" fmla="*/ 480 h 735"/>
                  <a:gd name="T4" fmla="*/ 380 w 1728"/>
                  <a:gd name="T5" fmla="*/ 482 h 735"/>
                  <a:gd name="T6" fmla="*/ 354 w 1728"/>
                  <a:gd name="T7" fmla="*/ 480 h 735"/>
                  <a:gd name="T8" fmla="*/ 308 w 1728"/>
                  <a:gd name="T9" fmla="*/ 489 h 735"/>
                  <a:gd name="T10" fmla="*/ 246 w 1728"/>
                  <a:gd name="T11" fmla="*/ 531 h 735"/>
                  <a:gd name="T12" fmla="*/ 206 w 1728"/>
                  <a:gd name="T13" fmla="*/ 597 h 735"/>
                  <a:gd name="T14" fmla="*/ 192 w 1728"/>
                  <a:gd name="T15" fmla="*/ 666 h 735"/>
                  <a:gd name="T16" fmla="*/ 192 w 1728"/>
                  <a:gd name="T17" fmla="*/ 735 h 735"/>
                  <a:gd name="T18" fmla="*/ 0 w 1728"/>
                  <a:gd name="T19" fmla="*/ 735 h 735"/>
                  <a:gd name="T20" fmla="*/ 0 w 1728"/>
                  <a:gd name="T21" fmla="*/ 480 h 735"/>
                  <a:gd name="T22" fmla="*/ 0 w 1728"/>
                  <a:gd name="T23" fmla="*/ 0 h 735"/>
                  <a:gd name="T24" fmla="*/ 1728 w 1728"/>
                  <a:gd name="T25" fmla="*/ 0 h 73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033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1034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1035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dirty="0"/>
              </a:p>
            </p:txBody>
          </p:sp>
        </p:grpSp>
      </p:grpSp>
      <p:sp>
        <p:nvSpPr>
          <p:cNvPr id="1027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101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102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102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eaLnBrk="1" hangingPunct="1">
              <a:defRPr sz="2600" b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592E76F-4956-4B94-B86E-451EBEC7A6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10" r:id="rId1"/>
    <p:sldLayoutId id="2147484398" r:id="rId2"/>
    <p:sldLayoutId id="2147484399" r:id="rId3"/>
    <p:sldLayoutId id="2147484400" r:id="rId4"/>
    <p:sldLayoutId id="2147484401" r:id="rId5"/>
    <p:sldLayoutId id="2147484402" r:id="rId6"/>
    <p:sldLayoutId id="2147484403" r:id="rId7"/>
    <p:sldLayoutId id="2147484404" r:id="rId8"/>
    <p:sldLayoutId id="2147484405" r:id="rId9"/>
    <p:sldLayoutId id="2147484406" r:id="rId10"/>
    <p:sldLayoutId id="2147484407" r:id="rId11"/>
    <p:sldLayoutId id="2147484408" r:id="rId12"/>
    <p:sldLayoutId id="2147484409" r:id="rId13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anose="05000000000000000000" pitchFamily="2" charset="2"/>
        <a:buChar char="l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6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9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3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4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15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16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17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18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19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20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21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22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23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24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25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26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27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8.vml"/><Relationship Id="rId4" Type="http://schemas.openxmlformats.org/officeDocument/2006/relationships/image" Target="../media/image2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9.vml"/><Relationship Id="rId4" Type="http://schemas.openxmlformats.org/officeDocument/2006/relationships/image" Target="../media/image29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0.vml"/><Relationship Id="rId4" Type="http://schemas.openxmlformats.org/officeDocument/2006/relationships/image" Target="../media/image30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1.vml"/><Relationship Id="rId4" Type="http://schemas.openxmlformats.org/officeDocument/2006/relationships/image" Target="../media/image31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2.vml"/><Relationship Id="rId4" Type="http://schemas.openxmlformats.org/officeDocument/2006/relationships/image" Target="../media/image32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3.vml"/><Relationship Id="rId4" Type="http://schemas.openxmlformats.org/officeDocument/2006/relationships/image" Target="../media/image33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4.vml"/><Relationship Id="rId4" Type="http://schemas.openxmlformats.org/officeDocument/2006/relationships/image" Target="../media/image34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5.vml"/><Relationship Id="rId4" Type="http://schemas.openxmlformats.org/officeDocument/2006/relationships/image" Target="../media/image35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6.vml"/><Relationship Id="rId4" Type="http://schemas.openxmlformats.org/officeDocument/2006/relationships/image" Target="../media/image36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7.vml"/><Relationship Id="rId4" Type="http://schemas.openxmlformats.org/officeDocument/2006/relationships/image" Target="../media/image37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8.vml"/><Relationship Id="rId4" Type="http://schemas.openxmlformats.org/officeDocument/2006/relationships/image" Target="../media/image3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sz="4800" dirty="0"/>
              <a:t>2021-2022</a:t>
            </a:r>
          </a:p>
        </p:txBody>
      </p:sp>
      <p:sp>
        <p:nvSpPr>
          <p:cNvPr id="5123" name="Title 2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General Fund Budget</a:t>
            </a: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BF72525-ACB7-4368-9F0A-02F0E9F71012}" type="slidenum">
              <a:rPr lang="en-US" sz="260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en-US" sz="2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/>
              <a:t>2021-2022 Property Taxes</a:t>
            </a:r>
          </a:p>
        </p:txBody>
      </p:sp>
      <p:graphicFrame>
        <p:nvGraphicFramePr>
          <p:cNvPr id="15363" name="Object 2051"/>
          <p:cNvGraphicFramePr>
            <a:graphicFrameLocks noGrp="1" noChangeAspect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976993255"/>
              </p:ext>
            </p:extLst>
          </p:nvPr>
        </p:nvGraphicFramePr>
        <p:xfrm>
          <a:off x="1828800" y="2832100"/>
          <a:ext cx="6511925" cy="374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Document" r:id="rId4" imgW="7765888" imgH="4479838" progId="Word.Document.8">
                  <p:embed/>
                </p:oleObj>
              </mc:Choice>
              <mc:Fallback>
                <p:oleObj name="Document" r:id="rId4" imgW="7765888" imgH="4479838" progId="Word.Document.8">
                  <p:embed/>
                  <p:pic>
                    <p:nvPicPr>
                      <p:cNvPr id="15363" name="Object 20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832100"/>
                        <a:ext cx="6511925" cy="3746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08F7801-920D-4254-B4A7-AA3F83023325}" type="slidenum">
              <a:rPr lang="en-US" sz="260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sz="2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1219200"/>
            <a:ext cx="7924800" cy="609600"/>
          </a:xfrm>
        </p:spPr>
        <p:txBody>
          <a:bodyPr/>
          <a:lstStyle/>
          <a:p>
            <a:pPr algn="ctr" eaLnBrk="1" hangingPunct="1"/>
            <a:r>
              <a:rPr lang="en-US" dirty="0"/>
              <a:t>General Fund </a:t>
            </a:r>
            <a:br>
              <a:rPr lang="en-US" dirty="0"/>
            </a:br>
            <a:r>
              <a:rPr lang="en-US" dirty="0"/>
              <a:t>Property Tax Collections</a:t>
            </a:r>
          </a:p>
        </p:txBody>
      </p:sp>
      <p:sp>
        <p:nvSpPr>
          <p:cNvPr id="174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BBD8D33-B330-403E-97CD-8EF05FDE07D2}" type="slidenum">
              <a:rPr lang="en-US" sz="260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sz="2600" dirty="0">
              <a:solidFill>
                <a:schemeClr val="bg1"/>
              </a:solidFill>
            </a:endParaRPr>
          </a:p>
        </p:txBody>
      </p:sp>
      <p:graphicFrame>
        <p:nvGraphicFramePr>
          <p:cNvPr id="10" name="Object 3">
            <a:extLst>
              <a:ext uri="{FF2B5EF4-FFF2-40B4-BE49-F238E27FC236}">
                <a16:creationId xmlns:a16="http://schemas.microsoft.com/office/drawing/2014/main" id="{26089F78-0F0A-4AA8-B446-AA97AE3F9470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2594299"/>
              </p:ext>
            </p:extLst>
          </p:nvPr>
        </p:nvGraphicFramePr>
        <p:xfrm>
          <a:off x="1752600" y="2516188"/>
          <a:ext cx="5856288" cy="341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Worksheet" r:id="rId3" imgW="6149179" imgH="3581509" progId="Excel.Sheet.8">
                  <p:embed/>
                </p:oleObj>
              </mc:Choice>
              <mc:Fallback>
                <p:oleObj name="Worksheet" r:id="rId3" imgW="6149179" imgH="3581509" progId="Excel.Sheet.8">
                  <p:embed/>
                  <p:pic>
                    <p:nvPicPr>
                      <p:cNvPr id="10" name="Object 3">
                        <a:extLst>
                          <a:ext uri="{FF2B5EF4-FFF2-40B4-BE49-F238E27FC236}">
                            <a16:creationId xmlns:a16="http://schemas.microsoft.com/office/drawing/2014/main" id="{26089F78-0F0A-4AA8-B446-AA97AE3F947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516188"/>
                        <a:ext cx="5856288" cy="3411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/>
              <a:t>General Fund </a:t>
            </a:r>
            <a:br>
              <a:rPr lang="en-US" dirty="0"/>
            </a:br>
            <a:r>
              <a:rPr lang="en-US" dirty="0"/>
              <a:t>Property Tax Millages</a:t>
            </a:r>
          </a:p>
        </p:txBody>
      </p:sp>
      <p:graphicFrame>
        <p:nvGraphicFramePr>
          <p:cNvPr id="18435" name="Object 4"/>
          <p:cNvGraphicFramePr>
            <a:graphicFrameLocks noGrp="1" noChangeAspect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409110105"/>
              </p:ext>
            </p:extLst>
          </p:nvPr>
        </p:nvGraphicFramePr>
        <p:xfrm>
          <a:off x="1344613" y="2524125"/>
          <a:ext cx="5892800" cy="3722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Document" r:id="rId3" imgW="8129719" imgH="5134937" progId="Word.Document.8">
                  <p:embed/>
                </p:oleObj>
              </mc:Choice>
              <mc:Fallback>
                <p:oleObj name="Document" r:id="rId3" imgW="8129719" imgH="5134937" progId="Word.Document.8">
                  <p:embed/>
                  <p:pic>
                    <p:nvPicPr>
                      <p:cNvPr id="1843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4613" y="2524125"/>
                        <a:ext cx="5892800" cy="3722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8D6CB51-A0D3-4C5B-B377-DCA5CA02DE3B}" type="slidenum">
              <a:rPr lang="en-US" sz="260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US" sz="2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/>
              <a:t>Parishwide Net Taxable</a:t>
            </a:r>
            <a:br>
              <a:rPr lang="en-US" dirty="0"/>
            </a:br>
            <a:r>
              <a:rPr lang="en-US" dirty="0"/>
              <a:t>Assessed Valuation</a:t>
            </a:r>
          </a:p>
        </p:txBody>
      </p:sp>
      <p:graphicFrame>
        <p:nvGraphicFramePr>
          <p:cNvPr id="19459" name="Object 2"/>
          <p:cNvGraphicFramePr>
            <a:graphicFrameLocks noGrp="1" noChangeAspect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683594772"/>
              </p:ext>
            </p:extLst>
          </p:nvPr>
        </p:nvGraphicFramePr>
        <p:xfrm>
          <a:off x="1612900" y="2690813"/>
          <a:ext cx="4541838" cy="472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Document" r:id="rId3" imgW="7754984" imgH="8074798" progId="Word.Document.8">
                  <p:embed/>
                </p:oleObj>
              </mc:Choice>
              <mc:Fallback>
                <p:oleObj name="Document" r:id="rId3" imgW="7754984" imgH="8074798" progId="Word.Document.8">
                  <p:embed/>
                  <p:pic>
                    <p:nvPicPr>
                      <p:cNvPr id="1945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2900" y="2690813"/>
                        <a:ext cx="4541838" cy="472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C9D3E9B-9028-4F41-AFF3-EB94FCD32758}" type="slidenum">
              <a:rPr lang="en-US" sz="260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US" sz="2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E5ABB-4971-45E1-80A2-51F186D4B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Parishwide Net Taxable</a:t>
            </a:r>
            <a:br>
              <a:rPr lang="en-US" dirty="0"/>
            </a:br>
            <a:r>
              <a:rPr lang="en-US" dirty="0"/>
              <a:t>Assessed Valuation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5FD46E-C2FB-49E7-A699-7B020A919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0AFD25-2567-4C51-90B8-7CB5668FC95A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graphicFrame>
        <p:nvGraphicFramePr>
          <p:cNvPr id="5" name="Object 3">
            <a:extLst>
              <a:ext uri="{FF2B5EF4-FFF2-40B4-BE49-F238E27FC236}">
                <a16:creationId xmlns:a16="http://schemas.microsoft.com/office/drawing/2014/main" id="{ACFDB750-BCBB-4478-81B9-DEDBA799C7A2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6593758"/>
              </p:ext>
            </p:extLst>
          </p:nvPr>
        </p:nvGraphicFramePr>
        <p:xfrm>
          <a:off x="1604963" y="2836863"/>
          <a:ext cx="6151562" cy="277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Worksheet" r:id="rId3" imgW="6865750" imgH="3093611" progId="Excel.Sheet.8">
                  <p:embed/>
                </p:oleObj>
              </mc:Choice>
              <mc:Fallback>
                <p:oleObj name="Worksheet" r:id="rId3" imgW="6865750" imgH="3093611" progId="Excel.Sheet.8">
                  <p:embed/>
                  <p:pic>
                    <p:nvPicPr>
                      <p:cNvPr id="5" name="Object 3">
                        <a:extLst>
                          <a:ext uri="{FF2B5EF4-FFF2-40B4-BE49-F238E27FC236}">
                            <a16:creationId xmlns:a16="http://schemas.microsoft.com/office/drawing/2014/main" id="{ACFDB750-BCBB-4478-81B9-DEDBA799C7A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4963" y="2836863"/>
                        <a:ext cx="6151562" cy="2771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976042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838200"/>
            <a:ext cx="7924800" cy="10668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Top 10 Property Taxpayers Calcasieu Parish 2020.*</a:t>
            </a:r>
          </a:p>
        </p:txBody>
      </p:sp>
      <p:graphicFrame>
        <p:nvGraphicFramePr>
          <p:cNvPr id="21507" name="Object 2"/>
          <p:cNvGraphicFramePr>
            <a:graphicFrameLocks noGrp="1" noChangeAspect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743301796"/>
              </p:ext>
            </p:extLst>
          </p:nvPr>
        </p:nvGraphicFramePr>
        <p:xfrm>
          <a:off x="2105025" y="2517775"/>
          <a:ext cx="6183313" cy="3921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Document" r:id="rId3" imgW="7951572" imgH="5056027" progId="Word.Document.8">
                  <p:embed/>
                </p:oleObj>
              </mc:Choice>
              <mc:Fallback>
                <p:oleObj name="Document" r:id="rId3" imgW="7951572" imgH="5056027" progId="Word.Document.8">
                  <p:embed/>
                  <p:pic>
                    <p:nvPicPr>
                      <p:cNvPr id="2150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5025" y="2517775"/>
                        <a:ext cx="6183313" cy="3921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F5C4350-0F81-478C-B73E-091F8AF518CA}" type="slidenum">
              <a:rPr lang="en-US" sz="260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US" sz="2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 anchor="ctr"/>
          <a:lstStyle/>
          <a:p>
            <a:pPr algn="ctr" eaLnBrk="1" hangingPunct="1"/>
            <a:r>
              <a:rPr lang="en-US" dirty="0"/>
              <a:t>Sales Tax Collections 2010-2011 Through 2020-2021</a:t>
            </a:r>
          </a:p>
        </p:txBody>
      </p:sp>
      <p:sp>
        <p:nvSpPr>
          <p:cNvPr id="2253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7AA0EBD-0E3E-4045-9E69-C164DE5203C1}" type="slidenum">
              <a:rPr lang="en-US" sz="260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US" sz="2600" dirty="0">
              <a:solidFill>
                <a:schemeClr val="bg1"/>
              </a:solidFill>
            </a:endParaRPr>
          </a:p>
        </p:txBody>
      </p:sp>
      <p:graphicFrame>
        <p:nvGraphicFramePr>
          <p:cNvPr id="10" name="Object 3">
            <a:extLst>
              <a:ext uri="{FF2B5EF4-FFF2-40B4-BE49-F238E27FC236}">
                <a16:creationId xmlns:a16="http://schemas.microsoft.com/office/drawing/2014/main" id="{20A32727-C634-4166-B392-91A3B12137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8824909"/>
              </p:ext>
            </p:extLst>
          </p:nvPr>
        </p:nvGraphicFramePr>
        <p:xfrm>
          <a:off x="1481138" y="2654300"/>
          <a:ext cx="6400800" cy="313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" name="Worksheet" r:id="rId3" imgW="8732494" imgH="4274820" progId="Excel.Sheet.8">
                  <p:embed/>
                </p:oleObj>
              </mc:Choice>
              <mc:Fallback>
                <p:oleObj name="Worksheet" r:id="rId3" imgW="8732494" imgH="4274820" progId="Excel.Sheet.8">
                  <p:embed/>
                  <p:pic>
                    <p:nvPicPr>
                      <p:cNvPr id="10" name="Object 3">
                        <a:extLst>
                          <a:ext uri="{FF2B5EF4-FFF2-40B4-BE49-F238E27FC236}">
                            <a16:creationId xmlns:a16="http://schemas.microsoft.com/office/drawing/2014/main" id="{20A32727-C634-4166-B392-91A3B12137AD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1138" y="2654300"/>
                        <a:ext cx="6400800" cy="313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1524000"/>
            <a:ext cx="7924800" cy="609600"/>
          </a:xfrm>
        </p:spPr>
        <p:txBody>
          <a:bodyPr/>
          <a:lstStyle/>
          <a:p>
            <a:pPr algn="ctr" eaLnBrk="1" hangingPunct="1"/>
            <a:r>
              <a:rPr lang="en-US" dirty="0"/>
              <a:t>1995 1/2 Cent Sales Tax </a:t>
            </a:r>
            <a:br>
              <a:rPr lang="en-US" dirty="0"/>
            </a:br>
            <a:endParaRPr lang="en-US" dirty="0"/>
          </a:p>
        </p:txBody>
      </p:sp>
      <p:sp>
        <p:nvSpPr>
          <p:cNvPr id="2355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03391B4-E4F2-44EA-81B6-1081C88126DC}" type="slidenum">
              <a:rPr lang="en-US" sz="260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en-US" sz="2600" dirty="0">
              <a:solidFill>
                <a:schemeClr val="bg1"/>
              </a:solidFill>
            </a:endParaRPr>
          </a:p>
        </p:txBody>
      </p:sp>
      <p:graphicFrame>
        <p:nvGraphicFramePr>
          <p:cNvPr id="5" name="Object 3">
            <a:extLst>
              <a:ext uri="{FF2B5EF4-FFF2-40B4-BE49-F238E27FC236}">
                <a16:creationId xmlns:a16="http://schemas.microsoft.com/office/drawing/2014/main" id="{B7534615-652F-4A79-92A3-E4047615D8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5103409"/>
              </p:ext>
            </p:extLst>
          </p:nvPr>
        </p:nvGraphicFramePr>
        <p:xfrm>
          <a:off x="1371600" y="2833688"/>
          <a:ext cx="6981825" cy="331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" name="Worksheet" r:id="rId3" imgW="9601333" imgH="4389120" progId="Excel.Sheet.8">
                  <p:embed/>
                </p:oleObj>
              </mc:Choice>
              <mc:Fallback>
                <p:oleObj name="Worksheet" r:id="rId3" imgW="9601333" imgH="4389120" progId="Excel.Sheet.8">
                  <p:embed/>
                  <p:pic>
                    <p:nvPicPr>
                      <p:cNvPr id="5" name="Object 3">
                        <a:extLst>
                          <a:ext uri="{FF2B5EF4-FFF2-40B4-BE49-F238E27FC236}">
                            <a16:creationId xmlns:a16="http://schemas.microsoft.com/office/drawing/2014/main" id="{B7534615-652F-4A79-92A3-E4047615D8E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833688"/>
                        <a:ext cx="6981825" cy="331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838200"/>
            <a:ext cx="7772400" cy="16002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br>
              <a:rPr lang="en-US" dirty="0"/>
            </a:br>
            <a:r>
              <a:rPr lang="en-US" dirty="0"/>
              <a:t>                                                    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2015 1/2 Cent Sales Tax </a:t>
            </a:r>
            <a:br>
              <a:rPr lang="en-US" dirty="0"/>
            </a:br>
            <a:endParaRPr lang="en-US" dirty="0"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73EB103-BBB0-4E4E-864C-085FB43CE62D}" type="slidenum">
              <a:rPr lang="en-US" sz="260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en-US" sz="2600" dirty="0">
              <a:solidFill>
                <a:schemeClr val="bg1"/>
              </a:solidFill>
            </a:endParaRPr>
          </a:p>
        </p:txBody>
      </p:sp>
      <p:graphicFrame>
        <p:nvGraphicFramePr>
          <p:cNvPr id="2458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1129104"/>
              </p:ext>
            </p:extLst>
          </p:nvPr>
        </p:nvGraphicFramePr>
        <p:xfrm>
          <a:off x="1193800" y="2546350"/>
          <a:ext cx="8680450" cy="405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" name="Worksheet" r:id="rId3" imgW="9547745" imgH="4122311" progId="Excel.Sheet.8">
                  <p:embed/>
                </p:oleObj>
              </mc:Choice>
              <mc:Fallback>
                <p:oleObj name="Worksheet" r:id="rId3" imgW="9547745" imgH="4122311" progId="Excel.Sheet.8">
                  <p:embed/>
                  <p:pic>
                    <p:nvPicPr>
                      <p:cNvPr id="2458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3800" y="2546350"/>
                        <a:ext cx="8680450" cy="4056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7070" name="Group 46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428405589"/>
              </p:ext>
            </p:extLst>
          </p:nvPr>
        </p:nvGraphicFramePr>
        <p:xfrm>
          <a:off x="1371600" y="2667000"/>
          <a:ext cx="6096001" cy="2908305"/>
        </p:xfrm>
        <a:graphic>
          <a:graphicData uri="http://schemas.openxmlformats.org/drawingml/2006/table">
            <a:tbl>
              <a:tblPr/>
              <a:tblGrid>
                <a:gridCol w="20315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8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15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89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2020-2021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2021-2022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97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Summer School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30,000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Driver’s Education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97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Extended Day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97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Other Parishes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$200,000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$200,000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562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1651D75-5D04-4413-80BE-A7D60909C6A0}" type="slidenum">
              <a:rPr lang="en-US" sz="260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en-US" sz="2600" dirty="0">
              <a:solidFill>
                <a:schemeClr val="bg1"/>
              </a:solidFill>
            </a:endParaRPr>
          </a:p>
        </p:txBody>
      </p:sp>
      <p:sp>
        <p:nvSpPr>
          <p:cNvPr id="25629" name="Title 7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914400"/>
          </a:xfrm>
        </p:spPr>
        <p:txBody>
          <a:bodyPr/>
          <a:lstStyle/>
          <a:p>
            <a:r>
              <a:rPr lang="en-US" dirty="0"/>
              <a:t>              Tuition Revenue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Grp="1" noChangeArrowheads="1"/>
          </p:cNvSpPr>
          <p:nvPr>
            <p:ph type="title"/>
          </p:nvPr>
        </p:nvSpPr>
        <p:spPr>
          <a:xfrm>
            <a:off x="685800" y="1524000"/>
            <a:ext cx="7772400" cy="533400"/>
          </a:xfrm>
        </p:spPr>
        <p:txBody>
          <a:bodyPr/>
          <a:lstStyle/>
          <a:p>
            <a:pPr algn="ctr" eaLnBrk="1" hangingPunct="1"/>
            <a:r>
              <a:rPr lang="en-US" dirty="0"/>
              <a:t>2021-2022 Budget Presentation</a:t>
            </a:r>
            <a:br>
              <a:rPr lang="en-US" sz="4000" b="0" dirty="0"/>
            </a:b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endParaRPr lang="en-US" b="1" dirty="0"/>
          </a:p>
          <a:p>
            <a:pPr algn="ctr"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sz="3600" b="1" dirty="0"/>
              <a:t>GENERAL FUND</a:t>
            </a:r>
          </a:p>
          <a:p>
            <a:pPr algn="ctr"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sz="3200" b="1" dirty="0"/>
              <a:t>Revenues &amp; Other Sources of Funds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sz="3200" dirty="0"/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sz="3600" b="1" dirty="0"/>
              <a:t>JULY 1, 2021 - JUNE 30, 2022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sz="3600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en-US" dirty="0"/>
          </a:p>
        </p:txBody>
      </p:sp>
      <p:sp>
        <p:nvSpPr>
          <p:cNvPr id="61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FEFEFF4-E8B9-4A90-89AD-D894C23331A1}" type="slidenum">
              <a:rPr lang="en-US" sz="260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sz="2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1219200"/>
            <a:ext cx="7924800" cy="1066800"/>
          </a:xfrm>
        </p:spPr>
        <p:txBody>
          <a:bodyPr/>
          <a:lstStyle/>
          <a:p>
            <a:pPr eaLnBrk="1" hangingPunct="1"/>
            <a:r>
              <a:rPr lang="en-US" sz="4000" b="0" dirty="0"/>
              <a:t> </a:t>
            </a:r>
            <a:br>
              <a:rPr lang="en-US" sz="4000" b="0" dirty="0"/>
            </a:br>
            <a:br>
              <a:rPr lang="en-US" sz="4000" b="0" dirty="0"/>
            </a:br>
            <a:br>
              <a:rPr lang="en-US" sz="4000" b="0" dirty="0"/>
            </a:br>
            <a:br>
              <a:rPr lang="en-US" sz="4000" b="0" dirty="0"/>
            </a:br>
            <a:br>
              <a:rPr lang="en-US" sz="4000" b="0" dirty="0"/>
            </a:br>
            <a:br>
              <a:rPr lang="en-US" sz="4000" b="0" dirty="0"/>
            </a:br>
            <a:br>
              <a:rPr lang="en-US" sz="4000" b="0" dirty="0"/>
            </a:br>
            <a:br>
              <a:rPr lang="en-US" sz="4000" b="0" dirty="0"/>
            </a:br>
            <a:br>
              <a:rPr lang="en-US" sz="4000" b="0" dirty="0"/>
            </a:br>
            <a:br>
              <a:rPr lang="en-US" sz="4000" b="0" dirty="0"/>
            </a:br>
            <a:br>
              <a:rPr lang="en-US" sz="4000" b="0" dirty="0"/>
            </a:br>
            <a:br>
              <a:rPr lang="en-US" sz="4000" b="0" dirty="0"/>
            </a:br>
            <a:br>
              <a:rPr lang="en-US" sz="4000" b="0" dirty="0"/>
            </a:br>
            <a:br>
              <a:rPr lang="en-US" sz="4000" b="0" dirty="0"/>
            </a:br>
            <a:br>
              <a:rPr lang="en-US" sz="4000" b="0" dirty="0"/>
            </a:br>
            <a:r>
              <a:rPr lang="en-US" sz="4000" b="0" dirty="0"/>
              <a:t>                                                              </a:t>
            </a:r>
            <a:br>
              <a:rPr lang="en-US" sz="4000" b="0" dirty="0"/>
            </a:br>
            <a:br>
              <a:rPr lang="en-US" sz="4000" b="0" dirty="0"/>
            </a:br>
            <a:br>
              <a:rPr lang="en-US" sz="4000" b="0" dirty="0"/>
            </a:br>
            <a:br>
              <a:rPr lang="en-US" sz="4000" b="0" dirty="0"/>
            </a:br>
            <a:r>
              <a:rPr lang="en-US" sz="4000" b="0" dirty="0"/>
              <a:t>            </a:t>
            </a:r>
            <a:r>
              <a:rPr lang="en-US" sz="4000" dirty="0"/>
              <a:t>Interest Earnings</a:t>
            </a:r>
            <a:br>
              <a:rPr lang="en-US" sz="4000" b="0" dirty="0"/>
            </a:br>
            <a:endParaRPr lang="en-US" dirty="0"/>
          </a:p>
        </p:txBody>
      </p:sp>
      <p:graphicFrame>
        <p:nvGraphicFramePr>
          <p:cNvPr id="27651" name="Object 3"/>
          <p:cNvGraphicFramePr>
            <a:graphicFrameLocks noGrp="1" noChangeAspect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03323685"/>
              </p:ext>
            </p:extLst>
          </p:nvPr>
        </p:nvGraphicFramePr>
        <p:xfrm>
          <a:off x="2857500" y="2971800"/>
          <a:ext cx="3781425" cy="347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" name="Document" r:id="rId3" imgW="7762492" imgH="7145322" progId="Word.Document.8">
                  <p:embed/>
                </p:oleObj>
              </mc:Choice>
              <mc:Fallback>
                <p:oleObj name="Document" r:id="rId3" imgW="7762492" imgH="7145322" progId="Word.Document.8">
                  <p:embed/>
                  <p:pic>
                    <p:nvPicPr>
                      <p:cNvPr id="2765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0" y="2971800"/>
                        <a:ext cx="3781425" cy="347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1819CE7-A805-429E-A374-F7B1B2C1A355}" type="slidenum">
              <a:rPr lang="en-US" sz="260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en-US" sz="2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685800"/>
            <a:ext cx="7924800" cy="1143000"/>
          </a:xfrm>
        </p:spPr>
        <p:txBody>
          <a:bodyPr/>
          <a:lstStyle/>
          <a:p>
            <a:pPr algn="ctr" eaLnBrk="1" hangingPunct="1"/>
            <a:r>
              <a:rPr lang="en-US" dirty="0"/>
              <a:t>State Revenues</a:t>
            </a:r>
          </a:p>
        </p:txBody>
      </p:sp>
      <p:graphicFrame>
        <p:nvGraphicFramePr>
          <p:cNvPr id="28675" name="Object 2"/>
          <p:cNvGraphicFramePr>
            <a:graphicFrameLocks noGrp="1" noChangeAspect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904710955"/>
              </p:ext>
            </p:extLst>
          </p:nvPr>
        </p:nvGraphicFramePr>
        <p:xfrm>
          <a:off x="1268413" y="2717800"/>
          <a:ext cx="6484937" cy="337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6" name="Document" r:id="rId3" imgW="10403194" imgH="5408781" progId="Word.Document.8">
                  <p:embed/>
                </p:oleObj>
              </mc:Choice>
              <mc:Fallback>
                <p:oleObj name="Document" r:id="rId3" imgW="10403194" imgH="5408781" progId="Word.Document.8">
                  <p:embed/>
                  <p:pic>
                    <p:nvPicPr>
                      <p:cNvPr id="2867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8413" y="2717800"/>
                        <a:ext cx="6484937" cy="3373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1C728E2-D089-4EC8-BADD-6D7143A55E7D}" type="slidenum">
              <a:rPr lang="en-US" sz="260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en-US" sz="2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/>
              <a:t>2021-2022</a:t>
            </a:r>
            <a:br>
              <a:rPr lang="en-US" dirty="0"/>
            </a:br>
            <a:r>
              <a:rPr lang="en-US" dirty="0"/>
              <a:t> Projected State Revenues</a:t>
            </a:r>
          </a:p>
        </p:txBody>
      </p:sp>
      <p:sp>
        <p:nvSpPr>
          <p:cNvPr id="297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7BBE48D-B173-4687-A6F8-77758945847B}" type="slidenum">
              <a:rPr lang="en-US" sz="260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en-US" sz="2600" dirty="0">
              <a:solidFill>
                <a:schemeClr val="bg1"/>
              </a:solidFill>
            </a:endParaRPr>
          </a:p>
        </p:txBody>
      </p:sp>
      <p:graphicFrame>
        <p:nvGraphicFramePr>
          <p:cNvPr id="7" name="Object 3">
            <a:extLst>
              <a:ext uri="{FF2B5EF4-FFF2-40B4-BE49-F238E27FC236}">
                <a16:creationId xmlns:a16="http://schemas.microsoft.com/office/drawing/2014/main" id="{8EB8C799-014D-47A6-951F-6A56C6178A94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5800839"/>
              </p:ext>
            </p:extLst>
          </p:nvPr>
        </p:nvGraphicFramePr>
        <p:xfrm>
          <a:off x="881063" y="2393950"/>
          <a:ext cx="7607300" cy="3659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0" name="Worksheet" r:id="rId3" imgW="7985862" imgH="3840480" progId="Excel.Sheet.8">
                  <p:embed/>
                </p:oleObj>
              </mc:Choice>
              <mc:Fallback>
                <p:oleObj name="Worksheet" r:id="rId3" imgW="7985862" imgH="3840480" progId="Excel.Sheet.8">
                  <p:embed/>
                  <p:pic>
                    <p:nvPicPr>
                      <p:cNvPr id="7" name="Object 3">
                        <a:extLst>
                          <a:ext uri="{FF2B5EF4-FFF2-40B4-BE49-F238E27FC236}">
                            <a16:creationId xmlns:a16="http://schemas.microsoft.com/office/drawing/2014/main" id="{8EB8C799-014D-47A6-951F-6A56C6178A9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1063" y="2393950"/>
                        <a:ext cx="7607300" cy="3659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4000" dirty="0"/>
              <a:t>M.F.P. Distribution</a:t>
            </a:r>
            <a:endParaRPr lang="en-US" dirty="0"/>
          </a:p>
        </p:txBody>
      </p:sp>
      <p:graphicFrame>
        <p:nvGraphicFramePr>
          <p:cNvPr id="30723" name="Object 3"/>
          <p:cNvGraphicFramePr>
            <a:graphicFrameLocks noGrp="1" noChangeAspect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827424171"/>
              </p:ext>
            </p:extLst>
          </p:nvPr>
        </p:nvGraphicFramePr>
        <p:xfrm>
          <a:off x="877888" y="2646363"/>
          <a:ext cx="7277100" cy="3768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4" name="Document" r:id="rId3" imgW="8119802" imgH="4195178" progId="Word.Document.8">
                  <p:embed/>
                </p:oleObj>
              </mc:Choice>
              <mc:Fallback>
                <p:oleObj name="Document" r:id="rId3" imgW="8119802" imgH="4195178" progId="Word.Document.8">
                  <p:embed/>
                  <p:pic>
                    <p:nvPicPr>
                      <p:cNvPr id="3072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7888" y="2646363"/>
                        <a:ext cx="7277100" cy="3768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24FF0DE-A24C-455D-B9E3-2BDE0C0BE29D}" type="slidenum">
              <a:rPr lang="en-US" sz="260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en-US" sz="2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1066800"/>
            <a:ext cx="7924800" cy="1143000"/>
          </a:xfrm>
        </p:spPr>
        <p:txBody>
          <a:bodyPr/>
          <a:lstStyle/>
          <a:p>
            <a:pPr algn="ctr" eaLnBrk="1" hangingPunct="1"/>
            <a:r>
              <a:rPr lang="en-US" dirty="0"/>
              <a:t>M.F.P. Revenues 2012-2022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31747" name="Object 3"/>
          <p:cNvGraphicFramePr>
            <a:graphicFrameLocks noGrp="1" noChangeAspect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205037136"/>
              </p:ext>
            </p:extLst>
          </p:nvPr>
        </p:nvGraphicFramePr>
        <p:xfrm>
          <a:off x="1754188" y="2520950"/>
          <a:ext cx="5494337" cy="375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8" name="Document" r:id="rId3" imgW="9082668" imgH="6219144" progId="Word.Document.8">
                  <p:embed/>
                </p:oleObj>
              </mc:Choice>
              <mc:Fallback>
                <p:oleObj name="Document" r:id="rId3" imgW="9082668" imgH="6219144" progId="Word.Document.8">
                  <p:embed/>
                  <p:pic>
                    <p:nvPicPr>
                      <p:cNvPr id="3174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4188" y="2520950"/>
                        <a:ext cx="5494337" cy="3752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E2B4558-6E4D-4350-9777-C1AB666EAC68}" type="slidenum">
              <a:rPr lang="en-US" sz="260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en-US" sz="2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/>
              <a:t>History of M.F.P. Revenues</a:t>
            </a:r>
          </a:p>
        </p:txBody>
      </p:sp>
      <p:sp>
        <p:nvSpPr>
          <p:cNvPr id="327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67B72F8-4D92-4413-B25D-E95A287F94BA}" type="slidenum">
              <a:rPr lang="en-US" sz="260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en-US" sz="2600" dirty="0">
              <a:solidFill>
                <a:schemeClr val="bg1"/>
              </a:solidFill>
            </a:endParaRPr>
          </a:p>
        </p:txBody>
      </p:sp>
      <p:graphicFrame>
        <p:nvGraphicFramePr>
          <p:cNvPr id="32771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3613988"/>
              </p:ext>
            </p:extLst>
          </p:nvPr>
        </p:nvGraphicFramePr>
        <p:xfrm>
          <a:off x="2078038" y="2754313"/>
          <a:ext cx="5168900" cy="313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2" name="Worksheet" r:id="rId3" imgW="6774259" imgH="4107289" progId="Excel.Sheet.8">
                  <p:embed/>
                </p:oleObj>
              </mc:Choice>
              <mc:Fallback>
                <p:oleObj name="Worksheet" r:id="rId3" imgW="6774259" imgH="4107289" progId="Excel.Sheet.8">
                  <p:embed/>
                  <p:pic>
                    <p:nvPicPr>
                      <p:cNvPr id="3277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8038" y="2754313"/>
                        <a:ext cx="5168900" cy="313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-838200"/>
            <a:ext cx="7924800" cy="3352800"/>
          </a:xfrm>
        </p:spPr>
        <p:txBody>
          <a:bodyPr/>
          <a:lstStyle/>
          <a:p>
            <a:pPr algn="ctr" eaLnBrk="1" hangingPunct="1"/>
            <a:br>
              <a:rPr lang="en-US" dirty="0"/>
            </a:br>
            <a:r>
              <a:rPr lang="en-US" sz="3200" dirty="0"/>
              <a:t>M.F.P. Child Count 2012-2021</a:t>
            </a:r>
            <a:br>
              <a:rPr lang="en-US" sz="3200" dirty="0"/>
            </a:br>
            <a:endParaRPr lang="en-US" dirty="0"/>
          </a:p>
        </p:txBody>
      </p:sp>
      <p:graphicFrame>
        <p:nvGraphicFramePr>
          <p:cNvPr id="127042" name="Group 66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549265341"/>
              </p:ext>
            </p:extLst>
          </p:nvPr>
        </p:nvGraphicFramePr>
        <p:xfrm>
          <a:off x="1447800" y="2514601"/>
          <a:ext cx="5943599" cy="3699728"/>
        </p:xfrm>
        <a:graphic>
          <a:graphicData uri="http://schemas.openxmlformats.org/drawingml/2006/table">
            <a:tbl>
              <a:tblPr/>
              <a:tblGrid>
                <a:gridCol w="19807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20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07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34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Year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Child Count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Annual Change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4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2011-2012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30,956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-414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4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2012-2013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30,656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300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4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2013-2014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30,684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28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34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2014-2015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30,606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-78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34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2015-2016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30,644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38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343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j-lt"/>
                        </a:rPr>
                        <a:t>2016-2017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j-lt"/>
                          <a:cs typeface="Arial" pitchFamily="34" charset="0"/>
                        </a:rPr>
                        <a:t>31,027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j-lt"/>
                        </a:rPr>
                        <a:t> 383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343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j-lt"/>
                        </a:rPr>
                        <a:t>2017-2018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31,309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 282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343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j-lt"/>
                        </a:rPr>
                        <a:t>2018-2019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30,982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-327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343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j-lt"/>
                        </a:rPr>
                        <a:t>2019-2020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30,466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-516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706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j-lt"/>
                        </a:rPr>
                        <a:t>2020-2021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26,761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-3,705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384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D085387-E678-4649-8BEC-D6C85D451406}" type="slidenum">
              <a:rPr lang="en-US" sz="260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lang="en-US" sz="2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/>
          <p:cNvSpPr>
            <a:spLocks noGrp="1" noChangeArrowheads="1"/>
          </p:cNvSpPr>
          <p:nvPr>
            <p:ph type="title"/>
          </p:nvPr>
        </p:nvSpPr>
        <p:spPr>
          <a:xfrm>
            <a:off x="1219200" y="685800"/>
            <a:ext cx="7924800" cy="1143000"/>
          </a:xfrm>
        </p:spPr>
        <p:txBody>
          <a:bodyPr/>
          <a:lstStyle/>
          <a:p>
            <a:pPr eaLnBrk="1" hangingPunct="1"/>
            <a:r>
              <a:rPr lang="en-US" dirty="0"/>
              <a:t>M.F.P. Child Count 2012-2021</a:t>
            </a:r>
          </a:p>
        </p:txBody>
      </p:sp>
      <p:sp>
        <p:nvSpPr>
          <p:cNvPr id="3481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2942C35-446A-480C-B3D6-1BD7B5A9CDC0}" type="slidenum"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34820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3877494"/>
              </p:ext>
            </p:extLst>
          </p:nvPr>
        </p:nvGraphicFramePr>
        <p:xfrm>
          <a:off x="1328738" y="2455863"/>
          <a:ext cx="6945312" cy="3902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6" name="Worksheet" r:id="rId3" imgW="7658128" imgH="3421489" progId="Excel.Sheet.8">
                  <p:embed/>
                </p:oleObj>
              </mc:Choice>
              <mc:Fallback>
                <p:oleObj name="Worksheet" r:id="rId3" imgW="7658128" imgH="3421489" progId="Excel.Sheet.8">
                  <p:embed/>
                  <p:pic>
                    <p:nvPicPr>
                      <p:cNvPr id="3482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8738" y="2455863"/>
                        <a:ext cx="6945312" cy="3902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1" name="TextBox 11"/>
          <p:cNvSpPr txBox="1">
            <a:spLocks noChangeArrowheads="1"/>
          </p:cNvSpPr>
          <p:nvPr/>
        </p:nvSpPr>
        <p:spPr bwMode="auto">
          <a:xfrm rot="-5400000">
            <a:off x="360363" y="3678237"/>
            <a:ext cx="14478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Students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AutoShape 2"/>
          <p:cNvSpPr>
            <a:spLocks noGrp="1" noChangeArrowheads="1"/>
          </p:cNvSpPr>
          <p:nvPr>
            <p:ph type="title"/>
          </p:nvPr>
        </p:nvSpPr>
        <p:spPr>
          <a:xfrm>
            <a:off x="1295400" y="762000"/>
            <a:ext cx="7391400" cy="1143000"/>
          </a:xfrm>
        </p:spPr>
        <p:txBody>
          <a:bodyPr/>
          <a:lstStyle/>
          <a:p>
            <a:pPr eaLnBrk="1" hangingPunct="1"/>
            <a:r>
              <a:rPr lang="en-US" dirty="0"/>
              <a:t>Calcasieu Parish School Board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endParaRPr lang="en-US" sz="2400" b="1" dirty="0"/>
          </a:p>
          <a:p>
            <a:pPr algn="ctr" eaLnBrk="1" hangingPunct="1">
              <a:buFont typeface="Wingdings" panose="05000000000000000000" pitchFamily="2" charset="2"/>
              <a:buNone/>
            </a:pPr>
            <a:endParaRPr lang="en-US" sz="2400" b="1" dirty="0"/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sz="2400" b="1" dirty="0"/>
              <a:t>2021-2022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sz="2400" b="1" dirty="0"/>
              <a:t>General Fund Budget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sz="2400" b="1" dirty="0"/>
              <a:t>Proposed Expenditures &amp; Other Uses Of Funds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sz="2400" b="1" dirty="0"/>
              <a:t>$338,422,930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endParaRPr lang="en-US" sz="2400" b="1" dirty="0"/>
          </a:p>
          <a:p>
            <a:pPr algn="ctr" eaLnBrk="1" hangingPunct="1">
              <a:buFont typeface="Wingdings" panose="05000000000000000000" pitchFamily="2" charset="2"/>
              <a:buNone/>
            </a:pPr>
            <a:endParaRPr lang="en-US" sz="2400" b="1" dirty="0"/>
          </a:p>
        </p:txBody>
      </p:sp>
      <p:sp>
        <p:nvSpPr>
          <p:cNvPr id="358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FE53C19-8913-4787-BD06-C69B82E2829D}" type="slidenum">
              <a:rPr lang="en-US" sz="260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lang="en-US" sz="2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3200" b="0" dirty="0"/>
              <a:t> </a:t>
            </a:r>
            <a:r>
              <a:rPr lang="en-US" sz="3200" dirty="0"/>
              <a:t>Program Oriented - Zero Based Budgeting</a:t>
            </a:r>
            <a:endParaRPr lang="en-US" sz="3200" i="1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b="1" dirty="0"/>
          </a:p>
          <a:p>
            <a:pPr eaLnBrk="1" hangingPunct="1"/>
            <a:r>
              <a:rPr lang="en-US" sz="2400" b="1" dirty="0"/>
              <a:t>Begins @ Zero Resources</a:t>
            </a:r>
          </a:p>
          <a:p>
            <a:pPr eaLnBrk="1" hangingPunct="1"/>
            <a:r>
              <a:rPr lang="en-US" sz="2400" b="1" dirty="0"/>
              <a:t>Breaks Functions Down To Essential Elements</a:t>
            </a:r>
          </a:p>
          <a:p>
            <a:pPr eaLnBrk="1" hangingPunct="1"/>
            <a:r>
              <a:rPr lang="en-US" sz="2400" b="1" dirty="0"/>
              <a:t>Forces Analysis &amp; Ranking of Programs</a:t>
            </a:r>
          </a:p>
          <a:p>
            <a:pPr eaLnBrk="1" hangingPunct="1"/>
            <a:r>
              <a:rPr lang="en-US" sz="2400" b="1" dirty="0"/>
              <a:t>Requires Clear Focus On Priorities &amp; Alternatives</a:t>
            </a:r>
          </a:p>
          <a:p>
            <a:pPr eaLnBrk="1" hangingPunct="1"/>
            <a:r>
              <a:rPr lang="en-US" sz="2400" b="1" dirty="0"/>
              <a:t>Has Political Challenges </a:t>
            </a:r>
          </a:p>
        </p:txBody>
      </p:sp>
      <p:sp>
        <p:nvSpPr>
          <p:cNvPr id="3789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45FB87F-3645-4FEB-B59B-D692EA42987B}" type="slidenum">
              <a:rPr lang="en-US" sz="260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lang="en-US" sz="2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4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924800" cy="1524000"/>
          </a:xfrm>
        </p:spPr>
        <p:txBody>
          <a:bodyPr/>
          <a:lstStyle/>
          <a:p>
            <a:pPr marL="1117600" indent="-1117600" eaLnBrk="1" hangingPunct="1"/>
            <a:r>
              <a:rPr lang="en-US" sz="2800" dirty="0"/>
              <a:t>                  2021-2022 General Fund</a:t>
            </a:r>
            <a:br>
              <a:rPr lang="en-US" sz="2800" dirty="0"/>
            </a:br>
            <a:r>
              <a:rPr lang="en-US" sz="2800" dirty="0"/>
              <a:t>Revenues &amp; Other Sources of Funds</a:t>
            </a:r>
          </a:p>
        </p:txBody>
      </p:sp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914400" y="2514600"/>
            <a:ext cx="7772400" cy="3810000"/>
          </a:xfrm>
        </p:spPr>
        <p:txBody>
          <a:bodyPr/>
          <a:lstStyle/>
          <a:p>
            <a:pPr eaLnBrk="1" hangingPunct="1"/>
            <a:endParaRPr lang="en-US" b="1" dirty="0"/>
          </a:p>
          <a:p>
            <a:pPr eaLnBrk="1" hangingPunct="1"/>
            <a:r>
              <a:rPr lang="en-US" b="1" dirty="0"/>
              <a:t>Local Revenues                     $ 202,675,629</a:t>
            </a:r>
          </a:p>
          <a:p>
            <a:pPr eaLnBrk="1" hangingPunct="1"/>
            <a:r>
              <a:rPr lang="en-US" b="1" dirty="0"/>
              <a:t>State Revenues                      $ 124,765,354</a:t>
            </a:r>
          </a:p>
          <a:p>
            <a:pPr eaLnBrk="1" hangingPunct="1"/>
            <a:r>
              <a:rPr lang="en-US" b="1" dirty="0"/>
              <a:t>Federal Revenues                  $        115,000</a:t>
            </a:r>
          </a:p>
          <a:p>
            <a:pPr eaLnBrk="1" hangingPunct="1"/>
            <a:r>
              <a:rPr lang="en-US" b="1" dirty="0"/>
              <a:t>Other Sources                        </a:t>
            </a:r>
            <a:r>
              <a:rPr lang="en-US" b="1" u="sng" dirty="0"/>
              <a:t>$    11,257,357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b="1" dirty="0"/>
              <a:t>   Total Projected Revenues     $ 338,813,340</a:t>
            </a:r>
            <a:endParaRPr lang="en-US" b="1" u="sng" dirty="0"/>
          </a:p>
        </p:txBody>
      </p:sp>
      <p:sp>
        <p:nvSpPr>
          <p:cNvPr id="819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8BB1082-E255-410A-A733-F480086A20D4}" type="slidenum">
              <a:rPr lang="en-US" sz="260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sz="2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3200" b="0" dirty="0"/>
              <a:t> </a:t>
            </a:r>
            <a:r>
              <a:rPr lang="en-US" sz="3200" dirty="0"/>
              <a:t>Calcasieu Parish School Board Budgeting Process</a:t>
            </a:r>
            <a:endParaRPr lang="en-US" sz="3200" i="1" dirty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b="1" dirty="0"/>
          </a:p>
          <a:p>
            <a:pPr eaLnBrk="1" hangingPunct="1"/>
            <a:r>
              <a:rPr lang="en-US" b="1" dirty="0"/>
              <a:t>Identify Programs With Specific General Fund Funding Sources</a:t>
            </a:r>
          </a:p>
          <a:p>
            <a:pPr eaLnBrk="1" hangingPunct="1"/>
            <a:r>
              <a:rPr lang="en-US" b="1" dirty="0"/>
              <a:t>Set General Non-Program Revenue Levels</a:t>
            </a:r>
          </a:p>
          <a:p>
            <a:pPr eaLnBrk="1" hangingPunct="1"/>
            <a:r>
              <a:rPr lang="en-US" b="1" dirty="0"/>
              <a:t>Prioritize Expenditures By Program To Fit Within Revenue Levels</a:t>
            </a:r>
          </a:p>
        </p:txBody>
      </p:sp>
      <p:sp>
        <p:nvSpPr>
          <p:cNvPr id="389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92834B8-0DD2-4D40-8CE6-7366B013B027}" type="slidenum">
              <a:rPr lang="en-US" sz="260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lang="en-US" sz="2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1676400"/>
            <a:ext cx="7924800" cy="228600"/>
          </a:xfrm>
        </p:spPr>
        <p:txBody>
          <a:bodyPr/>
          <a:lstStyle/>
          <a:p>
            <a:pPr algn="ctr" eaLnBrk="1" hangingPunct="1"/>
            <a:br>
              <a:rPr lang="en-US" sz="3200" b="0" dirty="0"/>
            </a:br>
            <a:br>
              <a:rPr lang="en-US" sz="3200" b="0" dirty="0"/>
            </a:br>
            <a:br>
              <a:rPr lang="en-US" sz="3200" b="0" dirty="0"/>
            </a:br>
            <a:br>
              <a:rPr lang="en-US" sz="3200" b="0" dirty="0"/>
            </a:br>
            <a:br>
              <a:rPr lang="en-US" sz="3200" b="0" dirty="0"/>
            </a:br>
            <a:br>
              <a:rPr lang="en-US" sz="3200" b="0" dirty="0"/>
            </a:br>
            <a:r>
              <a:rPr lang="en-US" sz="3200" dirty="0"/>
              <a:t>Expenditure Budgeting Process</a:t>
            </a:r>
            <a:br>
              <a:rPr lang="en-US" sz="3200" dirty="0"/>
            </a:br>
            <a:endParaRPr lang="en-US" sz="3200" i="1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b="1" dirty="0"/>
              <a:t>Circulate Program Based Budgets With Several Years of Actual History &amp; Current Budget For Reference</a:t>
            </a:r>
          </a:p>
          <a:p>
            <a:pPr eaLnBrk="1" hangingPunct="1"/>
            <a:r>
              <a:rPr lang="en-US" sz="2400" b="1" dirty="0"/>
              <a:t>Staff Prioritization of  Program Expenditures</a:t>
            </a:r>
          </a:p>
          <a:p>
            <a:pPr eaLnBrk="1" hangingPunct="1"/>
            <a:r>
              <a:rPr lang="en-US" sz="2400" b="1" dirty="0"/>
              <a:t>Setting of Projected Salaries &amp; Benefits</a:t>
            </a:r>
          </a:p>
          <a:p>
            <a:pPr eaLnBrk="1" hangingPunct="1"/>
            <a:r>
              <a:rPr lang="en-US" sz="2400" b="1" dirty="0"/>
              <a:t>Justification of Each Non - Salary Line Item With Possible Alternatives</a:t>
            </a:r>
          </a:p>
          <a:p>
            <a:pPr eaLnBrk="1" hangingPunct="1"/>
            <a:r>
              <a:rPr lang="en-US" sz="2400" b="1" dirty="0"/>
              <a:t>Coordination of Expenditures With Revenue Targets</a:t>
            </a:r>
            <a:endParaRPr lang="en-US" sz="2000" b="1" dirty="0"/>
          </a:p>
        </p:txBody>
      </p:sp>
      <p:sp>
        <p:nvSpPr>
          <p:cNvPr id="399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BD15613-9688-4228-9287-503DF44340E3}" type="slidenum">
              <a:rPr lang="en-US" sz="260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31</a:t>
            </a:fld>
            <a:endParaRPr lang="en-US" sz="2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1219200"/>
            <a:ext cx="7924800" cy="685800"/>
          </a:xfrm>
        </p:spPr>
        <p:txBody>
          <a:bodyPr/>
          <a:lstStyle/>
          <a:p>
            <a:pPr algn="ctr" eaLnBrk="1" hangingPunct="1"/>
            <a:br>
              <a:rPr lang="en-US" sz="3200" b="0" dirty="0"/>
            </a:br>
            <a:br>
              <a:rPr lang="en-US" sz="3200" b="0" dirty="0"/>
            </a:br>
            <a:br>
              <a:rPr lang="en-US" sz="3200" b="0" dirty="0"/>
            </a:br>
            <a:br>
              <a:rPr lang="en-US" sz="3200" b="0" dirty="0"/>
            </a:br>
            <a:br>
              <a:rPr lang="en-US" sz="3200" b="0" dirty="0"/>
            </a:br>
            <a:br>
              <a:rPr lang="en-US" sz="3200" b="0" dirty="0"/>
            </a:br>
            <a:br>
              <a:rPr lang="en-US" sz="3200" b="0" dirty="0"/>
            </a:br>
            <a:br>
              <a:rPr lang="en-US" sz="3200" b="0" dirty="0"/>
            </a:br>
            <a:br>
              <a:rPr lang="en-US" sz="3200" b="0" dirty="0"/>
            </a:br>
            <a:br>
              <a:rPr lang="en-US" sz="3200" b="0" dirty="0"/>
            </a:br>
            <a:br>
              <a:rPr lang="en-US" sz="3200" b="0" dirty="0"/>
            </a:br>
            <a:br>
              <a:rPr lang="en-US" sz="3200" b="0" dirty="0"/>
            </a:br>
            <a:br>
              <a:rPr lang="en-US" sz="3200" b="0" dirty="0"/>
            </a:br>
            <a:br>
              <a:rPr lang="en-US" sz="3200" b="0" dirty="0"/>
            </a:br>
            <a:r>
              <a:rPr lang="en-US" sz="3200" dirty="0"/>
              <a:t>Expenditure Budgeting Process</a:t>
            </a:r>
            <a:br>
              <a:rPr lang="en-US" sz="3200" b="0" dirty="0"/>
            </a:br>
            <a:endParaRPr lang="en-US" sz="3200" b="0" i="1" dirty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2209800"/>
            <a:ext cx="7693025" cy="3724275"/>
          </a:xfrm>
        </p:spPr>
        <p:txBody>
          <a:bodyPr/>
          <a:lstStyle/>
          <a:p>
            <a:pPr eaLnBrk="1" hangingPunct="1"/>
            <a:endParaRPr lang="en-US" sz="2000" b="1" dirty="0"/>
          </a:p>
          <a:p>
            <a:pPr eaLnBrk="1" hangingPunct="1"/>
            <a:r>
              <a:rPr lang="en-US" sz="2400" b="1" dirty="0"/>
              <a:t>Presentation of Recommended Expenditure Budget </a:t>
            </a:r>
          </a:p>
          <a:p>
            <a:pPr eaLnBrk="1" hangingPunct="1"/>
            <a:endParaRPr lang="en-US" sz="2400" b="1" dirty="0"/>
          </a:p>
          <a:p>
            <a:pPr eaLnBrk="1" hangingPunct="1"/>
            <a:r>
              <a:rPr lang="en-US" sz="2400" b="1" dirty="0"/>
              <a:t>Advertisement of Budget &amp; Hearing Dates</a:t>
            </a:r>
          </a:p>
          <a:p>
            <a:pPr eaLnBrk="1" hangingPunct="1"/>
            <a:endParaRPr lang="en-US" sz="2400" b="1" dirty="0"/>
          </a:p>
          <a:p>
            <a:pPr eaLnBrk="1" hangingPunct="1"/>
            <a:r>
              <a:rPr lang="en-US" sz="2400" b="1" dirty="0"/>
              <a:t>Final Board Approval of Budgets</a:t>
            </a:r>
          </a:p>
        </p:txBody>
      </p:sp>
      <p:sp>
        <p:nvSpPr>
          <p:cNvPr id="409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A8D42CE-3081-4534-87E3-CAEBEEAB35C9}" type="slidenum">
              <a:rPr lang="en-US" sz="260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32</a:t>
            </a:fld>
            <a:endParaRPr lang="en-US" sz="2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3200" dirty="0"/>
              <a:t>2021-22 General Fund Expenditure</a:t>
            </a:r>
            <a:br>
              <a:rPr lang="en-US" sz="3200" dirty="0"/>
            </a:br>
            <a:r>
              <a:rPr lang="en-US" sz="3200" dirty="0"/>
              <a:t>Major Changes</a:t>
            </a:r>
          </a:p>
        </p:txBody>
      </p:sp>
      <p:graphicFrame>
        <p:nvGraphicFramePr>
          <p:cNvPr id="41987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7401440"/>
              </p:ext>
            </p:extLst>
          </p:nvPr>
        </p:nvGraphicFramePr>
        <p:xfrm>
          <a:off x="1509713" y="2984500"/>
          <a:ext cx="6122987" cy="2725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0" name="Worksheet" r:id="rId3" imgW="12420564" imgH="5524609" progId="Excel.Sheet.8">
                  <p:embed/>
                </p:oleObj>
              </mc:Choice>
              <mc:Fallback>
                <p:oleObj name="Worksheet" r:id="rId3" imgW="12420564" imgH="5524609" progId="Excel.Sheet.8">
                  <p:embed/>
                  <p:pic>
                    <p:nvPicPr>
                      <p:cNvPr id="4198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9713" y="2984500"/>
                        <a:ext cx="6122987" cy="2725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5D04A97-71E7-486A-9403-19C8EFC9F88B}" type="slidenum">
              <a:rPr lang="en-US" sz="260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33</a:t>
            </a:fld>
            <a:endParaRPr lang="en-US" sz="2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1905000"/>
            <a:ext cx="7924800" cy="228600"/>
          </a:xfrm>
        </p:spPr>
        <p:txBody>
          <a:bodyPr/>
          <a:lstStyle/>
          <a:p>
            <a:pPr algn="ctr" eaLnBrk="1" hangingPunct="1"/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Comparison Of Expenditures</a:t>
            </a:r>
            <a:br>
              <a:rPr lang="en-US" sz="3200" dirty="0"/>
            </a:br>
            <a:r>
              <a:rPr lang="en-US" sz="3200" dirty="0"/>
              <a:t>In Millions</a:t>
            </a:r>
            <a:br>
              <a:rPr lang="en-US" sz="3200" dirty="0"/>
            </a:br>
            <a:endParaRPr lang="en-US" sz="1600" dirty="0"/>
          </a:p>
        </p:txBody>
      </p:sp>
      <p:graphicFrame>
        <p:nvGraphicFramePr>
          <p:cNvPr id="45059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3087299"/>
              </p:ext>
            </p:extLst>
          </p:nvPr>
        </p:nvGraphicFramePr>
        <p:xfrm>
          <a:off x="1241425" y="2760663"/>
          <a:ext cx="6946900" cy="3481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4" name="Worksheet" r:id="rId3" imgW="9829734" imgH="4922411" progId="Excel.Sheet.8">
                  <p:embed/>
                </p:oleObj>
              </mc:Choice>
              <mc:Fallback>
                <p:oleObj name="Worksheet" r:id="rId3" imgW="9829734" imgH="4922411" progId="Excel.Sheet.8">
                  <p:embed/>
                  <p:pic>
                    <p:nvPicPr>
                      <p:cNvPr id="4505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1425" y="2760663"/>
                        <a:ext cx="6946900" cy="3481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01B0360-7A20-4370-9ED3-A61F4BC79BE9}" type="slidenum">
              <a:rPr lang="en-US" sz="260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34</a:t>
            </a:fld>
            <a:endParaRPr lang="en-US" sz="2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7924800" cy="175260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                                                                      Comparison Of Expenditures</a:t>
            </a:r>
            <a:br>
              <a:rPr lang="en-US" dirty="0"/>
            </a:br>
            <a:r>
              <a:rPr lang="en-US" dirty="0"/>
              <a:t>% By Type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6083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8115986"/>
              </p:ext>
            </p:extLst>
          </p:nvPr>
        </p:nvGraphicFramePr>
        <p:xfrm>
          <a:off x="1389063" y="2663825"/>
          <a:ext cx="5795962" cy="301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8" name="Worksheet" r:id="rId3" imgW="10889069" imgH="5669280" progId="Excel.Sheet.8">
                  <p:embed/>
                </p:oleObj>
              </mc:Choice>
              <mc:Fallback>
                <p:oleObj name="Worksheet" r:id="rId3" imgW="10889069" imgH="5669280" progId="Excel.Sheet.8">
                  <p:embed/>
                  <p:pic>
                    <p:nvPicPr>
                      <p:cNvPr id="4608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9063" y="2663825"/>
                        <a:ext cx="5795962" cy="301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sz="2600" dirty="0">
                <a:solidFill>
                  <a:schemeClr val="bg1"/>
                </a:solidFill>
              </a:rPr>
              <a:t>34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2800" dirty="0"/>
              <a:t>General Fund Salaries By Category</a:t>
            </a:r>
            <a:br>
              <a:rPr lang="en-US" sz="2800" dirty="0"/>
            </a:br>
            <a:endParaRPr lang="en-US" sz="1800" dirty="0"/>
          </a:p>
        </p:txBody>
      </p:sp>
      <p:graphicFrame>
        <p:nvGraphicFramePr>
          <p:cNvPr id="47107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9027143"/>
              </p:ext>
            </p:extLst>
          </p:nvPr>
        </p:nvGraphicFramePr>
        <p:xfrm>
          <a:off x="1654175" y="2819400"/>
          <a:ext cx="6140450" cy="313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2" name="Worksheet" r:id="rId3" imgW="6416137" imgH="3276491" progId="Excel.Sheet.8">
                  <p:embed/>
                </p:oleObj>
              </mc:Choice>
              <mc:Fallback>
                <p:oleObj name="Worksheet" r:id="rId3" imgW="6416137" imgH="3276491" progId="Excel.Sheet.8">
                  <p:embed/>
                  <p:pic>
                    <p:nvPicPr>
                      <p:cNvPr id="4710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4175" y="2819400"/>
                        <a:ext cx="6140450" cy="3135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EEF3653-0432-47AE-A2D0-4DC93323FB52}" type="slidenum">
              <a:rPr lang="en-US" sz="260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36</a:t>
            </a:fld>
            <a:endParaRPr lang="en-US" sz="2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924800" cy="1905000"/>
          </a:xfrm>
        </p:spPr>
        <p:txBody>
          <a:bodyPr/>
          <a:lstStyle/>
          <a:p>
            <a:pPr algn="ctr" eaLnBrk="1" hangingPunct="1">
              <a:spcBef>
                <a:spcPct val="50000"/>
              </a:spcBef>
            </a:pPr>
            <a:br>
              <a:rPr lang="en-US" dirty="0">
                <a:latin typeface="Times New Roman" panose="02020603050405020304" pitchFamily="18" charset="0"/>
              </a:rPr>
            </a:br>
            <a:br>
              <a:rPr lang="en-US" dirty="0">
                <a:latin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</a:rPr>
              <a:t>    </a:t>
            </a:r>
            <a:r>
              <a:rPr lang="en-US" sz="2200" dirty="0">
                <a:latin typeface="Times New Roman" panose="02020603050405020304" pitchFamily="18" charset="0"/>
              </a:rPr>
              <a:t>Calcasieu Parish School Board </a:t>
            </a:r>
            <a:br>
              <a:rPr lang="en-US" sz="2000" dirty="0">
                <a:latin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</a:rPr>
              <a:t> </a:t>
            </a:r>
            <a:br>
              <a:rPr lang="en-US" sz="2000" dirty="0">
                <a:latin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</a:rPr>
              <a:t>    </a:t>
            </a:r>
            <a:r>
              <a:rPr lang="en-US" sz="2400" dirty="0">
                <a:latin typeface="Times New Roman" panose="02020603050405020304" pitchFamily="18" charset="0"/>
              </a:rPr>
              <a:t>5 Years Of Salary Expenditures</a:t>
            </a:r>
            <a:br>
              <a:rPr lang="en-US" sz="1800" dirty="0">
                <a:latin typeface="Times New Roman" panose="02020603050405020304" pitchFamily="18" charset="0"/>
              </a:rPr>
            </a:br>
            <a:endParaRPr lang="en-US" sz="1800" dirty="0"/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904B35E-31B1-4C77-93AE-BB2756A35CC2}" type="slidenum">
              <a:rPr lang="en-US" sz="260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37</a:t>
            </a:fld>
            <a:endParaRPr lang="en-US" sz="2600" dirty="0">
              <a:solidFill>
                <a:schemeClr val="bg1"/>
              </a:solidFill>
            </a:endParaRPr>
          </a:p>
        </p:txBody>
      </p:sp>
      <p:graphicFrame>
        <p:nvGraphicFramePr>
          <p:cNvPr id="4813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4201636"/>
              </p:ext>
            </p:extLst>
          </p:nvPr>
        </p:nvGraphicFramePr>
        <p:xfrm>
          <a:off x="895350" y="1952625"/>
          <a:ext cx="7626350" cy="428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6" name="Worksheet" r:id="rId3" imgW="7201000" imgH="3490069" progId="Excel.Sheet.8">
                  <p:embed/>
                </p:oleObj>
              </mc:Choice>
              <mc:Fallback>
                <p:oleObj name="Worksheet" r:id="rId3" imgW="7201000" imgH="3490069" progId="Excel.Sheet.8">
                  <p:embed/>
                  <p:pic>
                    <p:nvPicPr>
                      <p:cNvPr id="4813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5350" y="1952625"/>
                        <a:ext cx="7626350" cy="428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025842C-B6B4-45BC-B9D7-A7E3F8B3805E}" type="slidenum">
              <a:rPr lang="en-US" sz="260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38</a:t>
            </a:fld>
            <a:endParaRPr lang="en-US" sz="2600" dirty="0">
              <a:solidFill>
                <a:schemeClr val="bg1"/>
              </a:solidFill>
            </a:endParaRPr>
          </a:p>
        </p:txBody>
      </p:sp>
      <p:graphicFrame>
        <p:nvGraphicFramePr>
          <p:cNvPr id="4915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7705667"/>
              </p:ext>
            </p:extLst>
          </p:nvPr>
        </p:nvGraphicFramePr>
        <p:xfrm>
          <a:off x="1100138" y="2495550"/>
          <a:ext cx="7466012" cy="3851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0" name="Worksheet" r:id="rId3" imgW="5768184" imgH="2735689" progId="Excel.Sheet.8">
                  <p:embed/>
                </p:oleObj>
              </mc:Choice>
              <mc:Fallback>
                <p:oleObj name="Worksheet" r:id="rId3" imgW="5768184" imgH="2735689" progId="Excel.Sheet.8">
                  <p:embed/>
                  <p:pic>
                    <p:nvPicPr>
                      <p:cNvPr id="4915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0138" y="2495550"/>
                        <a:ext cx="7466012" cy="3851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990600" y="914400"/>
            <a:ext cx="754380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sz="2200" b="1" dirty="0">
                <a:latin typeface="Times New Roman" panose="02020603050405020304" pitchFamily="18" charset="0"/>
              </a:rPr>
              <a:t>Calcasieu Parish School Board  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sz="22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</a:rPr>
              <a:t>5 Years Of Benefit Expenditures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178" name="Object 2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1772397319"/>
              </p:ext>
            </p:extLst>
          </p:nvPr>
        </p:nvGraphicFramePr>
        <p:xfrm>
          <a:off x="1200150" y="2566988"/>
          <a:ext cx="6740525" cy="3800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4" name="Worksheet" r:id="rId3" imgW="7162769" imgH="4038709" progId="Excel.Sheet.8">
                  <p:embed/>
                </p:oleObj>
              </mc:Choice>
              <mc:Fallback>
                <p:oleObj name="Worksheet" r:id="rId3" imgW="7162769" imgH="4038709" progId="Excel.Sheet.8">
                  <p:embed/>
                  <p:pic>
                    <p:nvPicPr>
                      <p:cNvPr id="5017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0150" y="2566988"/>
                        <a:ext cx="6740525" cy="3800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7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8135F71-C25F-4CAF-A6A2-EAE62C7BCD34}" type="slidenum">
              <a:rPr lang="en-US" sz="260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39</a:t>
            </a:fld>
            <a:endParaRPr lang="en-US" sz="2600" dirty="0">
              <a:solidFill>
                <a:schemeClr val="bg1"/>
              </a:solidFill>
            </a:endParaRPr>
          </a:p>
        </p:txBody>
      </p:sp>
      <p:sp>
        <p:nvSpPr>
          <p:cNvPr id="50180" name="Text Box 3"/>
          <p:cNvSpPr txBox="1">
            <a:spLocks noChangeArrowheads="1"/>
          </p:cNvSpPr>
          <p:nvPr/>
        </p:nvSpPr>
        <p:spPr bwMode="auto">
          <a:xfrm>
            <a:off x="1828800" y="762000"/>
            <a:ext cx="594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sz="2400" dirty="0">
              <a:latin typeface="Times New Roman" panose="02020603050405020304" pitchFamily="18" charset="0"/>
            </a:endParaRPr>
          </a:p>
        </p:txBody>
      </p:sp>
      <p:sp>
        <p:nvSpPr>
          <p:cNvPr id="50181" name="Text Box 4"/>
          <p:cNvSpPr txBox="1">
            <a:spLocks noChangeArrowheads="1"/>
          </p:cNvSpPr>
          <p:nvPr/>
        </p:nvSpPr>
        <p:spPr bwMode="auto">
          <a:xfrm>
            <a:off x="1905000" y="685800"/>
            <a:ext cx="670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sz="2400" dirty="0">
              <a:latin typeface="Times New Roman" panose="02020603050405020304" pitchFamily="18" charset="0"/>
            </a:endParaRPr>
          </a:p>
        </p:txBody>
      </p:sp>
      <p:sp>
        <p:nvSpPr>
          <p:cNvPr id="50182" name="Text Box 5"/>
          <p:cNvSpPr txBox="1">
            <a:spLocks noChangeArrowheads="1"/>
          </p:cNvSpPr>
          <p:nvPr/>
        </p:nvSpPr>
        <p:spPr bwMode="auto">
          <a:xfrm>
            <a:off x="1752600" y="609600"/>
            <a:ext cx="6477000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sz="2200" b="1" dirty="0">
                <a:latin typeface="Times New Roman" panose="02020603050405020304" pitchFamily="18" charset="0"/>
              </a:rPr>
              <a:t>  Calcasieu Parish School Board  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sz="2000" b="1" dirty="0">
                <a:latin typeface="Times New Roman" panose="02020603050405020304" pitchFamily="18" charset="0"/>
              </a:rPr>
              <a:t>   </a:t>
            </a:r>
            <a:r>
              <a:rPr lang="en-US" sz="2400" b="1" dirty="0">
                <a:latin typeface="Times New Roman" panose="02020603050405020304" pitchFamily="18" charset="0"/>
              </a:rPr>
              <a:t>5 Years Of Property &amp; Casualty          Insurance Expenditures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1524000"/>
            <a:ext cx="7924800" cy="381000"/>
          </a:xfrm>
        </p:spPr>
        <p:txBody>
          <a:bodyPr/>
          <a:lstStyle/>
          <a:p>
            <a:pPr algn="ctr" eaLnBrk="1" hangingPunct="1"/>
            <a:r>
              <a:rPr lang="en-US" sz="3200" dirty="0"/>
              <a:t>Comparison of Revenues</a:t>
            </a:r>
            <a:br>
              <a:rPr lang="en-US" sz="3200" dirty="0"/>
            </a:br>
            <a:r>
              <a:rPr lang="en-US" sz="3200" dirty="0"/>
              <a:t>2020-2021  &amp;  2021-2022</a:t>
            </a:r>
          </a:p>
        </p:txBody>
      </p:sp>
      <p:graphicFrame>
        <p:nvGraphicFramePr>
          <p:cNvPr id="9219" name="Object 3"/>
          <p:cNvGraphicFramePr>
            <a:graphicFrameLocks noGrp="1" noChangeAspect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549004372"/>
              </p:ext>
            </p:extLst>
          </p:nvPr>
        </p:nvGraphicFramePr>
        <p:xfrm>
          <a:off x="1930400" y="3144838"/>
          <a:ext cx="5302250" cy="371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Document" r:id="rId3" imgW="10060918" imgH="7054624" progId="Word.Document.8">
                  <p:embed/>
                </p:oleObj>
              </mc:Choice>
              <mc:Fallback>
                <p:oleObj name="Document" r:id="rId3" imgW="10060918" imgH="7054624" progId="Word.Document.8">
                  <p:embed/>
                  <p:pic>
                    <p:nvPicPr>
                      <p:cNvPr id="921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0400" y="3144838"/>
                        <a:ext cx="5302250" cy="3717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155E2B7-1F8E-4DEE-A381-0BD071F5A2FE}" type="slidenum">
              <a:rPr lang="en-US" sz="260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sz="2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02" name="Object 2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3988474488"/>
              </p:ext>
            </p:extLst>
          </p:nvPr>
        </p:nvGraphicFramePr>
        <p:xfrm>
          <a:off x="1354138" y="2838450"/>
          <a:ext cx="6202362" cy="311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8" name="Worksheet" r:id="rId3" imgW="6499786" imgH="3261469" progId="Excel.Sheet.8">
                  <p:embed/>
                </p:oleObj>
              </mc:Choice>
              <mc:Fallback>
                <p:oleObj name="Worksheet" r:id="rId3" imgW="6499786" imgH="3261469" progId="Excel.Sheet.8">
                  <p:embed/>
                  <p:pic>
                    <p:nvPicPr>
                      <p:cNvPr id="5120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4138" y="2838450"/>
                        <a:ext cx="6202362" cy="311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0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046EC5E-99A1-40B6-A69F-DECA2FCBEDD8}" type="slidenum">
              <a:rPr lang="en-US" sz="260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40</a:t>
            </a:fld>
            <a:endParaRPr lang="en-US" sz="2600" dirty="0">
              <a:solidFill>
                <a:schemeClr val="bg1"/>
              </a:solidFill>
            </a:endParaRPr>
          </a:p>
        </p:txBody>
      </p:sp>
      <p:sp>
        <p:nvSpPr>
          <p:cNvPr id="51204" name="Text Box 3"/>
          <p:cNvSpPr txBox="1">
            <a:spLocks noChangeArrowheads="1"/>
          </p:cNvSpPr>
          <p:nvPr/>
        </p:nvSpPr>
        <p:spPr bwMode="auto">
          <a:xfrm>
            <a:off x="1828800" y="762000"/>
            <a:ext cx="594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sz="2400" dirty="0">
              <a:latin typeface="Times New Roman" panose="02020603050405020304" pitchFamily="18" charset="0"/>
            </a:endParaRPr>
          </a:p>
        </p:txBody>
      </p:sp>
      <p:sp>
        <p:nvSpPr>
          <p:cNvPr id="51205" name="Text Box 4"/>
          <p:cNvSpPr txBox="1">
            <a:spLocks noChangeArrowheads="1"/>
          </p:cNvSpPr>
          <p:nvPr/>
        </p:nvSpPr>
        <p:spPr bwMode="auto">
          <a:xfrm>
            <a:off x="1905000" y="685800"/>
            <a:ext cx="670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sz="2400" dirty="0">
              <a:latin typeface="Times New Roman" panose="02020603050405020304" pitchFamily="18" charset="0"/>
            </a:endParaRPr>
          </a:p>
        </p:txBody>
      </p:sp>
      <p:sp>
        <p:nvSpPr>
          <p:cNvPr id="51206" name="Text Box 5"/>
          <p:cNvSpPr txBox="1">
            <a:spLocks noChangeArrowheads="1"/>
          </p:cNvSpPr>
          <p:nvPr/>
        </p:nvSpPr>
        <p:spPr bwMode="auto">
          <a:xfrm>
            <a:off x="1905000" y="762000"/>
            <a:ext cx="64770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sz="2200" b="1" dirty="0">
                <a:latin typeface="Times New Roman" panose="02020603050405020304" pitchFamily="18" charset="0"/>
              </a:rPr>
              <a:t>Calcasieu Parish School Board  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sz="2400" b="1" dirty="0">
                <a:latin typeface="Times New Roman" panose="02020603050405020304" pitchFamily="18" charset="0"/>
              </a:rPr>
              <a:t> 5 Years Of Utility Expenditures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226" name="Object 2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3958423195"/>
              </p:ext>
            </p:extLst>
          </p:nvPr>
        </p:nvGraphicFramePr>
        <p:xfrm>
          <a:off x="1423988" y="2787650"/>
          <a:ext cx="5689600" cy="341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2" name="Worksheet" r:id="rId3" imgW="6499786" imgH="3901549" progId="Excel.Sheet.8">
                  <p:embed/>
                </p:oleObj>
              </mc:Choice>
              <mc:Fallback>
                <p:oleObj name="Worksheet" r:id="rId3" imgW="6499786" imgH="3901549" progId="Excel.Sheet.8">
                  <p:embed/>
                  <p:pic>
                    <p:nvPicPr>
                      <p:cNvPr id="5222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3988" y="2787650"/>
                        <a:ext cx="5689600" cy="341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2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82F4DD9-FBEB-4051-8A18-90B44A6018F0}" type="slidenum">
              <a:rPr lang="en-US" sz="260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41</a:t>
            </a:fld>
            <a:endParaRPr lang="en-US" sz="2600" dirty="0">
              <a:solidFill>
                <a:schemeClr val="bg1"/>
              </a:solidFill>
            </a:endParaRPr>
          </a:p>
        </p:txBody>
      </p:sp>
      <p:sp>
        <p:nvSpPr>
          <p:cNvPr id="52228" name="Text Box 3"/>
          <p:cNvSpPr txBox="1">
            <a:spLocks noChangeArrowheads="1"/>
          </p:cNvSpPr>
          <p:nvPr/>
        </p:nvSpPr>
        <p:spPr bwMode="auto">
          <a:xfrm>
            <a:off x="1828800" y="762000"/>
            <a:ext cx="594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sz="2400" dirty="0">
              <a:latin typeface="Times New Roman" panose="02020603050405020304" pitchFamily="18" charset="0"/>
            </a:endParaRPr>
          </a:p>
        </p:txBody>
      </p:sp>
      <p:sp>
        <p:nvSpPr>
          <p:cNvPr id="52229" name="Text Box 4"/>
          <p:cNvSpPr txBox="1">
            <a:spLocks noChangeArrowheads="1"/>
          </p:cNvSpPr>
          <p:nvPr/>
        </p:nvSpPr>
        <p:spPr bwMode="auto">
          <a:xfrm>
            <a:off x="1905000" y="685800"/>
            <a:ext cx="670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sz="2400" dirty="0">
              <a:latin typeface="Times New Roman" panose="02020603050405020304" pitchFamily="18" charset="0"/>
            </a:endParaRPr>
          </a:p>
        </p:txBody>
      </p:sp>
      <p:sp>
        <p:nvSpPr>
          <p:cNvPr id="52230" name="Text Box 5"/>
          <p:cNvSpPr txBox="1">
            <a:spLocks noChangeArrowheads="1"/>
          </p:cNvSpPr>
          <p:nvPr/>
        </p:nvSpPr>
        <p:spPr bwMode="auto">
          <a:xfrm>
            <a:off x="1905000" y="762000"/>
            <a:ext cx="64770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sz="2200" b="1" dirty="0">
                <a:latin typeface="Times New Roman" panose="02020603050405020304" pitchFamily="18" charset="0"/>
              </a:rPr>
              <a:t>Calcasieu Parish School Board  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sz="2400" b="1" dirty="0">
                <a:latin typeface="Times New Roman" panose="02020603050405020304" pitchFamily="18" charset="0"/>
              </a:rPr>
              <a:t> 5 Years Of Travel Expenditures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250" name="Object 2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3652254601"/>
              </p:ext>
            </p:extLst>
          </p:nvPr>
        </p:nvGraphicFramePr>
        <p:xfrm>
          <a:off x="1133475" y="2552700"/>
          <a:ext cx="6445250" cy="3589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6" name="Worksheet" r:id="rId3" imgW="7086636" imgH="3947269" progId="Excel.Sheet.8">
                  <p:embed/>
                </p:oleObj>
              </mc:Choice>
              <mc:Fallback>
                <p:oleObj name="Worksheet" r:id="rId3" imgW="7086636" imgH="3947269" progId="Excel.Sheet.8">
                  <p:embed/>
                  <p:pic>
                    <p:nvPicPr>
                      <p:cNvPr id="5325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3475" y="2552700"/>
                        <a:ext cx="6445250" cy="3589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5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2235379-C52A-4965-A773-9119A398A328}" type="slidenum">
              <a:rPr lang="en-US" sz="260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42</a:t>
            </a:fld>
            <a:endParaRPr lang="en-US" sz="2600" dirty="0">
              <a:solidFill>
                <a:schemeClr val="bg1"/>
              </a:solidFill>
            </a:endParaRPr>
          </a:p>
        </p:txBody>
      </p:sp>
      <p:sp>
        <p:nvSpPr>
          <p:cNvPr id="53252" name="Text Box 3"/>
          <p:cNvSpPr txBox="1">
            <a:spLocks noChangeArrowheads="1"/>
          </p:cNvSpPr>
          <p:nvPr/>
        </p:nvSpPr>
        <p:spPr bwMode="auto">
          <a:xfrm>
            <a:off x="1828800" y="762000"/>
            <a:ext cx="594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sz="2400" dirty="0">
              <a:latin typeface="Times New Roman" panose="02020603050405020304" pitchFamily="18" charset="0"/>
            </a:endParaRPr>
          </a:p>
        </p:txBody>
      </p:sp>
      <p:sp>
        <p:nvSpPr>
          <p:cNvPr id="53253" name="Text Box 4"/>
          <p:cNvSpPr txBox="1">
            <a:spLocks noChangeArrowheads="1"/>
          </p:cNvSpPr>
          <p:nvPr/>
        </p:nvSpPr>
        <p:spPr bwMode="auto">
          <a:xfrm>
            <a:off x="1905000" y="685800"/>
            <a:ext cx="670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sz="2400" dirty="0">
              <a:latin typeface="Times New Roman" panose="02020603050405020304" pitchFamily="18" charset="0"/>
            </a:endParaRPr>
          </a:p>
        </p:txBody>
      </p:sp>
      <p:sp>
        <p:nvSpPr>
          <p:cNvPr id="53254" name="Text Box 5"/>
          <p:cNvSpPr txBox="1">
            <a:spLocks noChangeArrowheads="1"/>
          </p:cNvSpPr>
          <p:nvPr/>
        </p:nvSpPr>
        <p:spPr bwMode="auto">
          <a:xfrm>
            <a:off x="1752600" y="609600"/>
            <a:ext cx="6477000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sz="2200" b="1" dirty="0">
                <a:latin typeface="Times New Roman" panose="02020603050405020304" pitchFamily="18" charset="0"/>
              </a:rPr>
              <a:t>    Calcasieu Parish School Board  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sz="20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</a:rPr>
              <a:t>5 Years Of Instructional Materials &amp; Supplies/Equipment Expenditures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274" name="Object 2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536772534"/>
              </p:ext>
            </p:extLst>
          </p:nvPr>
        </p:nvGraphicFramePr>
        <p:xfrm>
          <a:off x="995363" y="2836863"/>
          <a:ext cx="6635750" cy="300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0" name="Worksheet" r:id="rId3" imgW="7101993" imgH="3215749" progId="Excel.Sheet.8">
                  <p:embed/>
                </p:oleObj>
              </mc:Choice>
              <mc:Fallback>
                <p:oleObj name="Worksheet" r:id="rId3" imgW="7101993" imgH="3215749" progId="Excel.Sheet.8">
                  <p:embed/>
                  <p:pic>
                    <p:nvPicPr>
                      <p:cNvPr id="5427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5363" y="2836863"/>
                        <a:ext cx="6635750" cy="300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7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5228F19-5B1C-4CCB-A105-C5623C6DEF4C}" type="slidenum">
              <a:rPr lang="en-US" sz="260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43</a:t>
            </a:fld>
            <a:endParaRPr lang="en-US" sz="2600" dirty="0">
              <a:solidFill>
                <a:schemeClr val="bg1"/>
              </a:solidFill>
            </a:endParaRPr>
          </a:p>
        </p:txBody>
      </p:sp>
      <p:sp>
        <p:nvSpPr>
          <p:cNvPr id="54276" name="Text Box 3"/>
          <p:cNvSpPr txBox="1">
            <a:spLocks noChangeArrowheads="1"/>
          </p:cNvSpPr>
          <p:nvPr/>
        </p:nvSpPr>
        <p:spPr bwMode="auto">
          <a:xfrm>
            <a:off x="1828800" y="762000"/>
            <a:ext cx="594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sz="2400" dirty="0">
              <a:latin typeface="Times New Roman" panose="02020603050405020304" pitchFamily="18" charset="0"/>
            </a:endParaRPr>
          </a:p>
        </p:txBody>
      </p:sp>
      <p:sp>
        <p:nvSpPr>
          <p:cNvPr id="54277" name="Text Box 4"/>
          <p:cNvSpPr txBox="1">
            <a:spLocks noChangeArrowheads="1"/>
          </p:cNvSpPr>
          <p:nvPr/>
        </p:nvSpPr>
        <p:spPr bwMode="auto">
          <a:xfrm>
            <a:off x="1905000" y="685800"/>
            <a:ext cx="670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sz="2400" dirty="0">
              <a:latin typeface="Times New Roman" panose="02020603050405020304" pitchFamily="18" charset="0"/>
            </a:endParaRPr>
          </a:p>
        </p:txBody>
      </p:sp>
      <p:sp>
        <p:nvSpPr>
          <p:cNvPr id="54278" name="Text Box 5"/>
          <p:cNvSpPr txBox="1">
            <a:spLocks noChangeArrowheads="1"/>
          </p:cNvSpPr>
          <p:nvPr/>
        </p:nvSpPr>
        <p:spPr bwMode="auto">
          <a:xfrm>
            <a:off x="1905000" y="609600"/>
            <a:ext cx="6477000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sz="2200" b="1" dirty="0">
                <a:latin typeface="Times New Roman" panose="02020603050405020304" pitchFamily="18" charset="0"/>
              </a:rPr>
              <a:t>Calcasieu Parish School Board  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sz="2400" b="1" dirty="0">
                <a:latin typeface="Times New Roman" panose="02020603050405020304" pitchFamily="18" charset="0"/>
              </a:rPr>
              <a:t> 5 Years Of Plant Repair/Maintenance Expenditures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298" name="Object 2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4136448107"/>
              </p:ext>
            </p:extLst>
          </p:nvPr>
        </p:nvGraphicFramePr>
        <p:xfrm>
          <a:off x="1208088" y="2778125"/>
          <a:ext cx="6234112" cy="311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4" name="Worksheet" r:id="rId3" imgW="7124539" imgH="3566160" progId="Excel.Sheet.8">
                  <p:embed/>
                </p:oleObj>
              </mc:Choice>
              <mc:Fallback>
                <p:oleObj name="Worksheet" r:id="rId3" imgW="7124539" imgH="3566160" progId="Excel.Sheet.8">
                  <p:embed/>
                  <p:pic>
                    <p:nvPicPr>
                      <p:cNvPr id="5529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8088" y="2778125"/>
                        <a:ext cx="6234112" cy="3119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EF47050-2A59-4853-8098-3C6C3F096373}" type="slidenum">
              <a:rPr lang="en-US" sz="260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44</a:t>
            </a:fld>
            <a:endParaRPr lang="en-US" sz="2600" dirty="0">
              <a:solidFill>
                <a:schemeClr val="bg1"/>
              </a:solidFill>
            </a:endParaRPr>
          </a:p>
        </p:txBody>
      </p:sp>
      <p:sp>
        <p:nvSpPr>
          <p:cNvPr id="55300" name="Text Box 3"/>
          <p:cNvSpPr txBox="1">
            <a:spLocks noChangeArrowheads="1"/>
          </p:cNvSpPr>
          <p:nvPr/>
        </p:nvSpPr>
        <p:spPr bwMode="auto">
          <a:xfrm>
            <a:off x="1828800" y="762000"/>
            <a:ext cx="594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sz="2400" dirty="0">
              <a:latin typeface="Times New Roman" panose="02020603050405020304" pitchFamily="18" charset="0"/>
            </a:endParaRPr>
          </a:p>
        </p:txBody>
      </p:sp>
      <p:sp>
        <p:nvSpPr>
          <p:cNvPr id="55301" name="Text Box 4"/>
          <p:cNvSpPr txBox="1">
            <a:spLocks noChangeArrowheads="1"/>
          </p:cNvSpPr>
          <p:nvPr/>
        </p:nvSpPr>
        <p:spPr bwMode="auto">
          <a:xfrm>
            <a:off x="1905000" y="685800"/>
            <a:ext cx="670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sz="2400" dirty="0">
              <a:latin typeface="Times New Roman" panose="02020603050405020304" pitchFamily="18" charset="0"/>
            </a:endParaRPr>
          </a:p>
        </p:txBody>
      </p:sp>
      <p:sp>
        <p:nvSpPr>
          <p:cNvPr id="55302" name="Text Box 5"/>
          <p:cNvSpPr txBox="1">
            <a:spLocks noChangeArrowheads="1"/>
          </p:cNvSpPr>
          <p:nvPr/>
        </p:nvSpPr>
        <p:spPr bwMode="auto">
          <a:xfrm>
            <a:off x="1905000" y="762000"/>
            <a:ext cx="647700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sz="2200" b="1" dirty="0">
                <a:latin typeface="Times New Roman" panose="02020603050405020304" pitchFamily="18" charset="0"/>
              </a:rPr>
              <a:t>Calcasieu Parish School Board  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sz="2400" b="1" dirty="0">
                <a:latin typeface="Times New Roman" panose="02020603050405020304" pitchFamily="18" charset="0"/>
              </a:rPr>
              <a:t> 5 Years Of Transportation Expenditures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322" name="Object 2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2049486703"/>
              </p:ext>
            </p:extLst>
          </p:nvPr>
        </p:nvGraphicFramePr>
        <p:xfrm>
          <a:off x="1447800" y="2517775"/>
          <a:ext cx="5743575" cy="3487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18" name="Worksheet" r:id="rId3" imgW="8442991" imgH="5128151" progId="Excel.Sheet.8">
                  <p:embed/>
                </p:oleObj>
              </mc:Choice>
              <mc:Fallback>
                <p:oleObj name="Worksheet" r:id="rId3" imgW="8442991" imgH="5128151" progId="Excel.Sheet.8">
                  <p:embed/>
                  <p:pic>
                    <p:nvPicPr>
                      <p:cNvPr id="5632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2517775"/>
                        <a:ext cx="5743575" cy="3487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2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812FBC3-6B13-48CF-8538-B581D446193D}" type="slidenum">
              <a:rPr lang="en-US" sz="260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45</a:t>
            </a:fld>
            <a:endParaRPr lang="en-US" sz="2600" dirty="0">
              <a:solidFill>
                <a:schemeClr val="bg1"/>
              </a:solidFill>
            </a:endParaRPr>
          </a:p>
        </p:txBody>
      </p:sp>
      <p:sp>
        <p:nvSpPr>
          <p:cNvPr id="56324" name="Text Box 3"/>
          <p:cNvSpPr txBox="1">
            <a:spLocks noChangeArrowheads="1"/>
          </p:cNvSpPr>
          <p:nvPr/>
        </p:nvSpPr>
        <p:spPr bwMode="auto">
          <a:xfrm>
            <a:off x="1828800" y="762000"/>
            <a:ext cx="594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sz="2400" dirty="0">
              <a:latin typeface="Times New Roman" panose="02020603050405020304" pitchFamily="18" charset="0"/>
            </a:endParaRPr>
          </a:p>
        </p:txBody>
      </p:sp>
      <p:sp>
        <p:nvSpPr>
          <p:cNvPr id="56325" name="Text Box 4"/>
          <p:cNvSpPr txBox="1">
            <a:spLocks noChangeArrowheads="1"/>
          </p:cNvSpPr>
          <p:nvPr/>
        </p:nvSpPr>
        <p:spPr bwMode="auto">
          <a:xfrm>
            <a:off x="1905000" y="685800"/>
            <a:ext cx="670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sz="2400" dirty="0">
              <a:latin typeface="Times New Roman" panose="02020603050405020304" pitchFamily="18" charset="0"/>
            </a:endParaRPr>
          </a:p>
        </p:txBody>
      </p:sp>
      <p:sp>
        <p:nvSpPr>
          <p:cNvPr id="56326" name="Text Box 5"/>
          <p:cNvSpPr txBox="1">
            <a:spLocks noChangeArrowheads="1"/>
          </p:cNvSpPr>
          <p:nvPr/>
        </p:nvSpPr>
        <p:spPr bwMode="auto">
          <a:xfrm>
            <a:off x="1905000" y="762000"/>
            <a:ext cx="64770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sz="2200" b="1" dirty="0">
                <a:latin typeface="Times New Roman" panose="02020603050405020304" pitchFamily="18" charset="0"/>
              </a:rPr>
              <a:t>Calcasieu Parish School Board  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sz="2400" b="1" dirty="0">
                <a:latin typeface="Times New Roman" panose="02020603050405020304" pitchFamily="18" charset="0"/>
              </a:rPr>
              <a:t> 5 Years Of Debt Service Expenditures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346" name="Object 2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1734235889"/>
              </p:ext>
            </p:extLst>
          </p:nvPr>
        </p:nvGraphicFramePr>
        <p:xfrm>
          <a:off x="935038" y="2559050"/>
          <a:ext cx="7194550" cy="3522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2" name="Worksheet" r:id="rId3" imgW="7063763" imgH="3459371" progId="Excel.Sheet.8">
                  <p:embed/>
                </p:oleObj>
              </mc:Choice>
              <mc:Fallback>
                <p:oleObj name="Worksheet" r:id="rId3" imgW="7063763" imgH="3459371" progId="Excel.Sheet.8">
                  <p:embed/>
                  <p:pic>
                    <p:nvPicPr>
                      <p:cNvPr id="5734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5038" y="2559050"/>
                        <a:ext cx="7194550" cy="3522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4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15A8BB8-0661-43FF-A787-DFEC58C912F5}" type="slidenum">
              <a:rPr lang="en-US" sz="260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46</a:t>
            </a:fld>
            <a:endParaRPr lang="en-US" sz="2600" dirty="0">
              <a:solidFill>
                <a:schemeClr val="bg1"/>
              </a:solidFill>
            </a:endParaRPr>
          </a:p>
        </p:txBody>
      </p:sp>
      <p:sp>
        <p:nvSpPr>
          <p:cNvPr id="57348" name="Text Box 3"/>
          <p:cNvSpPr txBox="1">
            <a:spLocks noChangeArrowheads="1"/>
          </p:cNvSpPr>
          <p:nvPr/>
        </p:nvSpPr>
        <p:spPr bwMode="auto">
          <a:xfrm>
            <a:off x="1828800" y="762000"/>
            <a:ext cx="594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sz="2400" dirty="0">
              <a:latin typeface="Times New Roman" panose="02020603050405020304" pitchFamily="18" charset="0"/>
            </a:endParaRPr>
          </a:p>
        </p:txBody>
      </p:sp>
      <p:sp>
        <p:nvSpPr>
          <p:cNvPr id="57349" name="Text Box 4"/>
          <p:cNvSpPr txBox="1">
            <a:spLocks noChangeArrowheads="1"/>
          </p:cNvSpPr>
          <p:nvPr/>
        </p:nvSpPr>
        <p:spPr bwMode="auto">
          <a:xfrm>
            <a:off x="1905000" y="685800"/>
            <a:ext cx="670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sz="2400" dirty="0">
              <a:latin typeface="Times New Roman" panose="02020603050405020304" pitchFamily="18" charset="0"/>
            </a:endParaRPr>
          </a:p>
        </p:txBody>
      </p:sp>
      <p:sp>
        <p:nvSpPr>
          <p:cNvPr id="57350" name="Text Box 5"/>
          <p:cNvSpPr txBox="1">
            <a:spLocks noChangeArrowheads="1"/>
          </p:cNvSpPr>
          <p:nvPr/>
        </p:nvSpPr>
        <p:spPr bwMode="auto">
          <a:xfrm>
            <a:off x="1905000" y="762000"/>
            <a:ext cx="6477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sz="2200" b="1" dirty="0">
                <a:latin typeface="Times New Roman" panose="02020603050405020304" pitchFamily="18" charset="0"/>
              </a:rPr>
              <a:t>Calcasieu Parish School Board  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sz="2400" b="1" dirty="0">
                <a:latin typeface="Times New Roman" panose="02020603050405020304" pitchFamily="18" charset="0"/>
              </a:rPr>
              <a:t> 5 Years Of School Lunch Support Expenditures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1AB7C-C12B-4039-8FD3-FF1D16EAD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187" y="5768975"/>
            <a:ext cx="7491412" cy="860425"/>
          </a:xfrm>
        </p:spPr>
        <p:txBody>
          <a:bodyPr/>
          <a:lstStyle/>
          <a:p>
            <a:r>
              <a:rPr lang="en-US" sz="1100" dirty="0">
                <a:solidFill>
                  <a:srgbClr val="000000"/>
                </a:solidFill>
              </a:rPr>
              <a:t>                  </a:t>
            </a:r>
            <a:r>
              <a:rPr lang="en-US" sz="900" dirty="0">
                <a:solidFill>
                  <a:srgbClr val="000000"/>
                </a:solidFill>
              </a:rPr>
              <a:t>*-includes one-time transfer of $30 million to all districts capital projects fund</a:t>
            </a:r>
            <a:r>
              <a:rPr lang="en-US" sz="11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368A26-F978-460E-AFE4-850D76760B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32839" y="3276600"/>
            <a:ext cx="5710962" cy="150018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837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0FBA627-454F-493B-8657-D960D7814B6F}" type="slidenum">
              <a:rPr lang="en-US" sz="260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47</a:t>
            </a:fld>
            <a:endParaRPr lang="en-US" sz="2600" dirty="0">
              <a:solidFill>
                <a:schemeClr val="bg1"/>
              </a:solidFill>
            </a:endParaRPr>
          </a:p>
        </p:txBody>
      </p:sp>
      <p:graphicFrame>
        <p:nvGraphicFramePr>
          <p:cNvPr id="58370" name="Object 2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276629425"/>
              </p:ext>
            </p:extLst>
          </p:nvPr>
        </p:nvGraphicFramePr>
        <p:xfrm>
          <a:off x="1497013" y="2643188"/>
          <a:ext cx="5743575" cy="292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6" name="Worksheet" r:id="rId3" imgW="7139897" imgH="3634740" progId="Excel.Sheet.8">
                  <p:embed/>
                </p:oleObj>
              </mc:Choice>
              <mc:Fallback>
                <p:oleObj name="Worksheet" r:id="rId3" imgW="7139897" imgH="3634740" progId="Excel.Sheet.8">
                  <p:embed/>
                  <p:pic>
                    <p:nvPicPr>
                      <p:cNvPr id="5837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7013" y="2643188"/>
                        <a:ext cx="5743575" cy="292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72" name="Text Box 3"/>
          <p:cNvSpPr txBox="1">
            <a:spLocks noChangeArrowheads="1"/>
          </p:cNvSpPr>
          <p:nvPr/>
        </p:nvSpPr>
        <p:spPr bwMode="auto">
          <a:xfrm>
            <a:off x="1828800" y="762000"/>
            <a:ext cx="594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sz="2400" dirty="0">
              <a:latin typeface="Times New Roman" panose="02020603050405020304" pitchFamily="18" charset="0"/>
            </a:endParaRPr>
          </a:p>
        </p:txBody>
      </p:sp>
      <p:sp>
        <p:nvSpPr>
          <p:cNvPr id="58373" name="Text Box 4"/>
          <p:cNvSpPr txBox="1">
            <a:spLocks noChangeArrowheads="1"/>
          </p:cNvSpPr>
          <p:nvPr/>
        </p:nvSpPr>
        <p:spPr bwMode="auto">
          <a:xfrm>
            <a:off x="1905000" y="685800"/>
            <a:ext cx="670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sz="2400" dirty="0">
              <a:latin typeface="Times New Roman" panose="02020603050405020304" pitchFamily="18" charset="0"/>
            </a:endParaRPr>
          </a:p>
        </p:txBody>
      </p:sp>
      <p:sp>
        <p:nvSpPr>
          <p:cNvPr id="58374" name="Text Box 5"/>
          <p:cNvSpPr txBox="1">
            <a:spLocks noChangeArrowheads="1"/>
          </p:cNvSpPr>
          <p:nvPr/>
        </p:nvSpPr>
        <p:spPr bwMode="auto">
          <a:xfrm>
            <a:off x="1905000" y="762000"/>
            <a:ext cx="64770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sz="2200" b="1" dirty="0">
                <a:latin typeface="Times New Roman" panose="02020603050405020304" pitchFamily="18" charset="0"/>
              </a:rPr>
              <a:t>Calcasieu Parish School Board  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sz="2400" b="1" dirty="0">
                <a:latin typeface="Times New Roman" panose="02020603050405020304" pitchFamily="18" charset="0"/>
              </a:rPr>
              <a:t> 5 Years Of Other Expenditures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b="1" dirty="0"/>
              <a:t>	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2021-2022 Proposed Expenditures</a:t>
            </a:r>
          </a:p>
          <a:p>
            <a:pPr marL="0" indent="0">
              <a:buNone/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	In Millions ($338.42)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F2599C-716E-4F81-8EB8-F8DBCBF4F314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4927565"/>
              </p:ext>
            </p:extLst>
          </p:nvPr>
        </p:nvGraphicFramePr>
        <p:xfrm>
          <a:off x="785813" y="2401888"/>
          <a:ext cx="6802437" cy="3760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0" name="Worksheet" r:id="rId3" imgW="9738243" imgH="5554980" progId="Excel.Sheet.8">
                  <p:embed/>
                </p:oleObj>
              </mc:Choice>
              <mc:Fallback>
                <p:oleObj name="Worksheet" r:id="rId3" imgW="9738243" imgH="5554980" progId="Excel.Sheet.8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813" y="2401888"/>
                        <a:ext cx="6802437" cy="3760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8180919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b="1" dirty="0">
                <a:solidFill>
                  <a:srgbClr val="006666"/>
                </a:solidFill>
              </a:rPr>
              <a:t>	2021-2022 Proposed Expenditures</a:t>
            </a:r>
            <a:br>
              <a:rPr lang="en-US" sz="3200" b="1" dirty="0">
                <a:solidFill>
                  <a:srgbClr val="006666"/>
                </a:solidFill>
              </a:rPr>
            </a:br>
            <a:r>
              <a:rPr lang="en-US" sz="3200" b="1" dirty="0">
                <a:solidFill>
                  <a:srgbClr val="006666"/>
                </a:solidFill>
              </a:rPr>
              <a:t>	As A % ($338.42 Million)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F2599C-716E-4F81-8EB8-F8DBCBF4F314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544D2B8E-370D-45BA-B22E-2E2EDA80D7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5604146"/>
              </p:ext>
            </p:extLst>
          </p:nvPr>
        </p:nvGraphicFramePr>
        <p:xfrm>
          <a:off x="973931" y="2895600"/>
          <a:ext cx="7500938" cy="288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4" name="Worksheet" r:id="rId3" imgW="8816470" imgH="3010009" progId="Excel.Sheet.8">
                  <p:embed/>
                </p:oleObj>
              </mc:Choice>
              <mc:Fallback>
                <p:oleObj name="Worksheet" r:id="rId3" imgW="8816470" imgH="3010009" progId="Excel.Sheet.8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544D2B8E-370D-45BA-B22E-2E2EDA80D70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3931" y="2895600"/>
                        <a:ext cx="7500938" cy="2887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836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3200" dirty="0"/>
              <a:t>General Fund Revenue                 Comparison In Millions $</a:t>
            </a: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1EAA083-8760-4E7E-9C2D-A12F4DDF3385}" type="slidenum">
              <a:rPr lang="en-US" sz="260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sz="2600" dirty="0">
              <a:solidFill>
                <a:schemeClr val="bg1"/>
              </a:solidFill>
            </a:endParaRPr>
          </a:p>
        </p:txBody>
      </p:sp>
      <p:graphicFrame>
        <p:nvGraphicFramePr>
          <p:cNvPr id="10243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0519241"/>
              </p:ext>
            </p:extLst>
          </p:nvPr>
        </p:nvGraphicFramePr>
        <p:xfrm>
          <a:off x="2071688" y="2971800"/>
          <a:ext cx="5229225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Worksheet" r:id="rId3" imgW="6705641" imgH="5212080" progId="Excel.Sheet.8">
                  <p:embed/>
                </p:oleObj>
              </mc:Choice>
              <mc:Fallback>
                <p:oleObj name="Worksheet" r:id="rId3" imgW="6705641" imgH="5212080" progId="Excel.Sheet.8">
                  <p:embed/>
                  <p:pic>
                    <p:nvPicPr>
                      <p:cNvPr id="10243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1688" y="2971800"/>
                        <a:ext cx="5229225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Grp="1" noChangeArrowheads="1"/>
          </p:cNvSpPr>
          <p:nvPr>
            <p:ph type="title"/>
          </p:nvPr>
        </p:nvSpPr>
        <p:spPr>
          <a:xfrm>
            <a:off x="838200" y="762000"/>
            <a:ext cx="7924800" cy="1143000"/>
          </a:xfrm>
        </p:spPr>
        <p:txBody>
          <a:bodyPr/>
          <a:lstStyle/>
          <a:p>
            <a:pPr algn="ctr" eaLnBrk="1" hangingPunct="1"/>
            <a:r>
              <a:rPr lang="en-US" sz="3200" dirty="0"/>
              <a:t>General Fund Revenue </a:t>
            </a:r>
            <a:br>
              <a:rPr lang="en-US" sz="3200" dirty="0"/>
            </a:br>
            <a:r>
              <a:rPr lang="en-US" sz="3200" dirty="0"/>
              <a:t>Comparison % By Type</a:t>
            </a:r>
          </a:p>
        </p:txBody>
      </p:sp>
      <p:graphicFrame>
        <p:nvGraphicFramePr>
          <p:cNvPr id="11267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0354632"/>
              </p:ext>
            </p:extLst>
          </p:nvPr>
        </p:nvGraphicFramePr>
        <p:xfrm>
          <a:off x="1905000" y="3044024"/>
          <a:ext cx="6934200" cy="31949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Worksheet" r:id="rId3" imgW="7833268" imgH="3939431" progId="Excel.Sheet.8">
                  <p:embed/>
                </p:oleObj>
              </mc:Choice>
              <mc:Fallback>
                <p:oleObj name="Worksheet" r:id="rId3" imgW="7833268" imgH="3939431" progId="Excel.Sheet.8">
                  <p:embed/>
                  <p:pic>
                    <p:nvPicPr>
                      <p:cNvPr id="1126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3044024"/>
                        <a:ext cx="6934200" cy="31949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9678C3C-8A99-432E-99D2-E2C906F73FFB}" type="slidenum">
              <a:rPr lang="en-US" sz="260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sz="2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685800"/>
            <a:ext cx="7924800" cy="1143000"/>
          </a:xfrm>
        </p:spPr>
        <p:txBody>
          <a:bodyPr/>
          <a:lstStyle/>
          <a:p>
            <a:pPr algn="ctr" eaLnBrk="1" hangingPunct="1"/>
            <a:r>
              <a:rPr lang="en-US" dirty="0"/>
              <a:t>2021-22  Projected </a:t>
            </a:r>
            <a:br>
              <a:rPr lang="en-US" dirty="0"/>
            </a:br>
            <a:r>
              <a:rPr lang="en-US" dirty="0"/>
              <a:t>General Fund Revenues</a:t>
            </a:r>
          </a:p>
        </p:txBody>
      </p:sp>
      <p:graphicFrame>
        <p:nvGraphicFramePr>
          <p:cNvPr id="12291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3307317"/>
              </p:ext>
            </p:extLst>
          </p:nvPr>
        </p:nvGraphicFramePr>
        <p:xfrm>
          <a:off x="954088" y="2951163"/>
          <a:ext cx="7772400" cy="312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Worksheet" r:id="rId3" imgW="6271385" imgH="2522111" progId="Excel.Sheet.8">
                  <p:embed/>
                </p:oleObj>
              </mc:Choice>
              <mc:Fallback>
                <p:oleObj name="Worksheet" r:id="rId3" imgW="6271385" imgH="2522111" progId="Excel.Sheet.8">
                  <p:embed/>
                  <p:pic>
                    <p:nvPicPr>
                      <p:cNvPr id="1229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4088" y="2951163"/>
                        <a:ext cx="7772400" cy="312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B0C4DE7-57E7-46B0-8641-244215C3B6CF}" type="slidenum">
              <a:rPr lang="en-US" sz="260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sz="2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/>
              <a:t>Local Revenues</a:t>
            </a:r>
            <a:br>
              <a:rPr lang="en-US" b="0" dirty="0"/>
            </a:br>
            <a:r>
              <a:rPr lang="en-US" b="0" dirty="0"/>
              <a:t> </a:t>
            </a:r>
            <a:r>
              <a:rPr lang="en-US" dirty="0"/>
              <a:t>2020-2021 &amp; 2021-2022</a:t>
            </a:r>
          </a:p>
        </p:txBody>
      </p:sp>
      <p:graphicFrame>
        <p:nvGraphicFramePr>
          <p:cNvPr id="13315" name="Object 3"/>
          <p:cNvGraphicFramePr>
            <a:graphicFrameLocks noGrp="1" noChangeAspect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416523108"/>
              </p:ext>
            </p:extLst>
          </p:nvPr>
        </p:nvGraphicFramePr>
        <p:xfrm>
          <a:off x="2157413" y="2981325"/>
          <a:ext cx="4873625" cy="2779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Document" r:id="rId3" imgW="10429530" imgH="5948616" progId="Word.Document.8">
                  <p:embed/>
                </p:oleObj>
              </mc:Choice>
              <mc:Fallback>
                <p:oleObj name="Document" r:id="rId3" imgW="10429530" imgH="5948616" progId="Word.Document.8">
                  <p:embed/>
                  <p:pic>
                    <p:nvPicPr>
                      <p:cNvPr id="1331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7413" y="2981325"/>
                        <a:ext cx="4873625" cy="2779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01D7F22-CDB3-415B-B222-CB169340FAC1}" type="slidenum">
              <a:rPr lang="en-US" sz="260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sz="2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838200" y="1066800"/>
            <a:ext cx="7924800" cy="609600"/>
          </a:xfrm>
        </p:spPr>
        <p:txBody>
          <a:bodyPr/>
          <a:lstStyle/>
          <a:p>
            <a:r>
              <a:rPr lang="en-US" dirty="0"/>
              <a:t>    Local Revenues 2021-2022</a:t>
            </a:r>
          </a:p>
        </p:txBody>
      </p:sp>
      <p:graphicFrame>
        <p:nvGraphicFramePr>
          <p:cNvPr id="2" name="Table Placeholder 4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515712320"/>
              </p:ext>
            </p:extLst>
          </p:nvPr>
        </p:nvGraphicFramePr>
        <p:xfrm>
          <a:off x="1600200" y="2438400"/>
          <a:ext cx="6351587" cy="4086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34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0324A84-7DBC-4E47-978D-854A5858431D}" type="slidenum">
              <a:rPr lang="en-US" sz="260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sz="2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apsules">
  <a:themeElements>
    <a:clrScheme name="Capsules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138798</TotalTime>
  <Words>567</Words>
  <Application>Microsoft Office PowerPoint</Application>
  <PresentationFormat>On-screen Show (4:3)</PresentationFormat>
  <Paragraphs>214</Paragraphs>
  <Slides>49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49</vt:i4>
      </vt:variant>
    </vt:vector>
  </HeadingPairs>
  <TitlesOfParts>
    <vt:vector size="56" baseType="lpstr">
      <vt:lpstr>Arial</vt:lpstr>
      <vt:lpstr>Times New Roman</vt:lpstr>
      <vt:lpstr>Wingdings</vt:lpstr>
      <vt:lpstr>Capsules</vt:lpstr>
      <vt:lpstr>Document</vt:lpstr>
      <vt:lpstr>Worksheet</vt:lpstr>
      <vt:lpstr>Microsoft Excel 97-2003 Worksheet</vt:lpstr>
      <vt:lpstr> General Fund Budget</vt:lpstr>
      <vt:lpstr>2021-2022 Budget Presentation </vt:lpstr>
      <vt:lpstr>                  2021-2022 General Fund Revenues &amp; Other Sources of Funds</vt:lpstr>
      <vt:lpstr>Comparison of Revenues 2020-2021  &amp;  2021-2022</vt:lpstr>
      <vt:lpstr>General Fund Revenue                 Comparison In Millions $</vt:lpstr>
      <vt:lpstr>General Fund Revenue  Comparison % By Type</vt:lpstr>
      <vt:lpstr>2021-22  Projected  General Fund Revenues</vt:lpstr>
      <vt:lpstr>Local Revenues  2020-2021 &amp; 2021-2022</vt:lpstr>
      <vt:lpstr>    Local Revenues 2021-2022</vt:lpstr>
      <vt:lpstr>2021-2022 Property Taxes</vt:lpstr>
      <vt:lpstr>General Fund  Property Tax Collections</vt:lpstr>
      <vt:lpstr>General Fund  Property Tax Millages</vt:lpstr>
      <vt:lpstr>Parishwide Net Taxable Assessed Valuation</vt:lpstr>
      <vt:lpstr>Parishwide Net Taxable Assessed Valuation</vt:lpstr>
      <vt:lpstr>Top 10 Property Taxpayers Calcasieu Parish 2020.*</vt:lpstr>
      <vt:lpstr>Sales Tax Collections 2010-2011 Through 2020-2021</vt:lpstr>
      <vt:lpstr>1995 1/2 Cent Sales Tax  </vt:lpstr>
      <vt:lpstr>                                                        2015 1/2 Cent Sales Tax  </vt:lpstr>
      <vt:lpstr>              Tuition Revenue</vt:lpstr>
      <vt:lpstr>                                                                                              Interest Earnings </vt:lpstr>
      <vt:lpstr>State Revenues</vt:lpstr>
      <vt:lpstr>2021-2022  Projected State Revenues</vt:lpstr>
      <vt:lpstr>M.F.P. Distribution</vt:lpstr>
      <vt:lpstr>M.F.P. Revenues 2012-2022 </vt:lpstr>
      <vt:lpstr>History of M.F.P. Revenues</vt:lpstr>
      <vt:lpstr> M.F.P. Child Count 2012-2021 </vt:lpstr>
      <vt:lpstr>M.F.P. Child Count 2012-2021</vt:lpstr>
      <vt:lpstr>Calcasieu Parish School Board</vt:lpstr>
      <vt:lpstr> Program Oriented - Zero Based Budgeting</vt:lpstr>
      <vt:lpstr> Calcasieu Parish School Board Budgeting Process</vt:lpstr>
      <vt:lpstr>      Expenditure Budgeting Process </vt:lpstr>
      <vt:lpstr>              Expenditure Budgeting Process </vt:lpstr>
      <vt:lpstr>2021-22 General Fund Expenditure Major Changes</vt:lpstr>
      <vt:lpstr>     Comparison Of Expenditures In Millions </vt:lpstr>
      <vt:lpstr>                                                                                                Comparison Of Expenditures % By Type </vt:lpstr>
      <vt:lpstr>General Fund Salaries By Category </vt:lpstr>
      <vt:lpstr>      Calcasieu Parish School Board        5 Years Of Salary Expenditures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  *-includes one-time transfer of $30 million to all districts capital projects fund.</vt:lpstr>
      <vt:lpstr>PowerPoint Presentation</vt:lpstr>
      <vt:lpstr>PowerPoint Presentation</vt:lpstr>
    </vt:vector>
  </TitlesOfParts>
  <Company>Calcasieu Parish School Board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1999-2000 Budget Process</dc:title>
  <dc:creator>B.J. Dyer</dc:creator>
  <cp:lastModifiedBy>Lonkowski, Nanette</cp:lastModifiedBy>
  <cp:revision>1367</cp:revision>
  <cp:lastPrinted>2021-07-06T19:13:21Z</cp:lastPrinted>
  <dcterms:created xsi:type="dcterms:W3CDTF">1999-03-01T20:47:32Z</dcterms:created>
  <dcterms:modified xsi:type="dcterms:W3CDTF">2021-07-13T13:38:30Z</dcterms:modified>
</cp:coreProperties>
</file>