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4"/>
  </p:sldMasterIdLst>
  <p:notesMasterIdLst>
    <p:notesMasterId r:id="rId21"/>
  </p:notesMasterIdLst>
  <p:handoutMasterIdLst>
    <p:handoutMasterId r:id="rId22"/>
  </p:handoutMasterIdLst>
  <p:sldIdLst>
    <p:sldId id="258" r:id="rId5"/>
    <p:sldId id="289" r:id="rId6"/>
    <p:sldId id="283" r:id="rId7"/>
    <p:sldId id="293" r:id="rId8"/>
    <p:sldId id="263" r:id="rId9"/>
    <p:sldId id="286" r:id="rId10"/>
    <p:sldId id="266" r:id="rId11"/>
    <p:sldId id="281" r:id="rId12"/>
    <p:sldId id="279" r:id="rId13"/>
    <p:sldId id="295" r:id="rId14"/>
    <p:sldId id="278" r:id="rId15"/>
    <p:sldId id="272" r:id="rId16"/>
    <p:sldId id="274" r:id="rId17"/>
    <p:sldId id="294" r:id="rId18"/>
    <p:sldId id="284" r:id="rId19"/>
    <p:sldId id="288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0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28403-6D41-4F8F-8AAB-6833EA7BA60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B9783B-9BE0-474F-B30F-F3C6D6351089}">
      <dgm:prSet phldrT="[Text]" phldr="0" custT="1"/>
      <dgm:spPr/>
      <dgm:t>
        <a:bodyPr/>
        <a:lstStyle/>
        <a:p>
          <a:pPr rtl="0"/>
          <a:r>
            <a:rPr lang="en-US" sz="2800" b="1" dirty="0">
              <a:solidFill>
                <a:schemeClr val="bg1"/>
              </a:solidFill>
              <a:latin typeface="Neue Haas Grotesk Text Pro"/>
            </a:rPr>
            <a:t>1,465</a:t>
          </a:r>
          <a:r>
            <a:rPr lang="en-US" sz="2800" b="0" dirty="0">
              <a:solidFill>
                <a:schemeClr val="bg1"/>
              </a:solidFill>
              <a:latin typeface="Neue Haas Grotesk Text Pro"/>
            </a:rPr>
            <a:t> student visits to counseling </a:t>
          </a:r>
          <a:r>
            <a:rPr lang="en-US" sz="2000" b="0" dirty="0">
              <a:solidFill>
                <a:schemeClr val="bg1"/>
              </a:solidFill>
              <a:latin typeface="Neue Haas Grotesk Text Pro"/>
            </a:rPr>
            <a:t>(4 weeks)</a:t>
          </a:r>
          <a:endParaRPr lang="en-US" sz="2000" b="0" dirty="0">
            <a:solidFill>
              <a:schemeClr val="bg1"/>
            </a:solidFill>
          </a:endParaRPr>
        </a:p>
      </dgm:t>
    </dgm:pt>
    <dgm:pt modelId="{BF80B3B5-770C-4522-9FA4-DC7343E0E71F}" type="parTrans" cxnId="{B5EE89B2-7360-4CBB-A56B-ED67E7E2D0DC}">
      <dgm:prSet/>
      <dgm:spPr/>
      <dgm:t>
        <a:bodyPr/>
        <a:lstStyle/>
        <a:p>
          <a:endParaRPr lang="en-US"/>
        </a:p>
      </dgm:t>
    </dgm:pt>
    <dgm:pt modelId="{8B1EE3D4-9615-483D-AB1C-0EA393DC876D}" type="sibTrans" cxnId="{B5EE89B2-7360-4CBB-A56B-ED67E7E2D0DC}">
      <dgm:prSet/>
      <dgm:spPr/>
      <dgm:t>
        <a:bodyPr/>
        <a:lstStyle/>
        <a:p>
          <a:endParaRPr lang="en-US"/>
        </a:p>
      </dgm:t>
    </dgm:pt>
    <dgm:pt modelId="{AE4DCD13-A3EC-4846-B73F-A25AC05881B7}">
      <dgm:prSet phldrT="[Text]" phldr="0"/>
      <dgm:spPr/>
      <dgm:t>
        <a:bodyPr/>
        <a:lstStyle/>
        <a:p>
          <a:pPr rtl="0">
            <a:buNone/>
          </a:pPr>
          <a:r>
            <a:rPr lang="en-US" dirty="0">
              <a:latin typeface="Century Gothic" panose="020B0502020202020204"/>
            </a:rPr>
            <a:t>     </a:t>
          </a:r>
          <a:endParaRPr lang="en-US" dirty="0"/>
        </a:p>
      </dgm:t>
    </dgm:pt>
    <dgm:pt modelId="{7A6EF854-ED14-4067-BD3B-1661E212DF28}" type="parTrans" cxnId="{DCAAA4B7-231D-4022-BAF5-D633853C2008}">
      <dgm:prSet/>
      <dgm:spPr/>
      <dgm:t>
        <a:bodyPr/>
        <a:lstStyle/>
        <a:p>
          <a:endParaRPr lang="en-US"/>
        </a:p>
      </dgm:t>
    </dgm:pt>
    <dgm:pt modelId="{F44980EE-7E32-4F60-99C9-A93781C9739A}" type="sibTrans" cxnId="{DCAAA4B7-231D-4022-BAF5-D633853C2008}">
      <dgm:prSet/>
      <dgm:spPr/>
      <dgm:t>
        <a:bodyPr/>
        <a:lstStyle/>
        <a:p>
          <a:endParaRPr lang="en-US"/>
        </a:p>
      </dgm:t>
    </dgm:pt>
    <dgm:pt modelId="{810D6649-C5A2-4171-BD2B-AB552D12A3F7}">
      <dgm:prSet phldrT="[Text]" phldr="0"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  <a:latin typeface="Neue Haas Grotesk Text Pro"/>
            </a:rPr>
            <a:t>1,387 </a:t>
          </a:r>
          <a:r>
            <a:rPr lang="en-US" b="0" dirty="0">
              <a:solidFill>
                <a:schemeClr val="bg1"/>
              </a:solidFill>
              <a:latin typeface="Neue Haas Grotesk Text Pro"/>
            </a:rPr>
            <a:t>changes made to student schedules</a:t>
          </a:r>
          <a:endParaRPr lang="en-US" b="0" dirty="0">
            <a:solidFill>
              <a:schemeClr val="bg1"/>
            </a:solidFill>
          </a:endParaRPr>
        </a:p>
      </dgm:t>
    </dgm:pt>
    <dgm:pt modelId="{F462E615-11BE-4D23-B417-9966C582C673}" type="parTrans" cxnId="{7A098C14-13B1-4FAC-B751-34404C833B89}">
      <dgm:prSet/>
      <dgm:spPr/>
      <dgm:t>
        <a:bodyPr/>
        <a:lstStyle/>
        <a:p>
          <a:endParaRPr lang="en-US"/>
        </a:p>
      </dgm:t>
    </dgm:pt>
    <dgm:pt modelId="{1FAD42F2-3C72-41A6-A9F7-500D9886483D}" type="sibTrans" cxnId="{7A098C14-13B1-4FAC-B751-34404C833B89}">
      <dgm:prSet/>
      <dgm:spPr/>
      <dgm:t>
        <a:bodyPr/>
        <a:lstStyle/>
        <a:p>
          <a:endParaRPr lang="en-US"/>
        </a:p>
      </dgm:t>
    </dgm:pt>
    <dgm:pt modelId="{58B15497-137E-4B85-8A41-0F89C06DA8E6}">
      <dgm:prSet phldrT="[Text]" phldr="0"/>
      <dgm:spPr/>
      <dgm:t>
        <a:bodyPr/>
        <a:lstStyle/>
        <a:p>
          <a:pPr rtl="0"/>
          <a:endParaRPr lang="en-US"/>
        </a:p>
      </dgm:t>
    </dgm:pt>
    <dgm:pt modelId="{F2951214-CA57-4A97-B2CC-4688656AB9A8}" type="parTrans" cxnId="{3B8CB7AD-A825-465D-8054-A38DAE7FACDE}">
      <dgm:prSet/>
      <dgm:spPr/>
      <dgm:t>
        <a:bodyPr/>
        <a:lstStyle/>
        <a:p>
          <a:endParaRPr lang="en-US"/>
        </a:p>
      </dgm:t>
    </dgm:pt>
    <dgm:pt modelId="{ED3C6508-E6ED-4FAF-B9DD-486E5E231B66}" type="sibTrans" cxnId="{3B8CB7AD-A825-465D-8054-A38DAE7FACDE}">
      <dgm:prSet/>
      <dgm:spPr/>
      <dgm:t>
        <a:bodyPr/>
        <a:lstStyle/>
        <a:p>
          <a:endParaRPr lang="en-US"/>
        </a:p>
      </dgm:t>
    </dgm:pt>
    <dgm:pt modelId="{5F613BC0-6FA4-4BB1-83E0-C7042C48986D}">
      <dgm:prSet phldrT="[Text]" phldr="0"/>
      <dgm:spPr/>
      <dgm:t>
        <a:bodyPr/>
        <a:lstStyle/>
        <a:p>
          <a:pPr rtl="0"/>
          <a:endParaRPr lang="en-US"/>
        </a:p>
      </dgm:t>
    </dgm:pt>
    <dgm:pt modelId="{6CCA2817-607F-4280-9D5B-552B625E9AF2}" type="parTrans" cxnId="{80CA3894-4E91-4FED-B14D-FC47F412CC9B}">
      <dgm:prSet/>
      <dgm:spPr/>
      <dgm:t>
        <a:bodyPr/>
        <a:lstStyle/>
        <a:p>
          <a:endParaRPr lang="en-US"/>
        </a:p>
      </dgm:t>
    </dgm:pt>
    <dgm:pt modelId="{0A0E6C06-E887-4AC9-B9D2-E6A05B5C0392}" type="sibTrans" cxnId="{80CA3894-4E91-4FED-B14D-FC47F412CC9B}">
      <dgm:prSet/>
      <dgm:spPr/>
      <dgm:t>
        <a:bodyPr/>
        <a:lstStyle/>
        <a:p>
          <a:endParaRPr lang="en-US"/>
        </a:p>
      </dgm:t>
    </dgm:pt>
    <dgm:pt modelId="{185E639D-C2AC-4305-86D2-F07FA8593ADD}" type="pres">
      <dgm:prSet presAssocID="{5C428403-6D41-4F8F-8AAB-6833EA7BA609}" presName="Name0" presStyleCnt="0">
        <dgm:presLayoutVars>
          <dgm:dir/>
          <dgm:animLvl val="lvl"/>
          <dgm:resizeHandles/>
        </dgm:presLayoutVars>
      </dgm:prSet>
      <dgm:spPr/>
    </dgm:pt>
    <dgm:pt modelId="{B574F835-17CB-474B-BC53-E81742843C9E}" type="pres">
      <dgm:prSet presAssocID="{2DB9783B-9BE0-474F-B30F-F3C6D6351089}" presName="linNode" presStyleCnt="0"/>
      <dgm:spPr/>
    </dgm:pt>
    <dgm:pt modelId="{CF212E38-A8EF-4B0B-8F34-0F970C32B32C}" type="pres">
      <dgm:prSet presAssocID="{2DB9783B-9BE0-474F-B30F-F3C6D6351089}" presName="parentShp" presStyleLbl="node1" presStyleIdx="0" presStyleCnt="2">
        <dgm:presLayoutVars>
          <dgm:bulletEnabled val="1"/>
        </dgm:presLayoutVars>
      </dgm:prSet>
      <dgm:spPr/>
    </dgm:pt>
    <dgm:pt modelId="{79A7C6F6-8E28-42EB-B24A-741116B9CCB4}" type="pres">
      <dgm:prSet presAssocID="{2DB9783B-9BE0-474F-B30F-F3C6D6351089}" presName="childShp" presStyleLbl="bgAccFollowNode1" presStyleIdx="0" presStyleCnt="2">
        <dgm:presLayoutVars>
          <dgm:bulletEnabled val="1"/>
        </dgm:presLayoutVars>
      </dgm:prSet>
      <dgm:spPr/>
    </dgm:pt>
    <dgm:pt modelId="{AD997C7C-6484-4D6B-AF3E-D825D5E1AA39}" type="pres">
      <dgm:prSet presAssocID="{8B1EE3D4-9615-483D-AB1C-0EA393DC876D}" presName="spacing" presStyleCnt="0"/>
      <dgm:spPr/>
    </dgm:pt>
    <dgm:pt modelId="{7684E2E4-8E63-4D6F-9CC3-C76E0E01DEEB}" type="pres">
      <dgm:prSet presAssocID="{810D6649-C5A2-4171-BD2B-AB552D12A3F7}" presName="linNode" presStyleCnt="0"/>
      <dgm:spPr/>
    </dgm:pt>
    <dgm:pt modelId="{046B24BC-D948-46D7-A662-F85F5E23CEA9}" type="pres">
      <dgm:prSet presAssocID="{810D6649-C5A2-4171-BD2B-AB552D12A3F7}" presName="parentShp" presStyleLbl="node1" presStyleIdx="1" presStyleCnt="2">
        <dgm:presLayoutVars>
          <dgm:bulletEnabled val="1"/>
        </dgm:presLayoutVars>
      </dgm:prSet>
      <dgm:spPr/>
    </dgm:pt>
    <dgm:pt modelId="{AB305AD9-2856-4EAF-B276-A3711984923D}" type="pres">
      <dgm:prSet presAssocID="{810D6649-C5A2-4171-BD2B-AB552D12A3F7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AA45BB00-75B0-4A60-86AD-971BA1300460}" type="presOf" srcId="{58B15497-137E-4B85-8A41-0F89C06DA8E6}" destId="{AB305AD9-2856-4EAF-B276-A3711984923D}" srcOrd="0" destOrd="0" presId="urn:microsoft.com/office/officeart/2005/8/layout/vList6"/>
    <dgm:cxn modelId="{7A098C14-13B1-4FAC-B751-34404C833B89}" srcId="{5C428403-6D41-4F8F-8AAB-6833EA7BA609}" destId="{810D6649-C5A2-4171-BD2B-AB552D12A3F7}" srcOrd="1" destOrd="0" parTransId="{F462E615-11BE-4D23-B417-9966C582C673}" sibTransId="{1FAD42F2-3C72-41A6-A9F7-500D9886483D}"/>
    <dgm:cxn modelId="{83E1C932-0FF8-48A4-8FDD-49A9962FE8B0}" type="presOf" srcId="{2DB9783B-9BE0-474F-B30F-F3C6D6351089}" destId="{CF212E38-A8EF-4B0B-8F34-0F970C32B32C}" srcOrd="0" destOrd="0" presId="urn:microsoft.com/office/officeart/2005/8/layout/vList6"/>
    <dgm:cxn modelId="{E9756B3F-9B0A-4EB7-8CED-E608B169AF4E}" type="presOf" srcId="{810D6649-C5A2-4171-BD2B-AB552D12A3F7}" destId="{046B24BC-D948-46D7-A662-F85F5E23CEA9}" srcOrd="0" destOrd="0" presId="urn:microsoft.com/office/officeart/2005/8/layout/vList6"/>
    <dgm:cxn modelId="{B38A6A6A-2F26-4FC9-87A4-567516A43E70}" type="presOf" srcId="{5F613BC0-6FA4-4BB1-83E0-C7042C48986D}" destId="{AB305AD9-2856-4EAF-B276-A3711984923D}" srcOrd="0" destOrd="1" presId="urn:microsoft.com/office/officeart/2005/8/layout/vList6"/>
    <dgm:cxn modelId="{05907176-D969-4C4C-8492-C7D0520EBBFB}" type="presOf" srcId="{AE4DCD13-A3EC-4846-B73F-A25AC05881B7}" destId="{79A7C6F6-8E28-42EB-B24A-741116B9CCB4}" srcOrd="0" destOrd="0" presId="urn:microsoft.com/office/officeart/2005/8/layout/vList6"/>
    <dgm:cxn modelId="{80CA3894-4E91-4FED-B14D-FC47F412CC9B}" srcId="{810D6649-C5A2-4171-BD2B-AB552D12A3F7}" destId="{5F613BC0-6FA4-4BB1-83E0-C7042C48986D}" srcOrd="1" destOrd="0" parTransId="{6CCA2817-607F-4280-9D5B-552B625E9AF2}" sibTransId="{0A0E6C06-E887-4AC9-B9D2-E6A05B5C0392}"/>
    <dgm:cxn modelId="{3B8CB7AD-A825-465D-8054-A38DAE7FACDE}" srcId="{810D6649-C5A2-4171-BD2B-AB552D12A3F7}" destId="{58B15497-137E-4B85-8A41-0F89C06DA8E6}" srcOrd="0" destOrd="0" parTransId="{F2951214-CA57-4A97-B2CC-4688656AB9A8}" sibTransId="{ED3C6508-E6ED-4FAF-B9DD-486E5E231B66}"/>
    <dgm:cxn modelId="{B5EE89B2-7360-4CBB-A56B-ED67E7E2D0DC}" srcId="{5C428403-6D41-4F8F-8AAB-6833EA7BA609}" destId="{2DB9783B-9BE0-474F-B30F-F3C6D6351089}" srcOrd="0" destOrd="0" parTransId="{BF80B3B5-770C-4522-9FA4-DC7343E0E71F}" sibTransId="{8B1EE3D4-9615-483D-AB1C-0EA393DC876D}"/>
    <dgm:cxn modelId="{DCAAA4B7-231D-4022-BAF5-D633853C2008}" srcId="{2DB9783B-9BE0-474F-B30F-F3C6D6351089}" destId="{AE4DCD13-A3EC-4846-B73F-A25AC05881B7}" srcOrd="0" destOrd="0" parTransId="{7A6EF854-ED14-4067-BD3B-1661E212DF28}" sibTransId="{F44980EE-7E32-4F60-99C9-A93781C9739A}"/>
    <dgm:cxn modelId="{F32BB0DC-291B-4297-B627-7BBD119E3DF8}" type="presOf" srcId="{5C428403-6D41-4F8F-8AAB-6833EA7BA609}" destId="{185E639D-C2AC-4305-86D2-F07FA8593ADD}" srcOrd="0" destOrd="0" presId="urn:microsoft.com/office/officeart/2005/8/layout/vList6"/>
    <dgm:cxn modelId="{F9EB55AD-89E9-40AF-9730-4F617A4A17F4}" type="presParOf" srcId="{185E639D-C2AC-4305-86D2-F07FA8593ADD}" destId="{B574F835-17CB-474B-BC53-E81742843C9E}" srcOrd="0" destOrd="0" presId="urn:microsoft.com/office/officeart/2005/8/layout/vList6"/>
    <dgm:cxn modelId="{47B3D77B-F103-4EF1-B04C-5F0F681BBF97}" type="presParOf" srcId="{B574F835-17CB-474B-BC53-E81742843C9E}" destId="{CF212E38-A8EF-4B0B-8F34-0F970C32B32C}" srcOrd="0" destOrd="0" presId="urn:microsoft.com/office/officeart/2005/8/layout/vList6"/>
    <dgm:cxn modelId="{02A935B2-D658-4F11-ACF7-F5538346C1F8}" type="presParOf" srcId="{B574F835-17CB-474B-BC53-E81742843C9E}" destId="{79A7C6F6-8E28-42EB-B24A-741116B9CCB4}" srcOrd="1" destOrd="0" presId="urn:microsoft.com/office/officeart/2005/8/layout/vList6"/>
    <dgm:cxn modelId="{B7CD04F5-F96E-43C4-8A45-987F74747669}" type="presParOf" srcId="{185E639D-C2AC-4305-86D2-F07FA8593ADD}" destId="{AD997C7C-6484-4D6B-AF3E-D825D5E1AA39}" srcOrd="1" destOrd="0" presId="urn:microsoft.com/office/officeart/2005/8/layout/vList6"/>
    <dgm:cxn modelId="{908935F7-A7C7-496C-9A24-45A865719EB7}" type="presParOf" srcId="{185E639D-C2AC-4305-86D2-F07FA8593ADD}" destId="{7684E2E4-8E63-4D6F-9CC3-C76E0E01DEEB}" srcOrd="2" destOrd="0" presId="urn:microsoft.com/office/officeart/2005/8/layout/vList6"/>
    <dgm:cxn modelId="{0816EE01-818C-43FE-BE00-21324564DE3E}" type="presParOf" srcId="{7684E2E4-8E63-4D6F-9CC3-C76E0E01DEEB}" destId="{046B24BC-D948-46D7-A662-F85F5E23CEA9}" srcOrd="0" destOrd="0" presId="urn:microsoft.com/office/officeart/2005/8/layout/vList6"/>
    <dgm:cxn modelId="{F6546CD9-7C24-4668-A245-ED82338EA19B}" type="presParOf" srcId="{7684E2E4-8E63-4D6F-9CC3-C76E0E01DEEB}" destId="{AB305AD9-2856-4EAF-B276-A371198492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pPr rtl="0"/>
          <a:r>
            <a:rPr lang="en-US" sz="2200" b="1"/>
            <a:t>1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rtl="0"/>
          <a:r>
            <a:rPr lang="en-US" sz="2200" b="1"/>
            <a:t>4</a:t>
          </a:r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A90F9765-4B83-4685-9727-6E55B182EB46}">
      <dgm:prSet phldr="0" custT="1"/>
      <dgm:spPr/>
      <dgm:t>
        <a:bodyPr/>
        <a:lstStyle/>
        <a:p>
          <a:r>
            <a:rPr lang="en-US" sz="2200" b="1">
              <a:latin typeface="Calibri" panose="020F0502020204030204"/>
            </a:rPr>
            <a:t>2</a:t>
          </a:r>
        </a:p>
      </dgm:t>
    </dgm:pt>
    <dgm:pt modelId="{C3B7BC0C-B1AB-4738-8E41-370404226B03}" type="parTrans" cxnId="{59A67910-35F0-47AD-994D-824EB816E3C3}">
      <dgm:prSet/>
      <dgm:spPr/>
      <dgm:t>
        <a:bodyPr/>
        <a:lstStyle/>
        <a:p>
          <a:endParaRPr lang="en-US"/>
        </a:p>
      </dgm:t>
    </dgm:pt>
    <dgm:pt modelId="{ED78AB7B-11BD-4288-9443-67953F57368F}" type="sibTrans" cxnId="{59A67910-35F0-47AD-994D-824EB816E3C3}">
      <dgm:prSet/>
      <dgm:spPr/>
      <dgm:t>
        <a:bodyPr/>
        <a:lstStyle/>
        <a:p>
          <a:endParaRPr lang="en-US"/>
        </a:p>
      </dgm:t>
    </dgm:pt>
    <dgm:pt modelId="{167884E8-C01E-403A-BA41-779BA5A5794D}">
      <dgm:prSet phldr="0" custT="1"/>
      <dgm:spPr/>
      <dgm:t>
        <a:bodyPr/>
        <a:lstStyle/>
        <a:p>
          <a:pPr rtl="0"/>
          <a:r>
            <a:rPr lang="en-US" sz="2200" b="1"/>
            <a:t>3</a:t>
          </a:r>
        </a:p>
      </dgm:t>
    </dgm:pt>
    <dgm:pt modelId="{0BD2C2D6-F4E3-4617-B1C0-2C909BFE72D6}" type="parTrans" cxnId="{316C2FEB-70B1-428E-A872-58163AD4BBBA}">
      <dgm:prSet/>
      <dgm:spPr/>
      <dgm:t>
        <a:bodyPr/>
        <a:lstStyle/>
        <a:p>
          <a:endParaRPr lang="en-US"/>
        </a:p>
      </dgm:t>
    </dgm:pt>
    <dgm:pt modelId="{6122F56E-199E-4A25-8820-2C4AEE568BA8}" type="sibTrans" cxnId="{316C2FEB-70B1-428E-A872-58163AD4BBBA}">
      <dgm:prSet/>
      <dgm:spPr/>
      <dgm:t>
        <a:bodyPr/>
        <a:lstStyle/>
        <a:p>
          <a:endParaRPr lang="en-US"/>
        </a:p>
      </dgm:t>
    </dgm:pt>
    <dgm:pt modelId="{2858C772-11D2-4969-83F7-26520420D53E}">
      <dgm:prSet/>
      <dgm:spPr/>
      <dgm:t>
        <a:bodyPr/>
        <a:lstStyle/>
        <a:p>
          <a:r>
            <a:rPr lang="en-US"/>
            <a:t>Review Palmer graduation requirements</a:t>
          </a:r>
        </a:p>
      </dgm:t>
    </dgm:pt>
    <dgm:pt modelId="{55DA1231-7880-4D74-8A90-578C17E39373}" type="parTrans" cxnId="{5B111981-8038-4A2E-87AF-3366150C7887}">
      <dgm:prSet/>
      <dgm:spPr/>
      <dgm:t>
        <a:bodyPr/>
        <a:lstStyle/>
        <a:p>
          <a:endParaRPr lang="en-US"/>
        </a:p>
      </dgm:t>
    </dgm:pt>
    <dgm:pt modelId="{E8CBA248-50DF-4A1D-A7E8-1079C4A6279C}" type="sibTrans" cxnId="{5B111981-8038-4A2E-87AF-3366150C7887}">
      <dgm:prSet/>
      <dgm:spPr/>
      <dgm:t>
        <a:bodyPr/>
        <a:lstStyle/>
        <a:p>
          <a:endParaRPr lang="en-US"/>
        </a:p>
      </dgm:t>
    </dgm:pt>
    <dgm:pt modelId="{F6C1F176-90FA-4469-A103-EAAD3F895475}">
      <dgm:prSet/>
      <dgm:spPr/>
      <dgm:t>
        <a:bodyPr/>
        <a:lstStyle/>
        <a:p>
          <a:r>
            <a:rPr lang="en-US"/>
            <a:t>Think about the future: options to consider when selecting classes </a:t>
          </a:r>
        </a:p>
      </dgm:t>
    </dgm:pt>
    <dgm:pt modelId="{E937D5C9-A512-4486-9ED4-8BF5D716EEAB}" type="parTrans" cxnId="{1B17C637-E252-4AEB-A9F6-C08C8ECA676F}">
      <dgm:prSet/>
      <dgm:spPr/>
      <dgm:t>
        <a:bodyPr/>
        <a:lstStyle/>
        <a:p>
          <a:endParaRPr lang="en-US"/>
        </a:p>
      </dgm:t>
    </dgm:pt>
    <dgm:pt modelId="{85DC29CE-50CC-4811-888E-DD37066186C6}" type="sibTrans" cxnId="{1B17C637-E252-4AEB-A9F6-C08C8ECA676F}">
      <dgm:prSet/>
      <dgm:spPr/>
      <dgm:t>
        <a:bodyPr/>
        <a:lstStyle/>
        <a:p>
          <a:endParaRPr lang="en-US"/>
        </a:p>
      </dgm:t>
    </dgm:pt>
    <dgm:pt modelId="{BDBDD709-A1EA-4A5B-8CAC-4ABC81D53704}">
      <dgm:prSet/>
      <dgm:spPr/>
      <dgm:t>
        <a:bodyPr/>
        <a:lstStyle/>
        <a:p>
          <a:r>
            <a:rPr lang="en-US"/>
            <a:t>Check your graduation requirements </a:t>
          </a:r>
        </a:p>
      </dgm:t>
    </dgm:pt>
    <dgm:pt modelId="{46082124-2032-4D37-A734-A662F2DD75F1}" type="parTrans" cxnId="{7ECF0E3B-68CF-45EF-8EDE-DB3FC340303D}">
      <dgm:prSet/>
      <dgm:spPr/>
      <dgm:t>
        <a:bodyPr/>
        <a:lstStyle/>
        <a:p>
          <a:endParaRPr lang="en-US"/>
        </a:p>
      </dgm:t>
    </dgm:pt>
    <dgm:pt modelId="{E893DB7C-27A5-42D8-84AF-824AF9A69FE7}" type="sibTrans" cxnId="{7ECF0E3B-68CF-45EF-8EDE-DB3FC340303D}">
      <dgm:prSet/>
      <dgm:spPr/>
      <dgm:t>
        <a:bodyPr/>
        <a:lstStyle/>
        <a:p>
          <a:endParaRPr lang="en-US"/>
        </a:p>
      </dgm:t>
    </dgm:pt>
    <dgm:pt modelId="{BD1B77FD-D4B9-4574-B218-738BF8D96E84}">
      <dgm:prSet/>
      <dgm:spPr/>
      <dgm:t>
        <a:bodyPr/>
        <a:lstStyle/>
        <a:p>
          <a:r>
            <a:rPr lang="en-US"/>
            <a:t>Next steps to select your classes </a:t>
          </a:r>
        </a:p>
      </dgm:t>
    </dgm:pt>
    <dgm:pt modelId="{E0AF20DF-50E2-4770-A673-C1F18C7433FE}" type="parTrans" cxnId="{FDC63AA0-52DE-4AD8-9050-F48136BDFCB4}">
      <dgm:prSet/>
      <dgm:spPr/>
      <dgm:t>
        <a:bodyPr/>
        <a:lstStyle/>
        <a:p>
          <a:endParaRPr lang="en-US"/>
        </a:p>
      </dgm:t>
    </dgm:pt>
    <dgm:pt modelId="{7C3B64EA-98CC-4BEC-9222-FB724F3AD138}" type="sibTrans" cxnId="{FDC63AA0-52DE-4AD8-9050-F48136BDFCB4}">
      <dgm:prSet/>
      <dgm:spPr/>
      <dgm:t>
        <a:bodyPr/>
        <a:lstStyle/>
        <a:p>
          <a:endParaRPr lang="en-US"/>
        </a:p>
      </dgm:t>
    </dgm:pt>
    <dgm:pt modelId="{33818B58-304E-4AF9-86BC-1C639D0D1AC9}" type="pres">
      <dgm:prSet presAssocID="{CF9055CF-8DEB-4A02-949A-DE72B6AC5D37}" presName="linearFlow" presStyleCnt="0">
        <dgm:presLayoutVars>
          <dgm:dir/>
          <dgm:animLvl val="lvl"/>
          <dgm:resizeHandles val="exact"/>
        </dgm:presLayoutVars>
      </dgm:prSet>
      <dgm:spPr/>
    </dgm:pt>
    <dgm:pt modelId="{8E438E15-CC1F-4C77-9BFD-EE7B7687961B}" type="pres">
      <dgm:prSet presAssocID="{082E8A29-955A-4C7C-A174-3E9DCD4DC89B}" presName="composite" presStyleCnt="0"/>
      <dgm:spPr/>
    </dgm:pt>
    <dgm:pt modelId="{77F2CE34-4594-4C2C-A4D6-73CB6B9E5083}" type="pres">
      <dgm:prSet presAssocID="{082E8A29-955A-4C7C-A174-3E9DCD4DC89B}" presName="parentText" presStyleLbl="alignNode1" presStyleIdx="0" presStyleCnt="4" custLinFactNeighborX="0" custLinFactNeighborY="-1493">
        <dgm:presLayoutVars>
          <dgm:chMax val="1"/>
          <dgm:bulletEnabled val="1"/>
        </dgm:presLayoutVars>
      </dgm:prSet>
      <dgm:spPr/>
    </dgm:pt>
    <dgm:pt modelId="{D5E71911-8AF9-43FF-B8CC-12E729510419}" type="pres">
      <dgm:prSet presAssocID="{082E8A29-955A-4C7C-A174-3E9DCD4DC89B}" presName="descendantText" presStyleLbl="alignAcc1" presStyleIdx="0" presStyleCnt="4">
        <dgm:presLayoutVars>
          <dgm:bulletEnabled val="1"/>
        </dgm:presLayoutVars>
      </dgm:prSet>
      <dgm:spPr/>
    </dgm:pt>
    <dgm:pt modelId="{BD3DE091-06C9-4877-8941-7C8C6FD936DD}" type="pres">
      <dgm:prSet presAssocID="{C2176686-D23E-48EB-9D1B-1A1B46236638}" presName="sp" presStyleCnt="0"/>
      <dgm:spPr/>
    </dgm:pt>
    <dgm:pt modelId="{A68ABE67-9F3C-4971-A71D-3B4F0F57EB5E}" type="pres">
      <dgm:prSet presAssocID="{A90F9765-4B83-4685-9727-6E55B182EB46}" presName="composite" presStyleCnt="0"/>
      <dgm:spPr/>
    </dgm:pt>
    <dgm:pt modelId="{5FE98498-DDAA-4881-852C-29E49DFA1422}" type="pres">
      <dgm:prSet presAssocID="{A90F9765-4B83-4685-9727-6E55B182EB4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BE8813E-FBE4-4FFA-9E02-341D93689EBF}" type="pres">
      <dgm:prSet presAssocID="{A90F9765-4B83-4685-9727-6E55B182EB46}" presName="descendantText" presStyleLbl="alignAcc1" presStyleIdx="1" presStyleCnt="4">
        <dgm:presLayoutVars>
          <dgm:bulletEnabled val="1"/>
        </dgm:presLayoutVars>
      </dgm:prSet>
      <dgm:spPr/>
    </dgm:pt>
    <dgm:pt modelId="{14EE557B-0185-4484-AF78-25148F3C253F}" type="pres">
      <dgm:prSet presAssocID="{ED78AB7B-11BD-4288-9443-67953F57368F}" presName="sp" presStyleCnt="0"/>
      <dgm:spPr/>
    </dgm:pt>
    <dgm:pt modelId="{A26B81FA-F3FF-47E3-B741-2A48F8129DCC}" type="pres">
      <dgm:prSet presAssocID="{167884E8-C01E-403A-BA41-779BA5A5794D}" presName="composite" presStyleCnt="0"/>
      <dgm:spPr/>
    </dgm:pt>
    <dgm:pt modelId="{4F101D70-E322-4187-B3E4-D88BB3044D1C}" type="pres">
      <dgm:prSet presAssocID="{167884E8-C01E-403A-BA41-779BA5A5794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EFE78EA-A0B4-470F-A822-F74F73800676}" type="pres">
      <dgm:prSet presAssocID="{167884E8-C01E-403A-BA41-779BA5A5794D}" presName="descendantText" presStyleLbl="alignAcc1" presStyleIdx="2" presStyleCnt="4">
        <dgm:presLayoutVars>
          <dgm:bulletEnabled val="1"/>
        </dgm:presLayoutVars>
      </dgm:prSet>
      <dgm:spPr/>
    </dgm:pt>
    <dgm:pt modelId="{F68D6A36-FF6F-4DE6-A67D-B97BA5D9392B}" type="pres">
      <dgm:prSet presAssocID="{6122F56E-199E-4A25-8820-2C4AEE568BA8}" presName="sp" presStyleCnt="0"/>
      <dgm:spPr/>
    </dgm:pt>
    <dgm:pt modelId="{1522CF9C-D945-42B6-B7FF-397FD1FCB572}" type="pres">
      <dgm:prSet presAssocID="{E5E95E82-EF79-43CA-AA86-43B0E1CBCD3F}" presName="composite" presStyleCnt="0"/>
      <dgm:spPr/>
    </dgm:pt>
    <dgm:pt modelId="{747DC392-C5D8-451B-8AD5-62B75294E497}" type="pres">
      <dgm:prSet presAssocID="{E5E95E82-EF79-43CA-AA86-43B0E1CBCD3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B877999-8CB7-48CD-970E-B1328AF62B50}" type="pres">
      <dgm:prSet presAssocID="{E5E95E82-EF79-43CA-AA86-43B0E1CBCD3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9A67910-35F0-47AD-994D-824EB816E3C3}" srcId="{CF9055CF-8DEB-4A02-949A-DE72B6AC5D37}" destId="{A90F9765-4B83-4685-9727-6E55B182EB46}" srcOrd="1" destOrd="0" parTransId="{C3B7BC0C-B1AB-4738-8E41-370404226B03}" sibTransId="{ED78AB7B-11BD-4288-9443-67953F57368F}"/>
    <dgm:cxn modelId="{032D981E-9D76-4BFA-9800-7AEE6EC9C411}" type="presOf" srcId="{082E8A29-955A-4C7C-A174-3E9DCD4DC89B}" destId="{77F2CE34-4594-4C2C-A4D6-73CB6B9E5083}" srcOrd="0" destOrd="0" presId="urn:microsoft.com/office/officeart/2005/8/layout/chevron2"/>
    <dgm:cxn modelId="{8DCCD531-322C-4AFD-A977-C37376557967}" type="presOf" srcId="{167884E8-C01E-403A-BA41-779BA5A5794D}" destId="{4F101D70-E322-4187-B3E4-D88BB3044D1C}" srcOrd="0" destOrd="0" presId="urn:microsoft.com/office/officeart/2005/8/layout/chevron2"/>
    <dgm:cxn modelId="{1B17C637-E252-4AEB-A9F6-C08C8ECA676F}" srcId="{A90F9765-4B83-4685-9727-6E55B182EB46}" destId="{F6C1F176-90FA-4469-A103-EAAD3F895475}" srcOrd="0" destOrd="0" parTransId="{E937D5C9-A512-4486-9ED4-8BF5D716EEAB}" sibTransId="{85DC29CE-50CC-4811-888E-DD37066186C6}"/>
    <dgm:cxn modelId="{7ECF0E3B-68CF-45EF-8EDE-DB3FC340303D}" srcId="{167884E8-C01E-403A-BA41-779BA5A5794D}" destId="{BDBDD709-A1EA-4A5B-8CAC-4ABC81D53704}" srcOrd="0" destOrd="0" parTransId="{46082124-2032-4D37-A734-A662F2DD75F1}" sibTransId="{E893DB7C-27A5-42D8-84AF-824AF9A69FE7}"/>
    <dgm:cxn modelId="{BEA4775E-04AB-4635-9335-8D3C4F6A23C7}" type="presOf" srcId="{2858C772-11D2-4969-83F7-26520420D53E}" destId="{D5E71911-8AF9-43FF-B8CC-12E729510419}" srcOrd="0" destOrd="0" presId="urn:microsoft.com/office/officeart/2005/8/layout/chevron2"/>
    <dgm:cxn modelId="{7CD60670-1C44-45BE-B32E-70F122240B89}" type="presOf" srcId="{F6C1F176-90FA-4469-A103-EAAD3F895475}" destId="{6BE8813E-FBE4-4FFA-9E02-341D93689EBF}" srcOrd="0" destOrd="0" presId="urn:microsoft.com/office/officeart/2005/8/layout/chevron2"/>
    <dgm:cxn modelId="{FF6BD276-8841-4B0B-BEEA-FD72EB7910B0}" type="presOf" srcId="{BD1B77FD-D4B9-4574-B218-738BF8D96E84}" destId="{2B877999-8CB7-48CD-970E-B1328AF62B50}" srcOrd="0" destOrd="0" presId="urn:microsoft.com/office/officeart/2005/8/layout/chevron2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B111981-8038-4A2E-87AF-3366150C7887}" srcId="{082E8A29-955A-4C7C-A174-3E9DCD4DC89B}" destId="{2858C772-11D2-4969-83F7-26520420D53E}" srcOrd="0" destOrd="0" parTransId="{55DA1231-7880-4D74-8A90-578C17E39373}" sibTransId="{E8CBA248-50DF-4A1D-A7E8-1079C4A6279C}"/>
    <dgm:cxn modelId="{FDC63AA0-52DE-4AD8-9050-F48136BDFCB4}" srcId="{E5E95E82-EF79-43CA-AA86-43B0E1CBCD3F}" destId="{BD1B77FD-D4B9-4574-B218-738BF8D96E84}" srcOrd="0" destOrd="0" parTransId="{E0AF20DF-50E2-4770-A673-C1F18C7433FE}" sibTransId="{7C3B64EA-98CC-4BEC-9222-FB724F3AD138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7248FEAF-8014-46DA-BE79-D95BBEC9D56B}" type="presOf" srcId="{CF9055CF-8DEB-4A02-949A-DE72B6AC5D37}" destId="{33818B58-304E-4AF9-86BC-1C639D0D1AC9}" srcOrd="0" destOrd="0" presId="urn:microsoft.com/office/officeart/2005/8/layout/chevron2"/>
    <dgm:cxn modelId="{A13987C7-401F-41A8-BBA4-57AC4C89BBAA}" type="presOf" srcId="{A90F9765-4B83-4685-9727-6E55B182EB46}" destId="{5FE98498-DDAA-4881-852C-29E49DFA1422}" srcOrd="0" destOrd="0" presId="urn:microsoft.com/office/officeart/2005/8/layout/chevron2"/>
    <dgm:cxn modelId="{03AEC7DF-C2CB-419E-9C97-FB37DEC44343}" type="presOf" srcId="{E5E95E82-EF79-43CA-AA86-43B0E1CBCD3F}" destId="{747DC392-C5D8-451B-8AD5-62B75294E497}" srcOrd="0" destOrd="0" presId="urn:microsoft.com/office/officeart/2005/8/layout/chevron2"/>
    <dgm:cxn modelId="{59B6A7E5-A68B-4D80-8817-3C4750D8933F}" type="presOf" srcId="{BDBDD709-A1EA-4A5B-8CAC-4ABC81D53704}" destId="{1EFE78EA-A0B4-470F-A822-F74F73800676}" srcOrd="0" destOrd="0" presId="urn:microsoft.com/office/officeart/2005/8/layout/chevron2"/>
    <dgm:cxn modelId="{316C2FEB-70B1-428E-A872-58163AD4BBBA}" srcId="{CF9055CF-8DEB-4A02-949A-DE72B6AC5D37}" destId="{167884E8-C01E-403A-BA41-779BA5A5794D}" srcOrd="2" destOrd="0" parTransId="{0BD2C2D6-F4E3-4617-B1C0-2C909BFE72D6}" sibTransId="{6122F56E-199E-4A25-8820-2C4AEE568BA8}"/>
    <dgm:cxn modelId="{11E764CF-A2C4-4EBD-A785-84112C201580}" type="presParOf" srcId="{33818B58-304E-4AF9-86BC-1C639D0D1AC9}" destId="{8E438E15-CC1F-4C77-9BFD-EE7B7687961B}" srcOrd="0" destOrd="0" presId="urn:microsoft.com/office/officeart/2005/8/layout/chevron2"/>
    <dgm:cxn modelId="{807585E7-DC57-44C7-9174-68F2D247EF4C}" type="presParOf" srcId="{8E438E15-CC1F-4C77-9BFD-EE7B7687961B}" destId="{77F2CE34-4594-4C2C-A4D6-73CB6B9E5083}" srcOrd="0" destOrd="0" presId="urn:microsoft.com/office/officeart/2005/8/layout/chevron2"/>
    <dgm:cxn modelId="{63203ADF-7E30-4A41-866E-C55BDC9E14FF}" type="presParOf" srcId="{8E438E15-CC1F-4C77-9BFD-EE7B7687961B}" destId="{D5E71911-8AF9-43FF-B8CC-12E729510419}" srcOrd="1" destOrd="0" presId="urn:microsoft.com/office/officeart/2005/8/layout/chevron2"/>
    <dgm:cxn modelId="{64E6B099-9674-41EE-94E6-203C1815E896}" type="presParOf" srcId="{33818B58-304E-4AF9-86BC-1C639D0D1AC9}" destId="{BD3DE091-06C9-4877-8941-7C8C6FD936DD}" srcOrd="1" destOrd="0" presId="urn:microsoft.com/office/officeart/2005/8/layout/chevron2"/>
    <dgm:cxn modelId="{A285507C-2FB8-485E-AF6F-6676697791EE}" type="presParOf" srcId="{33818B58-304E-4AF9-86BC-1C639D0D1AC9}" destId="{A68ABE67-9F3C-4971-A71D-3B4F0F57EB5E}" srcOrd="2" destOrd="0" presId="urn:microsoft.com/office/officeart/2005/8/layout/chevron2"/>
    <dgm:cxn modelId="{492B2AC3-6EE4-4CA4-96A5-C3425F9A53B0}" type="presParOf" srcId="{A68ABE67-9F3C-4971-A71D-3B4F0F57EB5E}" destId="{5FE98498-DDAA-4881-852C-29E49DFA1422}" srcOrd="0" destOrd="0" presId="urn:microsoft.com/office/officeart/2005/8/layout/chevron2"/>
    <dgm:cxn modelId="{5C1A50BC-8E2E-4415-8B83-2C9A2F4C7D5E}" type="presParOf" srcId="{A68ABE67-9F3C-4971-A71D-3B4F0F57EB5E}" destId="{6BE8813E-FBE4-4FFA-9E02-341D93689EBF}" srcOrd="1" destOrd="0" presId="urn:microsoft.com/office/officeart/2005/8/layout/chevron2"/>
    <dgm:cxn modelId="{CCD25427-F088-4A7F-8E71-719EC8B3AECE}" type="presParOf" srcId="{33818B58-304E-4AF9-86BC-1C639D0D1AC9}" destId="{14EE557B-0185-4484-AF78-25148F3C253F}" srcOrd="3" destOrd="0" presId="urn:microsoft.com/office/officeart/2005/8/layout/chevron2"/>
    <dgm:cxn modelId="{6F0E77E7-8423-48C1-914F-4F586DBE23C7}" type="presParOf" srcId="{33818B58-304E-4AF9-86BC-1C639D0D1AC9}" destId="{A26B81FA-F3FF-47E3-B741-2A48F8129DCC}" srcOrd="4" destOrd="0" presId="urn:microsoft.com/office/officeart/2005/8/layout/chevron2"/>
    <dgm:cxn modelId="{1336EC67-AD98-4AB5-873C-5827FFFE0362}" type="presParOf" srcId="{A26B81FA-F3FF-47E3-B741-2A48F8129DCC}" destId="{4F101D70-E322-4187-B3E4-D88BB3044D1C}" srcOrd="0" destOrd="0" presId="urn:microsoft.com/office/officeart/2005/8/layout/chevron2"/>
    <dgm:cxn modelId="{96491A99-4ABA-4C8E-B411-D2E46CCF5CF1}" type="presParOf" srcId="{A26B81FA-F3FF-47E3-B741-2A48F8129DCC}" destId="{1EFE78EA-A0B4-470F-A822-F74F73800676}" srcOrd="1" destOrd="0" presId="urn:microsoft.com/office/officeart/2005/8/layout/chevron2"/>
    <dgm:cxn modelId="{7A68FAF0-DB51-485F-BE76-98BCC6606970}" type="presParOf" srcId="{33818B58-304E-4AF9-86BC-1C639D0D1AC9}" destId="{F68D6A36-FF6F-4DE6-A67D-B97BA5D9392B}" srcOrd="5" destOrd="0" presId="urn:microsoft.com/office/officeart/2005/8/layout/chevron2"/>
    <dgm:cxn modelId="{77AFE661-7197-452E-907D-723E3E23D9C5}" type="presParOf" srcId="{33818B58-304E-4AF9-86BC-1C639D0D1AC9}" destId="{1522CF9C-D945-42B6-B7FF-397FD1FCB572}" srcOrd="6" destOrd="0" presId="urn:microsoft.com/office/officeart/2005/8/layout/chevron2"/>
    <dgm:cxn modelId="{C7CBA544-5703-4FF7-8609-A08C01F1D347}" type="presParOf" srcId="{1522CF9C-D945-42B6-B7FF-397FD1FCB572}" destId="{747DC392-C5D8-451B-8AD5-62B75294E497}" srcOrd="0" destOrd="0" presId="urn:microsoft.com/office/officeart/2005/8/layout/chevron2"/>
    <dgm:cxn modelId="{86DA8F9A-A3AF-47AA-980D-8BD785D2C989}" type="presParOf" srcId="{1522CF9C-D945-42B6-B7FF-397FD1FCB572}" destId="{2B877999-8CB7-48CD-970E-B1328AF62B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B30C43-3D4D-4966-A718-1EC01495CFB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370FA-EE85-4FA6-BE59-81C0856255A8}">
      <dgm:prSet custT="1"/>
      <dgm:spPr/>
      <dgm:t>
        <a:bodyPr/>
        <a:lstStyle/>
        <a:p>
          <a:r>
            <a:rPr lang="en-US" sz="2200"/>
            <a:t>1</a:t>
          </a:r>
        </a:p>
      </dgm:t>
    </dgm:pt>
    <dgm:pt modelId="{95BEE2A5-DAAC-4033-A5A3-8A2B2DB66ED0}" type="parTrans" cxnId="{0E214E14-6CFA-49DA-9732-C86DB2A8D3E5}">
      <dgm:prSet/>
      <dgm:spPr/>
      <dgm:t>
        <a:bodyPr/>
        <a:lstStyle/>
        <a:p>
          <a:endParaRPr lang="en-US"/>
        </a:p>
      </dgm:t>
    </dgm:pt>
    <dgm:pt modelId="{9967A546-3679-4A09-A13A-AE974BF9A618}" type="sibTrans" cxnId="{0E214E14-6CFA-49DA-9732-C86DB2A8D3E5}">
      <dgm:prSet/>
      <dgm:spPr/>
      <dgm:t>
        <a:bodyPr/>
        <a:lstStyle/>
        <a:p>
          <a:endParaRPr lang="en-US"/>
        </a:p>
      </dgm:t>
    </dgm:pt>
    <dgm:pt modelId="{FAF6C76D-B143-4DA5-922C-1A21DEBEC9DA}">
      <dgm:prSet custT="1"/>
      <dgm:spPr/>
      <dgm:t>
        <a:bodyPr/>
        <a:lstStyle/>
        <a:p>
          <a:r>
            <a:rPr lang="en-US" sz="2200"/>
            <a:t>2</a:t>
          </a:r>
        </a:p>
      </dgm:t>
    </dgm:pt>
    <dgm:pt modelId="{952A8EEA-A079-40ED-B36B-49E203F067E0}" type="parTrans" cxnId="{3C50DBEE-47B8-424E-B57E-5E4D8B152A20}">
      <dgm:prSet/>
      <dgm:spPr/>
      <dgm:t>
        <a:bodyPr/>
        <a:lstStyle/>
        <a:p>
          <a:endParaRPr lang="en-US"/>
        </a:p>
      </dgm:t>
    </dgm:pt>
    <dgm:pt modelId="{42DC60A0-5D31-4F30-97A5-25AB84277F14}" type="sibTrans" cxnId="{3C50DBEE-47B8-424E-B57E-5E4D8B152A20}">
      <dgm:prSet/>
      <dgm:spPr/>
      <dgm:t>
        <a:bodyPr/>
        <a:lstStyle/>
        <a:p>
          <a:endParaRPr lang="en-US"/>
        </a:p>
      </dgm:t>
    </dgm:pt>
    <dgm:pt modelId="{72B32DDB-B3F5-4796-865B-FACCBD94FAAB}">
      <dgm:prSet custT="1"/>
      <dgm:spPr/>
      <dgm:t>
        <a:bodyPr/>
        <a:lstStyle/>
        <a:p>
          <a:r>
            <a:rPr lang="en-US" sz="2200"/>
            <a:t>4</a:t>
          </a:r>
        </a:p>
      </dgm:t>
    </dgm:pt>
    <dgm:pt modelId="{429B80E4-DA11-4C4A-86C8-9EC3F7366472}" type="parTrans" cxnId="{65D982E6-8EC6-4BEF-9D6E-AA3905A570A1}">
      <dgm:prSet/>
      <dgm:spPr/>
      <dgm:t>
        <a:bodyPr/>
        <a:lstStyle/>
        <a:p>
          <a:endParaRPr lang="en-US"/>
        </a:p>
      </dgm:t>
    </dgm:pt>
    <dgm:pt modelId="{460335B4-C8A3-4B7B-98CD-6C34C3E686A1}" type="sibTrans" cxnId="{65D982E6-8EC6-4BEF-9D6E-AA3905A570A1}">
      <dgm:prSet/>
      <dgm:spPr/>
      <dgm:t>
        <a:bodyPr/>
        <a:lstStyle/>
        <a:p>
          <a:endParaRPr lang="en-US"/>
        </a:p>
      </dgm:t>
    </dgm:pt>
    <dgm:pt modelId="{CC16AF10-9A42-4CFF-9C03-920629562A92}">
      <dgm:prSet custT="1"/>
      <dgm:spPr/>
      <dgm:t>
        <a:bodyPr/>
        <a:lstStyle/>
        <a:p>
          <a:r>
            <a:rPr lang="en-US" sz="2200"/>
            <a:t>5</a:t>
          </a:r>
        </a:p>
      </dgm:t>
    </dgm:pt>
    <dgm:pt modelId="{A0149147-4E4E-47B2-8457-0144B105F56A}" type="parTrans" cxnId="{2E73ABD8-23F4-4685-BB47-C14534081097}">
      <dgm:prSet/>
      <dgm:spPr/>
      <dgm:t>
        <a:bodyPr/>
        <a:lstStyle/>
        <a:p>
          <a:endParaRPr lang="en-US"/>
        </a:p>
      </dgm:t>
    </dgm:pt>
    <dgm:pt modelId="{5C4A3B30-9C83-40DA-9749-ABB280F09920}" type="sibTrans" cxnId="{2E73ABD8-23F4-4685-BB47-C14534081097}">
      <dgm:prSet/>
      <dgm:spPr/>
      <dgm:t>
        <a:bodyPr/>
        <a:lstStyle/>
        <a:p>
          <a:endParaRPr lang="en-US"/>
        </a:p>
      </dgm:t>
    </dgm:pt>
    <dgm:pt modelId="{2F0122F3-0013-4334-AC01-1D94BB561A84}">
      <dgm:prSet custT="1"/>
      <dgm:spPr/>
      <dgm:t>
        <a:bodyPr/>
        <a:lstStyle/>
        <a:p>
          <a:r>
            <a:rPr lang="en-US" sz="2200"/>
            <a:t>6</a:t>
          </a:r>
        </a:p>
      </dgm:t>
    </dgm:pt>
    <dgm:pt modelId="{BC60D34D-0A79-4D07-BB4A-A7D51ED3649C}" type="parTrans" cxnId="{FF6C625C-BD81-4D16-A573-471759681C1E}">
      <dgm:prSet/>
      <dgm:spPr/>
      <dgm:t>
        <a:bodyPr/>
        <a:lstStyle/>
        <a:p>
          <a:endParaRPr lang="en-US"/>
        </a:p>
      </dgm:t>
    </dgm:pt>
    <dgm:pt modelId="{F716C5B8-153D-451F-98CD-E7982A58F9E5}" type="sibTrans" cxnId="{FF6C625C-BD81-4D16-A573-471759681C1E}">
      <dgm:prSet/>
      <dgm:spPr/>
      <dgm:t>
        <a:bodyPr/>
        <a:lstStyle/>
        <a:p>
          <a:endParaRPr lang="en-US"/>
        </a:p>
      </dgm:t>
    </dgm:pt>
    <dgm:pt modelId="{BC2600D8-45FF-4270-8B0A-19593516E6CB}">
      <dgm:prSet custT="1"/>
      <dgm:spPr/>
      <dgm:t>
        <a:bodyPr/>
        <a:lstStyle/>
        <a:p>
          <a:r>
            <a:rPr lang="en-US" sz="2200"/>
            <a:t>3</a:t>
          </a:r>
        </a:p>
      </dgm:t>
    </dgm:pt>
    <dgm:pt modelId="{BFC4AC04-1221-4EEF-9E07-FC2FA6B7F61C}" type="sibTrans" cxnId="{A7157356-7E8E-494F-A6E1-D4ABCE501810}">
      <dgm:prSet/>
      <dgm:spPr/>
      <dgm:t>
        <a:bodyPr/>
        <a:lstStyle/>
        <a:p>
          <a:endParaRPr lang="en-US"/>
        </a:p>
      </dgm:t>
    </dgm:pt>
    <dgm:pt modelId="{DBB2FFA7-5BC6-4FED-A9DD-1D2009E5CF40}" type="parTrans" cxnId="{A7157356-7E8E-494F-A6E1-D4ABCE501810}">
      <dgm:prSet/>
      <dgm:spPr/>
      <dgm:t>
        <a:bodyPr/>
        <a:lstStyle/>
        <a:p>
          <a:endParaRPr lang="en-US"/>
        </a:p>
      </dgm:t>
    </dgm:pt>
    <dgm:pt modelId="{263F7251-8991-4901-B336-1DB672FD777B}">
      <dgm:prSet custT="1"/>
      <dgm:spPr/>
      <dgm:t>
        <a:bodyPr/>
        <a:lstStyle/>
        <a:p>
          <a:pPr rtl="0"/>
          <a:r>
            <a:rPr lang="en-US" sz="1500"/>
            <a:t>Meet graduation requirements</a:t>
          </a:r>
          <a:r>
            <a:rPr lang="en-US" sz="1500">
              <a:latin typeface="Century Gothic" panose="020B0502020202020204"/>
            </a:rPr>
            <a:t> </a:t>
          </a:r>
          <a:endParaRPr lang="en-US" sz="1500"/>
        </a:p>
      </dgm:t>
    </dgm:pt>
    <dgm:pt modelId="{0C9911B7-04C9-4FD5-B3A3-B49AFDC82A28}" type="parTrans" cxnId="{98BD1DD9-5973-435B-96A3-89783D136BFE}">
      <dgm:prSet/>
      <dgm:spPr/>
      <dgm:t>
        <a:bodyPr/>
        <a:lstStyle/>
        <a:p>
          <a:endParaRPr lang="en-US"/>
        </a:p>
      </dgm:t>
    </dgm:pt>
    <dgm:pt modelId="{23A55E15-8BB3-4247-802D-CD09392AFAF3}" type="sibTrans" cxnId="{98BD1DD9-5973-435B-96A3-89783D136BFE}">
      <dgm:prSet/>
      <dgm:spPr/>
      <dgm:t>
        <a:bodyPr/>
        <a:lstStyle/>
        <a:p>
          <a:endParaRPr lang="en-US"/>
        </a:p>
      </dgm:t>
    </dgm:pt>
    <dgm:pt modelId="{C5ADA939-5557-417C-85FC-FA5A6EDDF3A0}">
      <dgm:prSet custT="1"/>
      <dgm:spPr/>
      <dgm:t>
        <a:bodyPr/>
        <a:lstStyle/>
        <a:p>
          <a:pPr rtl="0"/>
          <a:r>
            <a:rPr lang="en-US" sz="1500"/>
            <a:t>Enroll in at least </a:t>
          </a:r>
          <a:r>
            <a:rPr lang="en-US" sz="1500" b="1">
              <a:latin typeface="Century Gothic" panose="020B0502020202020204"/>
            </a:rPr>
            <a:t>6</a:t>
          </a:r>
          <a:r>
            <a:rPr lang="en-US" sz="1500">
              <a:latin typeface="Century Gothic" panose="020B0502020202020204"/>
            </a:rPr>
            <a:t> </a:t>
          </a:r>
          <a:r>
            <a:rPr lang="en-US" sz="1500"/>
            <a:t>classes each semester </a:t>
          </a:r>
          <a:r>
            <a:rPr lang="en-US" sz="1500" b="1"/>
            <a:t>(</a:t>
          </a:r>
          <a:r>
            <a:rPr lang="en-US" sz="1500" b="1">
              <a:latin typeface="Century Gothic" panose="020B0502020202020204"/>
            </a:rPr>
            <a:t>12</a:t>
          </a:r>
          <a:r>
            <a:rPr lang="en-US" sz="1500" b="1"/>
            <a:t> total for the year) </a:t>
          </a:r>
          <a:r>
            <a:rPr lang="en-US" sz="1500"/>
            <a:t>to be a full-time student (though you may need more…)</a:t>
          </a:r>
          <a:r>
            <a:rPr lang="en-US" sz="1500">
              <a:latin typeface="Century Gothic" panose="020B0502020202020204"/>
            </a:rPr>
            <a:t> </a:t>
          </a:r>
          <a:endParaRPr lang="en-US" sz="1500"/>
        </a:p>
      </dgm:t>
    </dgm:pt>
    <dgm:pt modelId="{F7CF341B-4659-4314-AAAF-342D543F42D7}" type="parTrans" cxnId="{EF961422-2EAF-489A-991D-2751C8198DAE}">
      <dgm:prSet/>
      <dgm:spPr/>
      <dgm:t>
        <a:bodyPr/>
        <a:lstStyle/>
        <a:p>
          <a:endParaRPr lang="en-US"/>
        </a:p>
      </dgm:t>
    </dgm:pt>
    <dgm:pt modelId="{FA771EE9-77E1-49CF-8732-E9021BEC1DE1}" type="sibTrans" cxnId="{EF961422-2EAF-489A-991D-2751C8198DAE}">
      <dgm:prSet/>
      <dgm:spPr/>
      <dgm:t>
        <a:bodyPr/>
        <a:lstStyle/>
        <a:p>
          <a:endParaRPr lang="en-US"/>
        </a:p>
      </dgm:t>
    </dgm:pt>
    <dgm:pt modelId="{74C66D1E-263D-4D9B-A61F-5BC1DFD76A95}">
      <dgm:prSet custT="1"/>
      <dgm:spPr/>
      <dgm:t>
        <a:bodyPr/>
        <a:lstStyle/>
        <a:p>
          <a:pPr rtl="0"/>
          <a:r>
            <a:rPr lang="en-US" sz="1500"/>
            <a:t>Take classes that move you closer to your goals </a:t>
          </a:r>
          <a:r>
            <a:rPr lang="en-US" sz="1500">
              <a:latin typeface="Century Gothic" panose="020B0502020202020204"/>
            </a:rPr>
            <a:t>after graduation</a:t>
          </a:r>
          <a:endParaRPr lang="en-US" sz="1500"/>
        </a:p>
      </dgm:t>
    </dgm:pt>
    <dgm:pt modelId="{E76D1674-35E1-41AD-9E00-FF5646ED0D10}" type="parTrans" cxnId="{307B5B7A-3A54-450A-BC8F-154364B11E74}">
      <dgm:prSet/>
      <dgm:spPr/>
      <dgm:t>
        <a:bodyPr/>
        <a:lstStyle/>
        <a:p>
          <a:endParaRPr lang="en-US"/>
        </a:p>
      </dgm:t>
    </dgm:pt>
    <dgm:pt modelId="{420494C6-0C66-4FAD-BD4B-B52301B09B5D}" type="sibTrans" cxnId="{307B5B7A-3A54-450A-BC8F-154364B11E74}">
      <dgm:prSet/>
      <dgm:spPr/>
      <dgm:t>
        <a:bodyPr/>
        <a:lstStyle/>
        <a:p>
          <a:endParaRPr lang="en-US"/>
        </a:p>
      </dgm:t>
    </dgm:pt>
    <dgm:pt modelId="{1A9C9B07-19CC-420B-8E52-531FDA38BB9A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500">
              <a:latin typeface="Century Gothic" panose="020B0502020202020204"/>
            </a:rPr>
            <a:t>Considering college?  Challenge</a:t>
          </a:r>
          <a:r>
            <a:rPr lang="en-US" sz="1500"/>
            <a:t> yourself/ prepare for college work</a:t>
          </a:r>
          <a:r>
            <a:rPr lang="en-US" sz="1500">
              <a:latin typeface="Century Gothic" panose="020B0502020202020204"/>
            </a:rPr>
            <a:t>                   </a:t>
          </a:r>
        </a:p>
      </dgm:t>
    </dgm:pt>
    <dgm:pt modelId="{933065EB-AEDA-4ACE-9B91-F78D988A16F8}" type="parTrans" cxnId="{23545766-53E1-40FF-9B6B-7A135F469CF8}">
      <dgm:prSet/>
      <dgm:spPr/>
      <dgm:t>
        <a:bodyPr/>
        <a:lstStyle/>
        <a:p>
          <a:endParaRPr lang="en-US"/>
        </a:p>
      </dgm:t>
    </dgm:pt>
    <dgm:pt modelId="{F6CEC9BB-44B6-48D8-A09B-8E5AEABB8E9C}" type="sibTrans" cxnId="{23545766-53E1-40FF-9B6B-7A135F469CF8}">
      <dgm:prSet/>
      <dgm:spPr/>
      <dgm:t>
        <a:bodyPr/>
        <a:lstStyle/>
        <a:p>
          <a:endParaRPr lang="en-US"/>
        </a:p>
      </dgm:t>
    </dgm:pt>
    <dgm:pt modelId="{E58DA707-05AB-41F6-B797-5C33F96DE6F8}">
      <dgm:prSet custT="1"/>
      <dgm:spPr/>
      <dgm:t>
        <a:bodyPr/>
        <a:lstStyle/>
        <a:p>
          <a:pPr rtl="0"/>
          <a:r>
            <a:rPr lang="en-US" sz="1500"/>
            <a:t>Continue to explore interests</a:t>
          </a:r>
          <a:r>
            <a:rPr lang="en-US" sz="1500">
              <a:latin typeface="Century Gothic" panose="020B0502020202020204"/>
            </a:rPr>
            <a:t> </a:t>
          </a:r>
          <a:endParaRPr lang="en-US" sz="1500"/>
        </a:p>
      </dgm:t>
    </dgm:pt>
    <dgm:pt modelId="{8EFC6948-9B23-4B9F-A826-28513A172425}" type="parTrans" cxnId="{607FED5F-2BF3-4806-AEE2-5AF35DED995C}">
      <dgm:prSet/>
      <dgm:spPr/>
      <dgm:t>
        <a:bodyPr/>
        <a:lstStyle/>
        <a:p>
          <a:endParaRPr lang="en-US"/>
        </a:p>
      </dgm:t>
    </dgm:pt>
    <dgm:pt modelId="{15024088-29EE-4117-8AB4-71B7607E4914}" type="sibTrans" cxnId="{607FED5F-2BF3-4806-AEE2-5AF35DED995C}">
      <dgm:prSet/>
      <dgm:spPr/>
      <dgm:t>
        <a:bodyPr/>
        <a:lstStyle/>
        <a:p>
          <a:endParaRPr lang="en-US"/>
        </a:p>
      </dgm:t>
    </dgm:pt>
    <dgm:pt modelId="{194EA0B4-06F9-43EB-9AF2-FB91E3BD0B1D}">
      <dgm:prSet custT="1"/>
      <dgm:spPr/>
      <dgm:t>
        <a:bodyPr/>
        <a:lstStyle/>
        <a:p>
          <a:r>
            <a:rPr lang="en-US" sz="1500"/>
            <a:t>Consider concurrent enrollment and other options outside of Palmer</a:t>
          </a:r>
        </a:p>
      </dgm:t>
    </dgm:pt>
    <dgm:pt modelId="{2F54989E-FF0D-4FB8-B434-21A36917D74D}" type="parTrans" cxnId="{EB1A90B7-8B51-476D-838C-A0F7A3591E59}">
      <dgm:prSet/>
      <dgm:spPr/>
      <dgm:t>
        <a:bodyPr/>
        <a:lstStyle/>
        <a:p>
          <a:endParaRPr lang="en-US"/>
        </a:p>
      </dgm:t>
    </dgm:pt>
    <dgm:pt modelId="{9D2742E2-D51C-40F2-8113-7A3F239A843E}" type="sibTrans" cxnId="{EB1A90B7-8B51-476D-838C-A0F7A3591E59}">
      <dgm:prSet/>
      <dgm:spPr/>
      <dgm:t>
        <a:bodyPr/>
        <a:lstStyle/>
        <a:p>
          <a:endParaRPr lang="en-US"/>
        </a:p>
      </dgm:t>
    </dgm:pt>
    <dgm:pt modelId="{33E0CB79-DA12-4F71-9E16-4C3DB6391D99}">
      <dgm:prSet phldr="0"/>
      <dgm:spPr/>
      <dgm:t>
        <a:bodyPr/>
        <a:lstStyle/>
        <a:p>
          <a:r>
            <a:rPr lang="en-US" sz="1500"/>
            <a:t>Check admissions requirements at the schools you are interested in</a:t>
          </a:r>
          <a:endParaRPr lang="en-US"/>
        </a:p>
      </dgm:t>
    </dgm:pt>
    <dgm:pt modelId="{5432CCF6-6423-47A1-8EDF-DE5A3A3FA085}" type="parTrans" cxnId="{26AE238F-14F3-41CD-B020-96546450DD3A}">
      <dgm:prSet/>
      <dgm:spPr/>
    </dgm:pt>
    <dgm:pt modelId="{FA233FCA-BDF1-4BF3-8A5B-5BD24844EA91}" type="sibTrans" cxnId="{26AE238F-14F3-41CD-B020-96546450DD3A}">
      <dgm:prSet/>
      <dgm:spPr/>
    </dgm:pt>
    <dgm:pt modelId="{2438B066-A5CA-41F9-AD9D-E86BA2295B44}" type="pres">
      <dgm:prSet presAssocID="{68B30C43-3D4D-4966-A718-1EC01495CFBC}" presName="Name0" presStyleCnt="0">
        <dgm:presLayoutVars>
          <dgm:dir/>
          <dgm:animLvl val="lvl"/>
          <dgm:resizeHandles val="exact"/>
        </dgm:presLayoutVars>
      </dgm:prSet>
      <dgm:spPr/>
    </dgm:pt>
    <dgm:pt modelId="{53CD70C2-53C4-4FCE-8703-B61EA71EE7D7}" type="pres">
      <dgm:prSet presAssocID="{2F0122F3-0013-4334-AC01-1D94BB561A84}" presName="boxAndChildren" presStyleCnt="0"/>
      <dgm:spPr/>
    </dgm:pt>
    <dgm:pt modelId="{3C78185B-E447-4FDB-BFCA-1010D9B3370C}" type="pres">
      <dgm:prSet presAssocID="{2F0122F3-0013-4334-AC01-1D94BB561A84}" presName="parentTextBox" presStyleLbl="alignNode1" presStyleIdx="0" presStyleCnt="6"/>
      <dgm:spPr/>
    </dgm:pt>
    <dgm:pt modelId="{B8D3E04D-4C77-4C6E-8654-1D97ED34F6DD}" type="pres">
      <dgm:prSet presAssocID="{2F0122F3-0013-4334-AC01-1D94BB561A84}" presName="descendantBox" presStyleLbl="bgAccFollowNode1" presStyleIdx="0" presStyleCnt="6"/>
      <dgm:spPr/>
    </dgm:pt>
    <dgm:pt modelId="{BF68D613-929C-4791-8A72-3F2275695194}" type="pres">
      <dgm:prSet presAssocID="{5C4A3B30-9C83-40DA-9749-ABB280F09920}" presName="sp" presStyleCnt="0"/>
      <dgm:spPr/>
    </dgm:pt>
    <dgm:pt modelId="{F7BE0951-EC96-4AFC-9B07-6DF7B1E9D32A}" type="pres">
      <dgm:prSet presAssocID="{CC16AF10-9A42-4CFF-9C03-920629562A92}" presName="arrowAndChildren" presStyleCnt="0"/>
      <dgm:spPr/>
    </dgm:pt>
    <dgm:pt modelId="{ADDC1B78-B2F9-41B1-86DB-7F5D31DB5BC9}" type="pres">
      <dgm:prSet presAssocID="{CC16AF10-9A42-4CFF-9C03-920629562A92}" presName="parentTextArrow" presStyleLbl="node1" presStyleIdx="0" presStyleCnt="0"/>
      <dgm:spPr/>
    </dgm:pt>
    <dgm:pt modelId="{EF39AC32-9D6B-43ED-849E-5F53D7AC7615}" type="pres">
      <dgm:prSet presAssocID="{CC16AF10-9A42-4CFF-9C03-920629562A92}" presName="arrow" presStyleLbl="alignNode1" presStyleIdx="1" presStyleCnt="6"/>
      <dgm:spPr/>
    </dgm:pt>
    <dgm:pt modelId="{2B78A38B-1E8D-422C-BFE7-79B192B8A3D3}" type="pres">
      <dgm:prSet presAssocID="{CC16AF10-9A42-4CFF-9C03-920629562A92}" presName="descendantArrow" presStyleLbl="bgAccFollowNode1" presStyleIdx="1" presStyleCnt="6"/>
      <dgm:spPr/>
    </dgm:pt>
    <dgm:pt modelId="{D31434D1-4C81-462B-A3B7-E2F0F54B7B6B}" type="pres">
      <dgm:prSet presAssocID="{460335B4-C8A3-4B7B-98CD-6C34C3E686A1}" presName="sp" presStyleCnt="0"/>
      <dgm:spPr/>
    </dgm:pt>
    <dgm:pt modelId="{CF63B4D1-026D-4172-925E-CD268F2129A6}" type="pres">
      <dgm:prSet presAssocID="{72B32DDB-B3F5-4796-865B-FACCBD94FAAB}" presName="arrowAndChildren" presStyleCnt="0"/>
      <dgm:spPr/>
    </dgm:pt>
    <dgm:pt modelId="{A5A4CB91-A9A1-4181-A6F0-7FA5692A0AA2}" type="pres">
      <dgm:prSet presAssocID="{72B32DDB-B3F5-4796-865B-FACCBD94FAAB}" presName="parentTextArrow" presStyleLbl="node1" presStyleIdx="0" presStyleCnt="0"/>
      <dgm:spPr/>
    </dgm:pt>
    <dgm:pt modelId="{3A01BC88-0070-4432-AE36-F78B36AA9E27}" type="pres">
      <dgm:prSet presAssocID="{72B32DDB-B3F5-4796-865B-FACCBD94FAAB}" presName="arrow" presStyleLbl="alignNode1" presStyleIdx="2" presStyleCnt="6" custScaleY="100491" custLinFactNeighborY="-25866"/>
      <dgm:spPr/>
    </dgm:pt>
    <dgm:pt modelId="{F5093BB5-C298-461C-B2B2-A7133F314803}" type="pres">
      <dgm:prSet presAssocID="{72B32DDB-B3F5-4796-865B-FACCBD94FAAB}" presName="descendantArrow" presStyleLbl="bgAccFollowNode1" presStyleIdx="2" presStyleCnt="6" custScaleY="201061" custLinFactNeighborX="0" custLinFactNeighborY="-9083"/>
      <dgm:spPr/>
    </dgm:pt>
    <dgm:pt modelId="{160BF71C-2321-4408-8056-9B1529624A2E}" type="pres">
      <dgm:prSet presAssocID="{BFC4AC04-1221-4EEF-9E07-FC2FA6B7F61C}" presName="sp" presStyleCnt="0"/>
      <dgm:spPr/>
    </dgm:pt>
    <dgm:pt modelId="{47B869EE-C76A-4E87-B39A-0B7A3601E2A5}" type="pres">
      <dgm:prSet presAssocID="{BC2600D8-45FF-4270-8B0A-19593516E6CB}" presName="arrowAndChildren" presStyleCnt="0"/>
      <dgm:spPr/>
    </dgm:pt>
    <dgm:pt modelId="{94D05AD3-26D9-4371-94BD-8EBFAF85A0DF}" type="pres">
      <dgm:prSet presAssocID="{BC2600D8-45FF-4270-8B0A-19593516E6CB}" presName="parentTextArrow" presStyleLbl="node1" presStyleIdx="0" presStyleCnt="0"/>
      <dgm:spPr/>
    </dgm:pt>
    <dgm:pt modelId="{6C1F3D67-58EB-4046-BFA5-930E024C919E}" type="pres">
      <dgm:prSet presAssocID="{BC2600D8-45FF-4270-8B0A-19593516E6CB}" presName="arrow" presStyleLbl="alignNode1" presStyleIdx="3" presStyleCnt="6"/>
      <dgm:spPr/>
    </dgm:pt>
    <dgm:pt modelId="{EC4D42BD-FF35-4730-83B4-2371986C9066}" type="pres">
      <dgm:prSet presAssocID="{BC2600D8-45FF-4270-8B0A-19593516E6CB}" presName="descendantArrow" presStyleLbl="bgAccFollowNode1" presStyleIdx="3" presStyleCnt="6" custScaleY="99672"/>
      <dgm:spPr/>
    </dgm:pt>
    <dgm:pt modelId="{E52648C4-AAFC-41C2-BB97-DEB93986B811}" type="pres">
      <dgm:prSet presAssocID="{42DC60A0-5D31-4F30-97A5-25AB84277F14}" presName="sp" presStyleCnt="0"/>
      <dgm:spPr/>
    </dgm:pt>
    <dgm:pt modelId="{03AB7B01-6349-4815-A932-7903451976D7}" type="pres">
      <dgm:prSet presAssocID="{FAF6C76D-B143-4DA5-922C-1A21DEBEC9DA}" presName="arrowAndChildren" presStyleCnt="0"/>
      <dgm:spPr/>
    </dgm:pt>
    <dgm:pt modelId="{992F5082-6024-4159-AD8E-C7138480BDD2}" type="pres">
      <dgm:prSet presAssocID="{FAF6C76D-B143-4DA5-922C-1A21DEBEC9DA}" presName="parentTextArrow" presStyleLbl="node1" presStyleIdx="0" presStyleCnt="0"/>
      <dgm:spPr/>
    </dgm:pt>
    <dgm:pt modelId="{C5D02DA8-1E2B-464F-B530-76B31ED810F4}" type="pres">
      <dgm:prSet presAssocID="{FAF6C76D-B143-4DA5-922C-1A21DEBEC9DA}" presName="arrow" presStyleLbl="alignNode1" presStyleIdx="4" presStyleCnt="6"/>
      <dgm:spPr/>
    </dgm:pt>
    <dgm:pt modelId="{571287C7-1860-40FE-B13C-7793CA873978}" type="pres">
      <dgm:prSet presAssocID="{FAF6C76D-B143-4DA5-922C-1A21DEBEC9DA}" presName="descendantArrow" presStyleLbl="bgAccFollowNode1" presStyleIdx="4" presStyleCnt="6" custScaleY="138252"/>
      <dgm:spPr/>
    </dgm:pt>
    <dgm:pt modelId="{205D51DF-C02F-4ABC-8775-545D029B02E1}" type="pres">
      <dgm:prSet presAssocID="{9967A546-3679-4A09-A13A-AE974BF9A618}" presName="sp" presStyleCnt="0"/>
      <dgm:spPr/>
    </dgm:pt>
    <dgm:pt modelId="{AF00C77C-9A0B-4EB2-A2E0-0B791A6190F5}" type="pres">
      <dgm:prSet presAssocID="{42B370FA-EE85-4FA6-BE59-81C0856255A8}" presName="arrowAndChildren" presStyleCnt="0"/>
      <dgm:spPr/>
    </dgm:pt>
    <dgm:pt modelId="{447E8B03-4715-41ED-92A2-C9515161C30E}" type="pres">
      <dgm:prSet presAssocID="{42B370FA-EE85-4FA6-BE59-81C0856255A8}" presName="parentTextArrow" presStyleLbl="node1" presStyleIdx="0" presStyleCnt="0"/>
      <dgm:spPr/>
    </dgm:pt>
    <dgm:pt modelId="{D667220E-5931-4427-B260-98666A8A7AE0}" type="pres">
      <dgm:prSet presAssocID="{42B370FA-EE85-4FA6-BE59-81C0856255A8}" presName="arrow" presStyleLbl="alignNode1" presStyleIdx="5" presStyleCnt="6" custScaleY="103539"/>
      <dgm:spPr/>
    </dgm:pt>
    <dgm:pt modelId="{6F645FFB-EF42-4317-B472-74940DD72E11}" type="pres">
      <dgm:prSet presAssocID="{42B370FA-EE85-4FA6-BE59-81C0856255A8}" presName="descendantArrow" presStyleLbl="bgAccFollowNode1" presStyleIdx="5" presStyleCnt="6" custScaleY="106707" custLinFactNeighborY="398"/>
      <dgm:spPr/>
    </dgm:pt>
  </dgm:ptLst>
  <dgm:cxnLst>
    <dgm:cxn modelId="{43B15104-838C-4213-BBA9-7F58B61B1139}" type="presOf" srcId="{42B370FA-EE85-4FA6-BE59-81C0856255A8}" destId="{D667220E-5931-4427-B260-98666A8A7AE0}" srcOrd="1" destOrd="0" presId="urn:microsoft.com/office/officeart/2016/7/layout/VerticalDownArrowProcess"/>
    <dgm:cxn modelId="{1DE93E07-EE6B-4863-8BFA-BA90DE420B03}" type="presOf" srcId="{FAF6C76D-B143-4DA5-922C-1A21DEBEC9DA}" destId="{992F5082-6024-4159-AD8E-C7138480BDD2}" srcOrd="0" destOrd="0" presId="urn:microsoft.com/office/officeart/2016/7/layout/VerticalDownArrowProcess"/>
    <dgm:cxn modelId="{0E214E14-6CFA-49DA-9732-C86DB2A8D3E5}" srcId="{68B30C43-3D4D-4966-A718-1EC01495CFBC}" destId="{42B370FA-EE85-4FA6-BE59-81C0856255A8}" srcOrd="0" destOrd="0" parTransId="{95BEE2A5-DAAC-4033-A5A3-8A2B2DB66ED0}" sibTransId="{9967A546-3679-4A09-A13A-AE974BF9A618}"/>
    <dgm:cxn modelId="{3534A720-4042-4003-A22F-10E465C50AE7}" type="presOf" srcId="{FAF6C76D-B143-4DA5-922C-1A21DEBEC9DA}" destId="{C5D02DA8-1E2B-464F-B530-76B31ED810F4}" srcOrd="1" destOrd="0" presId="urn:microsoft.com/office/officeart/2016/7/layout/VerticalDownArrowProcess"/>
    <dgm:cxn modelId="{EF961422-2EAF-489A-991D-2751C8198DAE}" srcId="{FAF6C76D-B143-4DA5-922C-1A21DEBEC9DA}" destId="{C5ADA939-5557-417C-85FC-FA5A6EDDF3A0}" srcOrd="0" destOrd="0" parTransId="{F7CF341B-4659-4314-AAAF-342D543F42D7}" sibTransId="{FA771EE9-77E1-49CF-8732-E9021BEC1DE1}"/>
    <dgm:cxn modelId="{3A0A9C28-9302-4B42-846F-E3D30A46228C}" type="presOf" srcId="{CC16AF10-9A42-4CFF-9C03-920629562A92}" destId="{ADDC1B78-B2F9-41B1-86DB-7F5D31DB5BC9}" srcOrd="0" destOrd="0" presId="urn:microsoft.com/office/officeart/2016/7/layout/VerticalDownArrowProcess"/>
    <dgm:cxn modelId="{427F562D-A59A-4382-B14C-46BD1570D337}" type="presOf" srcId="{263F7251-8991-4901-B336-1DB672FD777B}" destId="{6F645FFB-EF42-4317-B472-74940DD72E11}" srcOrd="0" destOrd="0" presId="urn:microsoft.com/office/officeart/2016/7/layout/VerticalDownArrowProcess"/>
    <dgm:cxn modelId="{DEB07C30-D8E5-4494-8329-91066D3E7E84}" type="presOf" srcId="{74C66D1E-263D-4D9B-A61F-5BC1DFD76A95}" destId="{EC4D42BD-FF35-4730-83B4-2371986C9066}" srcOrd="0" destOrd="0" presId="urn:microsoft.com/office/officeart/2016/7/layout/VerticalDownArrowProcess"/>
    <dgm:cxn modelId="{44AE5934-6C3E-45DD-87EC-9F6B64ACFA9B}" type="presOf" srcId="{2F0122F3-0013-4334-AC01-1D94BB561A84}" destId="{3C78185B-E447-4FDB-BFCA-1010D9B3370C}" srcOrd="0" destOrd="0" presId="urn:microsoft.com/office/officeart/2016/7/layout/VerticalDownArrowProcess"/>
    <dgm:cxn modelId="{0D1EA63E-86B2-4246-8C42-0235B46A5C57}" type="presOf" srcId="{BC2600D8-45FF-4270-8B0A-19593516E6CB}" destId="{6C1F3D67-58EB-4046-BFA5-930E024C919E}" srcOrd="1" destOrd="0" presId="urn:microsoft.com/office/officeart/2016/7/layout/VerticalDownArrowProcess"/>
    <dgm:cxn modelId="{FF6C625C-BD81-4D16-A573-471759681C1E}" srcId="{68B30C43-3D4D-4966-A718-1EC01495CFBC}" destId="{2F0122F3-0013-4334-AC01-1D94BB561A84}" srcOrd="5" destOrd="0" parTransId="{BC60D34D-0A79-4D07-BB4A-A7D51ED3649C}" sibTransId="{F716C5B8-153D-451F-98CD-E7982A58F9E5}"/>
    <dgm:cxn modelId="{607FED5F-2BF3-4806-AEE2-5AF35DED995C}" srcId="{CC16AF10-9A42-4CFF-9C03-920629562A92}" destId="{E58DA707-05AB-41F6-B797-5C33F96DE6F8}" srcOrd="0" destOrd="0" parTransId="{8EFC6948-9B23-4B9F-A826-28513A172425}" sibTransId="{15024088-29EE-4117-8AB4-71B7607E4914}"/>
    <dgm:cxn modelId="{F4811263-0A53-4D85-A6CE-6D1ACF2B56F4}" type="presOf" srcId="{68B30C43-3D4D-4966-A718-1EC01495CFBC}" destId="{2438B066-A5CA-41F9-AD9D-E86BA2295B44}" srcOrd="0" destOrd="0" presId="urn:microsoft.com/office/officeart/2016/7/layout/VerticalDownArrowProcess"/>
    <dgm:cxn modelId="{23545766-53E1-40FF-9B6B-7A135F469CF8}" srcId="{72B32DDB-B3F5-4796-865B-FACCBD94FAAB}" destId="{1A9C9B07-19CC-420B-8E52-531FDA38BB9A}" srcOrd="0" destOrd="0" parTransId="{933065EB-AEDA-4ACE-9B91-F78D988A16F8}" sibTransId="{F6CEC9BB-44B6-48D8-A09B-8E5AEABB8E9C}"/>
    <dgm:cxn modelId="{A7157356-7E8E-494F-A6E1-D4ABCE501810}" srcId="{68B30C43-3D4D-4966-A718-1EC01495CFBC}" destId="{BC2600D8-45FF-4270-8B0A-19593516E6CB}" srcOrd="2" destOrd="0" parTransId="{DBB2FFA7-5BC6-4FED-A9DD-1D2009E5CF40}" sibTransId="{BFC4AC04-1221-4EEF-9E07-FC2FA6B7F61C}"/>
    <dgm:cxn modelId="{307B5B7A-3A54-450A-BC8F-154364B11E74}" srcId="{BC2600D8-45FF-4270-8B0A-19593516E6CB}" destId="{74C66D1E-263D-4D9B-A61F-5BC1DFD76A95}" srcOrd="0" destOrd="0" parTransId="{E76D1674-35E1-41AD-9E00-FF5646ED0D10}" sibTransId="{420494C6-0C66-4FAD-BD4B-B52301B09B5D}"/>
    <dgm:cxn modelId="{26AE238F-14F3-41CD-B020-96546450DD3A}" srcId="{72B32DDB-B3F5-4796-865B-FACCBD94FAAB}" destId="{33E0CB79-DA12-4F71-9E16-4C3DB6391D99}" srcOrd="1" destOrd="0" parTransId="{5432CCF6-6423-47A1-8EDF-DE5A3A3FA085}" sibTransId="{FA233FCA-BDF1-4BF3-8A5B-5BD24844EA91}"/>
    <dgm:cxn modelId="{D8E79196-47F1-4FF7-AD1F-DB9821918A7A}" type="presOf" srcId="{72B32DDB-B3F5-4796-865B-FACCBD94FAAB}" destId="{3A01BC88-0070-4432-AE36-F78B36AA9E27}" srcOrd="1" destOrd="0" presId="urn:microsoft.com/office/officeart/2016/7/layout/VerticalDownArrowProcess"/>
    <dgm:cxn modelId="{8A2E84AF-A630-4295-9E39-6A9F872B6A0A}" type="presOf" srcId="{194EA0B4-06F9-43EB-9AF2-FB91E3BD0B1D}" destId="{B8D3E04D-4C77-4C6E-8654-1D97ED34F6DD}" srcOrd="0" destOrd="0" presId="urn:microsoft.com/office/officeart/2016/7/layout/VerticalDownArrowProcess"/>
    <dgm:cxn modelId="{EB1A90B7-8B51-476D-838C-A0F7A3591E59}" srcId="{2F0122F3-0013-4334-AC01-1D94BB561A84}" destId="{194EA0B4-06F9-43EB-9AF2-FB91E3BD0B1D}" srcOrd="0" destOrd="0" parTransId="{2F54989E-FF0D-4FB8-B434-21A36917D74D}" sibTransId="{9D2742E2-D51C-40F2-8113-7A3F239A843E}"/>
    <dgm:cxn modelId="{2D496EBF-D891-40A3-9B79-E7067A79C7F3}" type="presOf" srcId="{72B32DDB-B3F5-4796-865B-FACCBD94FAAB}" destId="{A5A4CB91-A9A1-4181-A6F0-7FA5692A0AA2}" srcOrd="0" destOrd="0" presId="urn:microsoft.com/office/officeart/2016/7/layout/VerticalDownArrowProcess"/>
    <dgm:cxn modelId="{041CF8C3-176B-4A96-8545-7E804555ED4B}" type="presOf" srcId="{33E0CB79-DA12-4F71-9E16-4C3DB6391D99}" destId="{F5093BB5-C298-461C-B2B2-A7133F314803}" srcOrd="0" destOrd="1" presId="urn:microsoft.com/office/officeart/2016/7/layout/VerticalDownArrowProcess"/>
    <dgm:cxn modelId="{148830C6-F132-4D0F-A690-394DFA84ABC1}" type="presOf" srcId="{CC16AF10-9A42-4CFF-9C03-920629562A92}" destId="{EF39AC32-9D6B-43ED-849E-5F53D7AC7615}" srcOrd="1" destOrd="0" presId="urn:microsoft.com/office/officeart/2016/7/layout/VerticalDownArrowProcess"/>
    <dgm:cxn modelId="{2E73ABD8-23F4-4685-BB47-C14534081097}" srcId="{68B30C43-3D4D-4966-A718-1EC01495CFBC}" destId="{CC16AF10-9A42-4CFF-9C03-920629562A92}" srcOrd="4" destOrd="0" parTransId="{A0149147-4E4E-47B2-8457-0144B105F56A}" sibTransId="{5C4A3B30-9C83-40DA-9749-ABB280F09920}"/>
    <dgm:cxn modelId="{98BD1DD9-5973-435B-96A3-89783D136BFE}" srcId="{42B370FA-EE85-4FA6-BE59-81C0856255A8}" destId="{263F7251-8991-4901-B336-1DB672FD777B}" srcOrd="0" destOrd="0" parTransId="{0C9911B7-04C9-4FD5-B3A3-B49AFDC82A28}" sibTransId="{23A55E15-8BB3-4247-802D-CD09392AFAF3}"/>
    <dgm:cxn modelId="{56CA14DC-D0EC-457E-BB9C-D533E50C7B20}" type="presOf" srcId="{42B370FA-EE85-4FA6-BE59-81C0856255A8}" destId="{447E8B03-4715-41ED-92A2-C9515161C30E}" srcOrd="0" destOrd="0" presId="urn:microsoft.com/office/officeart/2016/7/layout/VerticalDownArrowProcess"/>
    <dgm:cxn modelId="{C127E3E4-C23F-4C45-8D65-176FC488E103}" type="presOf" srcId="{C5ADA939-5557-417C-85FC-FA5A6EDDF3A0}" destId="{571287C7-1860-40FE-B13C-7793CA873978}" srcOrd="0" destOrd="0" presId="urn:microsoft.com/office/officeart/2016/7/layout/VerticalDownArrowProcess"/>
    <dgm:cxn modelId="{65D982E6-8EC6-4BEF-9D6E-AA3905A570A1}" srcId="{68B30C43-3D4D-4966-A718-1EC01495CFBC}" destId="{72B32DDB-B3F5-4796-865B-FACCBD94FAAB}" srcOrd="3" destOrd="0" parTransId="{429B80E4-DA11-4C4A-86C8-9EC3F7366472}" sibTransId="{460335B4-C8A3-4B7B-98CD-6C34C3E686A1}"/>
    <dgm:cxn modelId="{6E2F86EB-FAE7-434B-B509-0C7ED613339C}" type="presOf" srcId="{E58DA707-05AB-41F6-B797-5C33F96DE6F8}" destId="{2B78A38B-1E8D-422C-BFE7-79B192B8A3D3}" srcOrd="0" destOrd="0" presId="urn:microsoft.com/office/officeart/2016/7/layout/VerticalDownArrowProcess"/>
    <dgm:cxn modelId="{3C50DBEE-47B8-424E-B57E-5E4D8B152A20}" srcId="{68B30C43-3D4D-4966-A718-1EC01495CFBC}" destId="{FAF6C76D-B143-4DA5-922C-1A21DEBEC9DA}" srcOrd="1" destOrd="0" parTransId="{952A8EEA-A079-40ED-B36B-49E203F067E0}" sibTransId="{42DC60A0-5D31-4F30-97A5-25AB84277F14}"/>
    <dgm:cxn modelId="{0F9CC4F5-0BA9-4DB1-A845-B73AA144FBD1}" type="presOf" srcId="{1A9C9B07-19CC-420B-8E52-531FDA38BB9A}" destId="{F5093BB5-C298-461C-B2B2-A7133F314803}" srcOrd="0" destOrd="0" presId="urn:microsoft.com/office/officeart/2016/7/layout/VerticalDownArrowProcess"/>
    <dgm:cxn modelId="{B3553AFE-3FD3-4B8A-B12E-136F574621CC}" type="presOf" srcId="{BC2600D8-45FF-4270-8B0A-19593516E6CB}" destId="{94D05AD3-26D9-4371-94BD-8EBFAF85A0DF}" srcOrd="0" destOrd="0" presId="urn:microsoft.com/office/officeart/2016/7/layout/VerticalDownArrowProcess"/>
    <dgm:cxn modelId="{69E97B11-B901-487F-A35B-47B8BA1675CC}" type="presParOf" srcId="{2438B066-A5CA-41F9-AD9D-E86BA2295B44}" destId="{53CD70C2-53C4-4FCE-8703-B61EA71EE7D7}" srcOrd="0" destOrd="0" presId="urn:microsoft.com/office/officeart/2016/7/layout/VerticalDownArrowProcess"/>
    <dgm:cxn modelId="{10B97B28-299F-4332-97CC-561AD9101B28}" type="presParOf" srcId="{53CD70C2-53C4-4FCE-8703-B61EA71EE7D7}" destId="{3C78185B-E447-4FDB-BFCA-1010D9B3370C}" srcOrd="0" destOrd="0" presId="urn:microsoft.com/office/officeart/2016/7/layout/VerticalDownArrowProcess"/>
    <dgm:cxn modelId="{FDD3A3ED-2282-431A-98C9-2044A6166A22}" type="presParOf" srcId="{53CD70C2-53C4-4FCE-8703-B61EA71EE7D7}" destId="{B8D3E04D-4C77-4C6E-8654-1D97ED34F6DD}" srcOrd="1" destOrd="0" presId="urn:microsoft.com/office/officeart/2016/7/layout/VerticalDownArrowProcess"/>
    <dgm:cxn modelId="{64C5DF3A-F22B-4C96-AE10-DD021D174DA8}" type="presParOf" srcId="{2438B066-A5CA-41F9-AD9D-E86BA2295B44}" destId="{BF68D613-929C-4791-8A72-3F2275695194}" srcOrd="1" destOrd="0" presId="urn:microsoft.com/office/officeart/2016/7/layout/VerticalDownArrowProcess"/>
    <dgm:cxn modelId="{6202A1C5-D3E8-4B87-B08E-BEDCE8C14F8A}" type="presParOf" srcId="{2438B066-A5CA-41F9-AD9D-E86BA2295B44}" destId="{F7BE0951-EC96-4AFC-9B07-6DF7B1E9D32A}" srcOrd="2" destOrd="0" presId="urn:microsoft.com/office/officeart/2016/7/layout/VerticalDownArrowProcess"/>
    <dgm:cxn modelId="{15E24AE2-5EF2-4D5D-AE44-BF55A71F38BD}" type="presParOf" srcId="{F7BE0951-EC96-4AFC-9B07-6DF7B1E9D32A}" destId="{ADDC1B78-B2F9-41B1-86DB-7F5D31DB5BC9}" srcOrd="0" destOrd="0" presId="urn:microsoft.com/office/officeart/2016/7/layout/VerticalDownArrowProcess"/>
    <dgm:cxn modelId="{EBE4D14E-6461-43E2-A2C0-3D8D8718519A}" type="presParOf" srcId="{F7BE0951-EC96-4AFC-9B07-6DF7B1E9D32A}" destId="{EF39AC32-9D6B-43ED-849E-5F53D7AC7615}" srcOrd="1" destOrd="0" presId="urn:microsoft.com/office/officeart/2016/7/layout/VerticalDownArrowProcess"/>
    <dgm:cxn modelId="{39D7C4F2-6EB2-4D5F-8264-D5C4973AB297}" type="presParOf" srcId="{F7BE0951-EC96-4AFC-9B07-6DF7B1E9D32A}" destId="{2B78A38B-1E8D-422C-BFE7-79B192B8A3D3}" srcOrd="2" destOrd="0" presId="urn:microsoft.com/office/officeart/2016/7/layout/VerticalDownArrowProcess"/>
    <dgm:cxn modelId="{3927133B-9845-412F-A38C-6946BD2CB23E}" type="presParOf" srcId="{2438B066-A5CA-41F9-AD9D-E86BA2295B44}" destId="{D31434D1-4C81-462B-A3B7-E2F0F54B7B6B}" srcOrd="3" destOrd="0" presId="urn:microsoft.com/office/officeart/2016/7/layout/VerticalDownArrowProcess"/>
    <dgm:cxn modelId="{52EDE4EE-BF58-49B3-8096-3F8E63B42A02}" type="presParOf" srcId="{2438B066-A5CA-41F9-AD9D-E86BA2295B44}" destId="{CF63B4D1-026D-4172-925E-CD268F2129A6}" srcOrd="4" destOrd="0" presId="urn:microsoft.com/office/officeart/2016/7/layout/VerticalDownArrowProcess"/>
    <dgm:cxn modelId="{4CC99149-7B5C-40EB-93D6-26E0DBB1065C}" type="presParOf" srcId="{CF63B4D1-026D-4172-925E-CD268F2129A6}" destId="{A5A4CB91-A9A1-4181-A6F0-7FA5692A0AA2}" srcOrd="0" destOrd="0" presId="urn:microsoft.com/office/officeart/2016/7/layout/VerticalDownArrowProcess"/>
    <dgm:cxn modelId="{491D5749-FE6C-4F9E-B926-8C3703531076}" type="presParOf" srcId="{CF63B4D1-026D-4172-925E-CD268F2129A6}" destId="{3A01BC88-0070-4432-AE36-F78B36AA9E27}" srcOrd="1" destOrd="0" presId="urn:microsoft.com/office/officeart/2016/7/layout/VerticalDownArrowProcess"/>
    <dgm:cxn modelId="{CAF3B80E-739A-402E-BB70-15FDA21B0D0A}" type="presParOf" srcId="{CF63B4D1-026D-4172-925E-CD268F2129A6}" destId="{F5093BB5-C298-461C-B2B2-A7133F314803}" srcOrd="2" destOrd="0" presId="urn:microsoft.com/office/officeart/2016/7/layout/VerticalDownArrowProcess"/>
    <dgm:cxn modelId="{A4CDBCB4-6C30-4E38-AB95-D59D4B835FC1}" type="presParOf" srcId="{2438B066-A5CA-41F9-AD9D-E86BA2295B44}" destId="{160BF71C-2321-4408-8056-9B1529624A2E}" srcOrd="5" destOrd="0" presId="urn:microsoft.com/office/officeart/2016/7/layout/VerticalDownArrowProcess"/>
    <dgm:cxn modelId="{F0D1795C-0832-4293-8531-B8C7DCA806BC}" type="presParOf" srcId="{2438B066-A5CA-41F9-AD9D-E86BA2295B44}" destId="{47B869EE-C76A-4E87-B39A-0B7A3601E2A5}" srcOrd="6" destOrd="0" presId="urn:microsoft.com/office/officeart/2016/7/layout/VerticalDownArrowProcess"/>
    <dgm:cxn modelId="{3B418B33-BE7E-48FA-A042-E80F4A68CFE2}" type="presParOf" srcId="{47B869EE-C76A-4E87-B39A-0B7A3601E2A5}" destId="{94D05AD3-26D9-4371-94BD-8EBFAF85A0DF}" srcOrd="0" destOrd="0" presId="urn:microsoft.com/office/officeart/2016/7/layout/VerticalDownArrowProcess"/>
    <dgm:cxn modelId="{6CAC9A5F-0C34-4B34-A8E2-7B222737C92D}" type="presParOf" srcId="{47B869EE-C76A-4E87-B39A-0B7A3601E2A5}" destId="{6C1F3D67-58EB-4046-BFA5-930E024C919E}" srcOrd="1" destOrd="0" presId="urn:microsoft.com/office/officeart/2016/7/layout/VerticalDownArrowProcess"/>
    <dgm:cxn modelId="{433C923B-A8C8-4891-BD9A-F83EDA50D2C7}" type="presParOf" srcId="{47B869EE-C76A-4E87-B39A-0B7A3601E2A5}" destId="{EC4D42BD-FF35-4730-83B4-2371986C9066}" srcOrd="2" destOrd="0" presId="urn:microsoft.com/office/officeart/2016/7/layout/VerticalDownArrowProcess"/>
    <dgm:cxn modelId="{FBD5A9D6-47DE-48CA-85A4-AB3AB1FF3FA1}" type="presParOf" srcId="{2438B066-A5CA-41F9-AD9D-E86BA2295B44}" destId="{E52648C4-AAFC-41C2-BB97-DEB93986B811}" srcOrd="7" destOrd="0" presId="urn:microsoft.com/office/officeart/2016/7/layout/VerticalDownArrowProcess"/>
    <dgm:cxn modelId="{573F4212-6077-4291-A566-6877B0EF6273}" type="presParOf" srcId="{2438B066-A5CA-41F9-AD9D-E86BA2295B44}" destId="{03AB7B01-6349-4815-A932-7903451976D7}" srcOrd="8" destOrd="0" presId="urn:microsoft.com/office/officeart/2016/7/layout/VerticalDownArrowProcess"/>
    <dgm:cxn modelId="{90A1D979-472F-4399-87CD-87CD22699756}" type="presParOf" srcId="{03AB7B01-6349-4815-A932-7903451976D7}" destId="{992F5082-6024-4159-AD8E-C7138480BDD2}" srcOrd="0" destOrd="0" presId="urn:microsoft.com/office/officeart/2016/7/layout/VerticalDownArrowProcess"/>
    <dgm:cxn modelId="{D5950E0E-AC67-4AF4-9D7F-375EE18CC485}" type="presParOf" srcId="{03AB7B01-6349-4815-A932-7903451976D7}" destId="{C5D02DA8-1E2B-464F-B530-76B31ED810F4}" srcOrd="1" destOrd="0" presId="urn:microsoft.com/office/officeart/2016/7/layout/VerticalDownArrowProcess"/>
    <dgm:cxn modelId="{56405909-D375-461D-8997-BCB6ADCCF1AD}" type="presParOf" srcId="{03AB7B01-6349-4815-A932-7903451976D7}" destId="{571287C7-1860-40FE-B13C-7793CA873978}" srcOrd="2" destOrd="0" presId="urn:microsoft.com/office/officeart/2016/7/layout/VerticalDownArrowProcess"/>
    <dgm:cxn modelId="{5E2A2F99-75BD-4ABE-89CD-7814BC1D72EE}" type="presParOf" srcId="{2438B066-A5CA-41F9-AD9D-E86BA2295B44}" destId="{205D51DF-C02F-4ABC-8775-545D029B02E1}" srcOrd="9" destOrd="0" presId="urn:microsoft.com/office/officeart/2016/7/layout/VerticalDownArrowProcess"/>
    <dgm:cxn modelId="{E009493E-DFBE-4A6B-B117-F2E8FAB3CC86}" type="presParOf" srcId="{2438B066-A5CA-41F9-AD9D-E86BA2295B44}" destId="{AF00C77C-9A0B-4EB2-A2E0-0B791A6190F5}" srcOrd="10" destOrd="0" presId="urn:microsoft.com/office/officeart/2016/7/layout/VerticalDownArrowProcess"/>
    <dgm:cxn modelId="{9BC95534-A34E-4E05-9269-A236B93D169C}" type="presParOf" srcId="{AF00C77C-9A0B-4EB2-A2E0-0B791A6190F5}" destId="{447E8B03-4715-41ED-92A2-C9515161C30E}" srcOrd="0" destOrd="0" presId="urn:microsoft.com/office/officeart/2016/7/layout/VerticalDownArrowProcess"/>
    <dgm:cxn modelId="{0D2317E3-E23C-45DC-BD13-AB1D4AA6D4AD}" type="presParOf" srcId="{AF00C77C-9A0B-4EB2-A2E0-0B791A6190F5}" destId="{D667220E-5931-4427-B260-98666A8A7AE0}" srcOrd="1" destOrd="0" presId="urn:microsoft.com/office/officeart/2016/7/layout/VerticalDownArrowProcess"/>
    <dgm:cxn modelId="{FB891D2A-2944-4D8B-8860-E852B1035841}" type="presParOf" srcId="{AF00C77C-9A0B-4EB2-A2E0-0B791A6190F5}" destId="{6F645FFB-EF42-4317-B472-74940DD72E1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4E5E8E-E64A-4F5B-B45A-966291A42165}" type="doc">
      <dgm:prSet loTypeId="urn:microsoft.com/office/officeart/2005/8/layout/hierarchy3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78DC328-F149-44A5-B46D-F6BD0A3B08C5}">
      <dgm:prSet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IB Diploma or AP classes can grant college credit</a:t>
          </a:r>
        </a:p>
      </dgm:t>
    </dgm:pt>
    <dgm:pt modelId="{E11C09A1-933C-4737-8AB9-CA6947ADA274}" type="parTrans" cxnId="{61099E19-3449-457D-AE70-1376FE7EE5A3}">
      <dgm:prSet/>
      <dgm:spPr/>
      <dgm:t>
        <a:bodyPr/>
        <a:lstStyle/>
        <a:p>
          <a:endParaRPr lang="en-US"/>
        </a:p>
      </dgm:t>
    </dgm:pt>
    <dgm:pt modelId="{D63F0D12-F569-4158-9A9D-2FC46BEDAC7C}" type="sibTrans" cxnId="{61099E19-3449-457D-AE70-1376FE7EE5A3}">
      <dgm:prSet/>
      <dgm:spPr/>
      <dgm:t>
        <a:bodyPr/>
        <a:lstStyle/>
        <a:p>
          <a:endParaRPr lang="en-US"/>
        </a:p>
      </dgm:t>
    </dgm:pt>
    <dgm:pt modelId="{ECEDC148-9A9C-4670-A13F-1CB298037308}">
      <dgm:prSet/>
      <dgm:spPr/>
      <dgm:t>
        <a:bodyPr/>
        <a:lstStyle/>
        <a:p>
          <a:r>
            <a:rPr lang="en-US" b="1"/>
            <a:t>Concurrent Enrollment</a:t>
          </a:r>
          <a:r>
            <a:rPr lang="en-US"/>
            <a:t>:</a:t>
          </a:r>
        </a:p>
        <a:p>
          <a:r>
            <a:rPr lang="en-US"/>
            <a:t> Take classes at PPSC to get a head start on college</a:t>
          </a:r>
        </a:p>
      </dgm:t>
    </dgm:pt>
    <dgm:pt modelId="{1436AB65-8E38-48D6-9105-2C270ACD0FFF}" type="parTrans" cxnId="{59DD4938-56B0-4894-8240-A6F3EE02EFD8}">
      <dgm:prSet/>
      <dgm:spPr/>
      <dgm:t>
        <a:bodyPr/>
        <a:lstStyle/>
        <a:p>
          <a:endParaRPr lang="en-US"/>
        </a:p>
      </dgm:t>
    </dgm:pt>
    <dgm:pt modelId="{BCA2A942-C9F5-4906-A9AF-8D5452F348DB}" type="sibTrans" cxnId="{59DD4938-56B0-4894-8240-A6F3EE02EFD8}">
      <dgm:prSet/>
      <dgm:spPr/>
      <dgm:t>
        <a:bodyPr/>
        <a:lstStyle/>
        <a:p>
          <a:endParaRPr lang="en-US"/>
        </a:p>
      </dgm:t>
    </dgm:pt>
    <dgm:pt modelId="{84F2A6D9-E13F-4B81-9AC4-B502FA73A726}">
      <dgm:prSet custT="1"/>
      <dgm:spPr/>
      <dgm:t>
        <a:bodyPr/>
        <a:lstStyle/>
        <a:p>
          <a:r>
            <a:rPr lang="en-US" sz="1200" dirty="0"/>
            <a:t>Primarily for general education/liberal arts core classes needed for 4-year degrees</a:t>
          </a:r>
        </a:p>
      </dgm:t>
    </dgm:pt>
    <dgm:pt modelId="{6B40EB00-3276-4797-8CA8-B10966075A59}" type="parTrans" cxnId="{D5C70940-6A06-4A7A-B94E-91E338000AC9}">
      <dgm:prSet/>
      <dgm:spPr/>
      <dgm:t>
        <a:bodyPr/>
        <a:lstStyle/>
        <a:p>
          <a:endParaRPr lang="en-US"/>
        </a:p>
      </dgm:t>
    </dgm:pt>
    <dgm:pt modelId="{50CB4D2C-311D-4E74-9E65-BEABAD1CD0BE}" type="sibTrans" cxnId="{D5C70940-6A06-4A7A-B94E-91E338000AC9}">
      <dgm:prSet/>
      <dgm:spPr/>
      <dgm:t>
        <a:bodyPr/>
        <a:lstStyle/>
        <a:p>
          <a:endParaRPr lang="en-US"/>
        </a:p>
      </dgm:t>
    </dgm:pt>
    <dgm:pt modelId="{A0C7B6C6-F25E-43C0-8FDB-7E6EA36D45B9}">
      <dgm:prSet/>
      <dgm:spPr/>
      <dgm:t>
        <a:bodyPr/>
        <a:lstStyle/>
        <a:p>
          <a:pPr rtl="0"/>
          <a:r>
            <a:rPr lang="en-US" b="1"/>
            <a:t>Career Start</a:t>
          </a:r>
          <a:r>
            <a:rPr lang="en-US"/>
            <a:t>:</a:t>
          </a:r>
          <a:r>
            <a:rPr lang="en-US">
              <a:latin typeface="Century Gothic" panose="020B0502020202020204"/>
            </a:rPr>
            <a:t> </a:t>
          </a:r>
          <a:endParaRPr lang="en-US"/>
        </a:p>
        <a:p>
          <a:r>
            <a:rPr lang="en-US"/>
            <a:t>Hands-on career and tech programs done at PPSC</a:t>
          </a:r>
        </a:p>
      </dgm:t>
    </dgm:pt>
    <dgm:pt modelId="{01F64179-201B-4BD0-8F4E-1C5192619412}" type="parTrans" cxnId="{4E87702A-F3F3-483F-B90B-C6A434701346}">
      <dgm:prSet/>
      <dgm:spPr/>
      <dgm:t>
        <a:bodyPr/>
        <a:lstStyle/>
        <a:p>
          <a:endParaRPr lang="en-US"/>
        </a:p>
      </dgm:t>
    </dgm:pt>
    <dgm:pt modelId="{AF0BF84A-4FCC-4CAA-8159-FD04156C4636}" type="sibTrans" cxnId="{4E87702A-F3F3-483F-B90B-C6A434701346}">
      <dgm:prSet/>
      <dgm:spPr/>
      <dgm:t>
        <a:bodyPr/>
        <a:lstStyle/>
        <a:p>
          <a:endParaRPr lang="en-US"/>
        </a:p>
      </dgm:t>
    </dgm:pt>
    <dgm:pt modelId="{E5B1F768-73B0-4ADC-B76A-526D8E3FBCEB}">
      <dgm:prSet custT="1"/>
      <dgm:spPr/>
      <dgm:t>
        <a:bodyPr/>
        <a:lstStyle/>
        <a:p>
          <a:r>
            <a:rPr lang="en-US" sz="1200" dirty="0"/>
            <a:t>Auto Body Work; Construction; Criminal Justice; Diesel Power; Fire Science; Health Careers; Nursing; Vet Tech; Welding; Zookeeping</a:t>
          </a:r>
        </a:p>
      </dgm:t>
    </dgm:pt>
    <dgm:pt modelId="{9743DBEE-30A2-4975-AE22-09E0AE0F7A7F}" type="parTrans" cxnId="{FC71CCAE-7FB2-4CD2-90D5-65C6D20BE8F4}">
      <dgm:prSet/>
      <dgm:spPr/>
      <dgm:t>
        <a:bodyPr/>
        <a:lstStyle/>
        <a:p>
          <a:endParaRPr lang="en-US"/>
        </a:p>
      </dgm:t>
    </dgm:pt>
    <dgm:pt modelId="{60556988-5B9E-4E4F-A347-C24D0828AE2A}" type="sibTrans" cxnId="{FC71CCAE-7FB2-4CD2-90D5-65C6D20BE8F4}">
      <dgm:prSet/>
      <dgm:spPr/>
      <dgm:t>
        <a:bodyPr/>
        <a:lstStyle/>
        <a:p>
          <a:endParaRPr lang="en-US"/>
        </a:p>
      </dgm:t>
    </dgm:pt>
    <dgm:pt modelId="{03A82BCD-BBB2-4669-A5FB-86246503DD1C}">
      <dgm:prSet/>
      <dgm:spPr/>
      <dgm:t>
        <a:bodyPr/>
        <a:lstStyle/>
        <a:p>
          <a:r>
            <a:rPr lang="en-US" b="1" dirty="0"/>
            <a:t>Career Pathways</a:t>
          </a:r>
          <a:r>
            <a:rPr lang="en-US" dirty="0"/>
            <a:t>: Hands-on career and tech programs run through Wasson campus</a:t>
          </a:r>
        </a:p>
      </dgm:t>
    </dgm:pt>
    <dgm:pt modelId="{E9F15CD6-F9DE-44AA-8F70-792165B91F0D}" type="parTrans" cxnId="{46C19198-FB5F-4F80-BA69-1B1F21556D17}">
      <dgm:prSet/>
      <dgm:spPr/>
      <dgm:t>
        <a:bodyPr/>
        <a:lstStyle/>
        <a:p>
          <a:endParaRPr lang="en-US"/>
        </a:p>
      </dgm:t>
    </dgm:pt>
    <dgm:pt modelId="{9A6BD99C-F2FB-4BB5-AEFD-43FDD15F81EF}" type="sibTrans" cxnId="{46C19198-FB5F-4F80-BA69-1B1F21556D17}">
      <dgm:prSet/>
      <dgm:spPr/>
      <dgm:t>
        <a:bodyPr/>
        <a:lstStyle/>
        <a:p>
          <a:endParaRPr lang="en-US"/>
        </a:p>
      </dgm:t>
    </dgm:pt>
    <dgm:pt modelId="{78C897A7-0719-4806-B370-0EE06676C23B}">
      <dgm:prSet custT="1"/>
      <dgm:spPr/>
      <dgm:t>
        <a:bodyPr/>
        <a:lstStyle/>
        <a:p>
          <a:r>
            <a:rPr lang="en-US" sz="1200" dirty="0"/>
            <a:t>Auto service; Business; Cybersecurity &amp; IT; Education; Horticulture &amp; Landscaping; Culinary Arts; Journalism; Multimedia Graphic Design. Check your email for information!</a:t>
          </a:r>
        </a:p>
      </dgm:t>
    </dgm:pt>
    <dgm:pt modelId="{D5693F28-0655-4071-9399-51B1FEA31397}" type="parTrans" cxnId="{5F547319-B865-4497-A3C0-4B55EABF747F}">
      <dgm:prSet/>
      <dgm:spPr/>
      <dgm:t>
        <a:bodyPr/>
        <a:lstStyle/>
        <a:p>
          <a:endParaRPr lang="en-US"/>
        </a:p>
      </dgm:t>
    </dgm:pt>
    <dgm:pt modelId="{9C8FDC0B-7D0C-476F-8205-A3E23415C301}" type="sibTrans" cxnId="{5F547319-B865-4497-A3C0-4B55EABF747F}">
      <dgm:prSet/>
      <dgm:spPr/>
      <dgm:t>
        <a:bodyPr/>
        <a:lstStyle/>
        <a:p>
          <a:endParaRPr lang="en-US"/>
        </a:p>
      </dgm:t>
    </dgm:pt>
    <dgm:pt modelId="{4AC72FEF-7BDE-40C4-9139-8B0B3E87F264}">
      <dgm:prSet/>
      <dgm:spPr/>
      <dgm:t>
        <a:bodyPr/>
        <a:lstStyle/>
        <a:p>
          <a:pPr rtl="0"/>
          <a:r>
            <a:rPr lang="en-US" b="1">
              <a:latin typeface="Century Gothic" panose="020B0502020202020204"/>
            </a:rPr>
            <a:t>ISSA Beauty</a:t>
          </a:r>
          <a:r>
            <a:rPr lang="en-US" b="1"/>
            <a:t> School</a:t>
          </a:r>
          <a:endParaRPr lang="en-US"/>
        </a:p>
      </dgm:t>
    </dgm:pt>
    <dgm:pt modelId="{DECA4F00-E6E4-4E0F-B589-E3BA83444841}" type="parTrans" cxnId="{07751E5F-EBA5-41A7-A170-F40DDEB7845C}">
      <dgm:prSet/>
      <dgm:spPr/>
      <dgm:t>
        <a:bodyPr/>
        <a:lstStyle/>
        <a:p>
          <a:endParaRPr lang="en-US"/>
        </a:p>
      </dgm:t>
    </dgm:pt>
    <dgm:pt modelId="{E0CC15BE-CAAC-4EC6-893E-C19BD7B3D22F}" type="sibTrans" cxnId="{07751E5F-EBA5-41A7-A170-F40DDEB7845C}">
      <dgm:prSet/>
      <dgm:spPr/>
      <dgm:t>
        <a:bodyPr/>
        <a:lstStyle/>
        <a:p>
          <a:endParaRPr lang="en-US"/>
        </a:p>
      </dgm:t>
    </dgm:pt>
    <dgm:pt modelId="{3D598E64-DD37-479D-ABA0-35F279BE67B4}">
      <dgm:prSet custT="1"/>
      <dgm:spPr/>
      <dgm:t>
        <a:bodyPr/>
        <a:lstStyle/>
        <a:p>
          <a:r>
            <a:rPr lang="en-US" sz="1200" dirty="0"/>
            <a:t>Hairstyling /cosmetology at International Salon &amp; Spa Academy.  Check your email for information!</a:t>
          </a:r>
        </a:p>
      </dgm:t>
    </dgm:pt>
    <dgm:pt modelId="{CB6281EC-9853-4DD0-A7A5-9A99977CC251}" type="parTrans" cxnId="{DC9565D0-EB69-4F9D-ABD4-FB95197A9B2A}">
      <dgm:prSet/>
      <dgm:spPr/>
      <dgm:t>
        <a:bodyPr/>
        <a:lstStyle/>
        <a:p>
          <a:endParaRPr lang="en-US"/>
        </a:p>
      </dgm:t>
    </dgm:pt>
    <dgm:pt modelId="{4EC849A5-314F-40CB-91F7-B7AE6757FA7B}" type="sibTrans" cxnId="{DC9565D0-EB69-4F9D-ABD4-FB95197A9B2A}">
      <dgm:prSet/>
      <dgm:spPr/>
      <dgm:t>
        <a:bodyPr/>
        <a:lstStyle/>
        <a:p>
          <a:endParaRPr lang="en-US"/>
        </a:p>
      </dgm:t>
    </dgm:pt>
    <dgm:pt modelId="{42C8DE5F-D431-4E93-8E90-A7DF3A406E42}" type="pres">
      <dgm:prSet presAssocID="{304E5E8E-E64A-4F5B-B45A-966291A421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AE53C5-5AB5-4D22-9F30-E93F41C103D1}" type="pres">
      <dgm:prSet presAssocID="{378DC328-F149-44A5-B46D-F6BD0A3B08C5}" presName="root" presStyleCnt="0"/>
      <dgm:spPr/>
    </dgm:pt>
    <dgm:pt modelId="{729FC6BB-EE16-4494-AE15-780E8223066B}" type="pres">
      <dgm:prSet presAssocID="{378DC328-F149-44A5-B46D-F6BD0A3B08C5}" presName="rootComposite" presStyleCnt="0"/>
      <dgm:spPr/>
    </dgm:pt>
    <dgm:pt modelId="{57B67B75-1209-483F-A63A-DF73D24DBE98}" type="pres">
      <dgm:prSet presAssocID="{378DC328-F149-44A5-B46D-F6BD0A3B08C5}" presName="rootText" presStyleLbl="node1" presStyleIdx="0" presStyleCnt="5" custScaleX="120355" custScaleY="218363" custLinFactNeighborY="3034"/>
      <dgm:spPr/>
    </dgm:pt>
    <dgm:pt modelId="{0F897112-CDCA-4389-80C9-073661987DE6}" type="pres">
      <dgm:prSet presAssocID="{378DC328-F149-44A5-B46D-F6BD0A3B08C5}" presName="rootConnector" presStyleLbl="node1" presStyleIdx="0" presStyleCnt="5"/>
      <dgm:spPr/>
    </dgm:pt>
    <dgm:pt modelId="{8CD3EF35-896D-45FF-903E-DDCAE6636AA2}" type="pres">
      <dgm:prSet presAssocID="{378DC328-F149-44A5-B46D-F6BD0A3B08C5}" presName="childShape" presStyleCnt="0"/>
      <dgm:spPr/>
    </dgm:pt>
    <dgm:pt modelId="{CC72E4C3-0D6E-4FB8-BDD8-CCFDB1D66340}" type="pres">
      <dgm:prSet presAssocID="{ECEDC148-9A9C-4670-A13F-1CB298037308}" presName="root" presStyleCnt="0"/>
      <dgm:spPr/>
    </dgm:pt>
    <dgm:pt modelId="{D6DECDDC-896D-4F7A-8446-2782EEFAD151}" type="pres">
      <dgm:prSet presAssocID="{ECEDC148-9A9C-4670-A13F-1CB298037308}" presName="rootComposite" presStyleCnt="0"/>
      <dgm:spPr/>
    </dgm:pt>
    <dgm:pt modelId="{6A10C4E7-C443-4484-9680-C0E0DD7F8562}" type="pres">
      <dgm:prSet presAssocID="{ECEDC148-9A9C-4670-A13F-1CB298037308}" presName="rootText" presStyleLbl="node1" presStyleIdx="1" presStyleCnt="5" custScaleX="102924" custScaleY="248409"/>
      <dgm:spPr/>
    </dgm:pt>
    <dgm:pt modelId="{AE591A67-F1E7-4574-A2F1-F4B0312B1CA4}" type="pres">
      <dgm:prSet presAssocID="{ECEDC148-9A9C-4670-A13F-1CB298037308}" presName="rootConnector" presStyleLbl="node1" presStyleIdx="1" presStyleCnt="5"/>
      <dgm:spPr/>
    </dgm:pt>
    <dgm:pt modelId="{273C5913-BFA4-4D83-B319-62B8A8E167C7}" type="pres">
      <dgm:prSet presAssocID="{ECEDC148-9A9C-4670-A13F-1CB298037308}" presName="childShape" presStyleCnt="0"/>
      <dgm:spPr/>
    </dgm:pt>
    <dgm:pt modelId="{B8C448A6-F09C-4CAB-814B-A6508119897C}" type="pres">
      <dgm:prSet presAssocID="{6B40EB00-3276-4797-8CA8-B10966075A59}" presName="Name13" presStyleLbl="parChTrans1D2" presStyleIdx="0" presStyleCnt="4"/>
      <dgm:spPr/>
    </dgm:pt>
    <dgm:pt modelId="{BFC2C81F-D4C7-40C6-B16C-766079A23719}" type="pres">
      <dgm:prSet presAssocID="{84F2A6D9-E13F-4B81-9AC4-B502FA73A726}" presName="childText" presStyleLbl="bgAcc1" presStyleIdx="0" presStyleCnt="4" custScaleX="153295" custScaleY="184479" custLinFactNeighborX="-24457" custLinFactNeighborY="31045">
        <dgm:presLayoutVars>
          <dgm:bulletEnabled val="1"/>
        </dgm:presLayoutVars>
      </dgm:prSet>
      <dgm:spPr/>
    </dgm:pt>
    <dgm:pt modelId="{8A6D1A39-B512-4319-9F59-F11B08D8C676}" type="pres">
      <dgm:prSet presAssocID="{A0C7B6C6-F25E-43C0-8FDB-7E6EA36D45B9}" presName="root" presStyleCnt="0"/>
      <dgm:spPr/>
    </dgm:pt>
    <dgm:pt modelId="{0AE670D4-11A0-414C-ADB9-D9E34D2EED53}" type="pres">
      <dgm:prSet presAssocID="{A0C7B6C6-F25E-43C0-8FDB-7E6EA36D45B9}" presName="rootComposite" presStyleCnt="0"/>
      <dgm:spPr/>
    </dgm:pt>
    <dgm:pt modelId="{D1F9BE47-D6FB-479A-9306-3AE8B665B676}" type="pres">
      <dgm:prSet presAssocID="{A0C7B6C6-F25E-43C0-8FDB-7E6EA36D45B9}" presName="rootText" presStyleLbl="node1" presStyleIdx="2" presStyleCnt="5" custScaleX="114013" custScaleY="261139" custLinFactNeighborX="8546" custLinFactNeighborY="1554"/>
      <dgm:spPr/>
    </dgm:pt>
    <dgm:pt modelId="{26C02028-2585-4944-8618-2B852C4AD1B1}" type="pres">
      <dgm:prSet presAssocID="{A0C7B6C6-F25E-43C0-8FDB-7E6EA36D45B9}" presName="rootConnector" presStyleLbl="node1" presStyleIdx="2" presStyleCnt="5"/>
      <dgm:spPr/>
    </dgm:pt>
    <dgm:pt modelId="{8FE94336-13A1-42A7-91DC-1BED405DE264}" type="pres">
      <dgm:prSet presAssocID="{A0C7B6C6-F25E-43C0-8FDB-7E6EA36D45B9}" presName="childShape" presStyleCnt="0"/>
      <dgm:spPr/>
    </dgm:pt>
    <dgm:pt modelId="{42599A6F-9894-4BF4-8391-801B70DA6174}" type="pres">
      <dgm:prSet presAssocID="{9743DBEE-30A2-4975-AE22-09E0AE0F7A7F}" presName="Name13" presStyleLbl="parChTrans1D2" presStyleIdx="1" presStyleCnt="4"/>
      <dgm:spPr/>
    </dgm:pt>
    <dgm:pt modelId="{AA9EE8CD-062F-4742-AC23-E7D04DD2AEDC}" type="pres">
      <dgm:prSet presAssocID="{E5B1F768-73B0-4ADC-B76A-526D8E3FBCEB}" presName="childText" presStyleLbl="bgAcc1" presStyleIdx="1" presStyleCnt="4" custScaleX="183862" custScaleY="194209" custLinFactNeighborX="-23357" custLinFactNeighborY="19400">
        <dgm:presLayoutVars>
          <dgm:bulletEnabled val="1"/>
        </dgm:presLayoutVars>
      </dgm:prSet>
      <dgm:spPr/>
    </dgm:pt>
    <dgm:pt modelId="{A87ABC99-B9D4-433D-A611-BC034ABC8332}" type="pres">
      <dgm:prSet presAssocID="{03A82BCD-BBB2-4669-A5FB-86246503DD1C}" presName="root" presStyleCnt="0"/>
      <dgm:spPr/>
    </dgm:pt>
    <dgm:pt modelId="{B71F708C-BA54-40FC-922A-01FAA43DB3A0}" type="pres">
      <dgm:prSet presAssocID="{03A82BCD-BBB2-4669-A5FB-86246503DD1C}" presName="rootComposite" presStyleCnt="0"/>
      <dgm:spPr/>
    </dgm:pt>
    <dgm:pt modelId="{67F0F7FD-EFE7-4936-BEF7-9654125D7567}" type="pres">
      <dgm:prSet presAssocID="{03A82BCD-BBB2-4669-A5FB-86246503DD1C}" presName="rootText" presStyleLbl="node1" presStyleIdx="3" presStyleCnt="5" custScaleX="95864" custScaleY="248866" custLinFactNeighborX="-69" custLinFactNeighborY="9931"/>
      <dgm:spPr/>
    </dgm:pt>
    <dgm:pt modelId="{1D7B353C-6F50-4658-B2FA-27DD4F0AE292}" type="pres">
      <dgm:prSet presAssocID="{03A82BCD-BBB2-4669-A5FB-86246503DD1C}" presName="rootConnector" presStyleLbl="node1" presStyleIdx="3" presStyleCnt="5"/>
      <dgm:spPr/>
    </dgm:pt>
    <dgm:pt modelId="{63AD46BC-87C7-47B9-A8B7-C5C7762CEDB2}" type="pres">
      <dgm:prSet presAssocID="{03A82BCD-BBB2-4669-A5FB-86246503DD1C}" presName="childShape" presStyleCnt="0"/>
      <dgm:spPr/>
    </dgm:pt>
    <dgm:pt modelId="{78DECD08-C092-4AEC-8202-1614ADE09DBA}" type="pres">
      <dgm:prSet presAssocID="{D5693F28-0655-4071-9399-51B1FEA31397}" presName="Name13" presStyleLbl="parChTrans1D2" presStyleIdx="2" presStyleCnt="4"/>
      <dgm:spPr/>
    </dgm:pt>
    <dgm:pt modelId="{CC024B04-2719-42F8-BB43-35231761ED98}" type="pres">
      <dgm:prSet presAssocID="{78C897A7-0719-4806-B370-0EE06676C23B}" presName="childText" presStyleLbl="bgAcc1" presStyleIdx="2" presStyleCnt="4" custScaleX="170204" custScaleY="199397" custLinFactNeighborX="-26384" custLinFactNeighborY="26485">
        <dgm:presLayoutVars>
          <dgm:bulletEnabled val="1"/>
        </dgm:presLayoutVars>
      </dgm:prSet>
      <dgm:spPr/>
    </dgm:pt>
    <dgm:pt modelId="{CDB1080A-E68C-43E0-8FCB-96370A0DB7DB}" type="pres">
      <dgm:prSet presAssocID="{4AC72FEF-7BDE-40C4-9139-8B0B3E87F264}" presName="root" presStyleCnt="0"/>
      <dgm:spPr/>
    </dgm:pt>
    <dgm:pt modelId="{7BD9224F-DA62-404D-B239-73665DFEFFC1}" type="pres">
      <dgm:prSet presAssocID="{4AC72FEF-7BDE-40C4-9139-8B0B3E87F264}" presName="rootComposite" presStyleCnt="0"/>
      <dgm:spPr/>
    </dgm:pt>
    <dgm:pt modelId="{F76FC743-A190-4703-8487-CB35748E613B}" type="pres">
      <dgm:prSet presAssocID="{4AC72FEF-7BDE-40C4-9139-8B0B3E87F264}" presName="rootText" presStyleLbl="node1" presStyleIdx="4" presStyleCnt="5" custScaleX="84990" custScaleY="232195" custLinFactNeighborX="-5909" custLinFactNeighborY="25171"/>
      <dgm:spPr/>
    </dgm:pt>
    <dgm:pt modelId="{0227DD0E-2B54-4E41-985D-E6219D1D886B}" type="pres">
      <dgm:prSet presAssocID="{4AC72FEF-7BDE-40C4-9139-8B0B3E87F264}" presName="rootConnector" presStyleLbl="node1" presStyleIdx="4" presStyleCnt="5"/>
      <dgm:spPr/>
    </dgm:pt>
    <dgm:pt modelId="{C2E03952-88BC-45E0-AD24-3D587C8AE2FE}" type="pres">
      <dgm:prSet presAssocID="{4AC72FEF-7BDE-40C4-9139-8B0B3E87F264}" presName="childShape" presStyleCnt="0"/>
      <dgm:spPr/>
    </dgm:pt>
    <dgm:pt modelId="{7B8209C7-BE11-49F6-AE29-A30DB5A1A67B}" type="pres">
      <dgm:prSet presAssocID="{CB6281EC-9853-4DD0-A7A5-9A99977CC251}" presName="Name13" presStyleLbl="parChTrans1D2" presStyleIdx="3" presStyleCnt="4"/>
      <dgm:spPr/>
    </dgm:pt>
    <dgm:pt modelId="{333B4E42-8E46-42D0-9F19-9D5924A5B4C9}" type="pres">
      <dgm:prSet presAssocID="{3D598E64-DD37-479D-ABA0-35F279BE67B4}" presName="childText" presStyleLbl="bgAcc1" presStyleIdx="3" presStyleCnt="4" custScaleX="150365" custScaleY="199104" custLinFactNeighborX="-30923" custLinFactNeighborY="39439">
        <dgm:presLayoutVars>
          <dgm:bulletEnabled val="1"/>
        </dgm:presLayoutVars>
      </dgm:prSet>
      <dgm:spPr/>
    </dgm:pt>
  </dgm:ptLst>
  <dgm:cxnLst>
    <dgm:cxn modelId="{F5C4B902-5403-4430-AF43-A240E472F424}" type="presOf" srcId="{03A82BCD-BBB2-4669-A5FB-86246503DD1C}" destId="{67F0F7FD-EFE7-4936-BEF7-9654125D7567}" srcOrd="0" destOrd="0" presId="urn:microsoft.com/office/officeart/2005/8/layout/hierarchy3"/>
    <dgm:cxn modelId="{6AEB820E-DF51-4B45-BC78-02D2BC5E63F6}" type="presOf" srcId="{4AC72FEF-7BDE-40C4-9139-8B0B3E87F264}" destId="{F76FC743-A190-4703-8487-CB35748E613B}" srcOrd="0" destOrd="0" presId="urn:microsoft.com/office/officeart/2005/8/layout/hierarchy3"/>
    <dgm:cxn modelId="{5F547319-B865-4497-A3C0-4B55EABF747F}" srcId="{03A82BCD-BBB2-4669-A5FB-86246503DD1C}" destId="{78C897A7-0719-4806-B370-0EE06676C23B}" srcOrd="0" destOrd="0" parTransId="{D5693F28-0655-4071-9399-51B1FEA31397}" sibTransId="{9C8FDC0B-7D0C-476F-8205-A3E23415C301}"/>
    <dgm:cxn modelId="{61099E19-3449-457D-AE70-1376FE7EE5A3}" srcId="{304E5E8E-E64A-4F5B-B45A-966291A42165}" destId="{378DC328-F149-44A5-B46D-F6BD0A3B08C5}" srcOrd="0" destOrd="0" parTransId="{E11C09A1-933C-4737-8AB9-CA6947ADA274}" sibTransId="{D63F0D12-F569-4158-9A9D-2FC46BEDAC7C}"/>
    <dgm:cxn modelId="{E5096A1D-05A8-4AC9-AC05-3FFDC9E18540}" type="presOf" srcId="{D5693F28-0655-4071-9399-51B1FEA31397}" destId="{78DECD08-C092-4AEC-8202-1614ADE09DBA}" srcOrd="0" destOrd="0" presId="urn:microsoft.com/office/officeart/2005/8/layout/hierarchy3"/>
    <dgm:cxn modelId="{4E87702A-F3F3-483F-B90B-C6A434701346}" srcId="{304E5E8E-E64A-4F5B-B45A-966291A42165}" destId="{A0C7B6C6-F25E-43C0-8FDB-7E6EA36D45B9}" srcOrd="2" destOrd="0" parTransId="{01F64179-201B-4BD0-8F4E-1C5192619412}" sibTransId="{AF0BF84A-4FCC-4CAA-8159-FD04156C4636}"/>
    <dgm:cxn modelId="{923CE831-4228-41FC-B148-2DEC696139B1}" type="presOf" srcId="{ECEDC148-9A9C-4670-A13F-1CB298037308}" destId="{6A10C4E7-C443-4484-9680-C0E0DD7F8562}" srcOrd="0" destOrd="0" presId="urn:microsoft.com/office/officeart/2005/8/layout/hierarchy3"/>
    <dgm:cxn modelId="{59DD4938-56B0-4894-8240-A6F3EE02EFD8}" srcId="{304E5E8E-E64A-4F5B-B45A-966291A42165}" destId="{ECEDC148-9A9C-4670-A13F-1CB298037308}" srcOrd="1" destOrd="0" parTransId="{1436AB65-8E38-48D6-9105-2C270ACD0FFF}" sibTransId="{BCA2A942-C9F5-4906-A9AF-8D5452F348DB}"/>
    <dgm:cxn modelId="{D5C70940-6A06-4A7A-B94E-91E338000AC9}" srcId="{ECEDC148-9A9C-4670-A13F-1CB298037308}" destId="{84F2A6D9-E13F-4B81-9AC4-B502FA73A726}" srcOrd="0" destOrd="0" parTransId="{6B40EB00-3276-4797-8CA8-B10966075A59}" sibTransId="{50CB4D2C-311D-4E74-9E65-BEABAD1CD0BE}"/>
    <dgm:cxn modelId="{07751E5F-EBA5-41A7-A170-F40DDEB7845C}" srcId="{304E5E8E-E64A-4F5B-B45A-966291A42165}" destId="{4AC72FEF-7BDE-40C4-9139-8B0B3E87F264}" srcOrd="4" destOrd="0" parTransId="{DECA4F00-E6E4-4E0F-B589-E3BA83444841}" sibTransId="{E0CC15BE-CAAC-4EC6-893E-C19BD7B3D22F}"/>
    <dgm:cxn modelId="{99684C70-C024-4825-A40D-074BC00BF678}" type="presOf" srcId="{378DC328-F149-44A5-B46D-F6BD0A3B08C5}" destId="{0F897112-CDCA-4389-80C9-073661987DE6}" srcOrd="1" destOrd="0" presId="urn:microsoft.com/office/officeart/2005/8/layout/hierarchy3"/>
    <dgm:cxn modelId="{E4664473-30C7-414F-8E2A-E84B030E1E18}" type="presOf" srcId="{A0C7B6C6-F25E-43C0-8FDB-7E6EA36D45B9}" destId="{D1F9BE47-D6FB-479A-9306-3AE8B665B676}" srcOrd="0" destOrd="0" presId="urn:microsoft.com/office/officeart/2005/8/layout/hierarchy3"/>
    <dgm:cxn modelId="{DED72657-8361-42B4-9379-A655F3A1F1DB}" type="presOf" srcId="{3D598E64-DD37-479D-ABA0-35F279BE67B4}" destId="{333B4E42-8E46-42D0-9F19-9D5924A5B4C9}" srcOrd="0" destOrd="0" presId="urn:microsoft.com/office/officeart/2005/8/layout/hierarchy3"/>
    <dgm:cxn modelId="{CE3EB079-8920-4B96-9216-A72DC3AF1183}" type="presOf" srcId="{6B40EB00-3276-4797-8CA8-B10966075A59}" destId="{B8C448A6-F09C-4CAB-814B-A6508119897C}" srcOrd="0" destOrd="0" presId="urn:microsoft.com/office/officeart/2005/8/layout/hierarchy3"/>
    <dgm:cxn modelId="{6973D07C-BC01-4A6A-AE5A-26EF5F408A16}" type="presOf" srcId="{78C897A7-0719-4806-B370-0EE06676C23B}" destId="{CC024B04-2719-42F8-BB43-35231761ED98}" srcOrd="0" destOrd="0" presId="urn:microsoft.com/office/officeart/2005/8/layout/hierarchy3"/>
    <dgm:cxn modelId="{E7DE2686-EE16-41BD-ABFD-A85545E0DF92}" type="presOf" srcId="{CB6281EC-9853-4DD0-A7A5-9A99977CC251}" destId="{7B8209C7-BE11-49F6-AE29-A30DB5A1A67B}" srcOrd="0" destOrd="0" presId="urn:microsoft.com/office/officeart/2005/8/layout/hierarchy3"/>
    <dgm:cxn modelId="{B2AABC86-A173-4844-91D9-9AD9532EA066}" type="presOf" srcId="{4AC72FEF-7BDE-40C4-9139-8B0B3E87F264}" destId="{0227DD0E-2B54-4E41-985D-E6219D1D886B}" srcOrd="1" destOrd="0" presId="urn:microsoft.com/office/officeart/2005/8/layout/hierarchy3"/>
    <dgm:cxn modelId="{93D05C93-F442-4444-8EA6-93A45241F878}" type="presOf" srcId="{03A82BCD-BBB2-4669-A5FB-86246503DD1C}" destId="{1D7B353C-6F50-4658-B2FA-27DD4F0AE292}" srcOrd="1" destOrd="0" presId="urn:microsoft.com/office/officeart/2005/8/layout/hierarchy3"/>
    <dgm:cxn modelId="{A4CBEB95-112C-497E-95EF-D719970E63D5}" type="presOf" srcId="{84F2A6D9-E13F-4B81-9AC4-B502FA73A726}" destId="{BFC2C81F-D4C7-40C6-B16C-766079A23719}" srcOrd="0" destOrd="0" presId="urn:microsoft.com/office/officeart/2005/8/layout/hierarchy3"/>
    <dgm:cxn modelId="{46C19198-FB5F-4F80-BA69-1B1F21556D17}" srcId="{304E5E8E-E64A-4F5B-B45A-966291A42165}" destId="{03A82BCD-BBB2-4669-A5FB-86246503DD1C}" srcOrd="3" destOrd="0" parTransId="{E9F15CD6-F9DE-44AA-8F70-792165B91F0D}" sibTransId="{9A6BD99C-F2FB-4BB5-AEFD-43FDD15F81EF}"/>
    <dgm:cxn modelId="{FC71CCAE-7FB2-4CD2-90D5-65C6D20BE8F4}" srcId="{A0C7B6C6-F25E-43C0-8FDB-7E6EA36D45B9}" destId="{E5B1F768-73B0-4ADC-B76A-526D8E3FBCEB}" srcOrd="0" destOrd="0" parTransId="{9743DBEE-30A2-4975-AE22-09E0AE0F7A7F}" sibTransId="{60556988-5B9E-4E4F-A347-C24D0828AE2A}"/>
    <dgm:cxn modelId="{AF46B5B3-7A21-4A1B-9F0A-9AD2908AFA61}" type="presOf" srcId="{E5B1F768-73B0-4ADC-B76A-526D8E3FBCEB}" destId="{AA9EE8CD-062F-4742-AC23-E7D04DD2AEDC}" srcOrd="0" destOrd="0" presId="urn:microsoft.com/office/officeart/2005/8/layout/hierarchy3"/>
    <dgm:cxn modelId="{5D6D71B4-EDAA-43A4-99E6-EB1040A6D2EE}" type="presOf" srcId="{378DC328-F149-44A5-B46D-F6BD0A3B08C5}" destId="{57B67B75-1209-483F-A63A-DF73D24DBE98}" srcOrd="0" destOrd="0" presId="urn:microsoft.com/office/officeart/2005/8/layout/hierarchy3"/>
    <dgm:cxn modelId="{8ABCEDB4-70D5-46E8-90EE-3D18A6BA14F8}" type="presOf" srcId="{304E5E8E-E64A-4F5B-B45A-966291A42165}" destId="{42C8DE5F-D431-4E93-8E90-A7DF3A406E42}" srcOrd="0" destOrd="0" presId="urn:microsoft.com/office/officeart/2005/8/layout/hierarchy3"/>
    <dgm:cxn modelId="{5560E5CD-0D05-418A-92D9-1825C40DFA79}" type="presOf" srcId="{A0C7B6C6-F25E-43C0-8FDB-7E6EA36D45B9}" destId="{26C02028-2585-4944-8618-2B852C4AD1B1}" srcOrd="1" destOrd="0" presId="urn:microsoft.com/office/officeart/2005/8/layout/hierarchy3"/>
    <dgm:cxn modelId="{D48892CF-CB83-4374-92B7-038F3720EC8F}" type="presOf" srcId="{9743DBEE-30A2-4975-AE22-09E0AE0F7A7F}" destId="{42599A6F-9894-4BF4-8391-801B70DA6174}" srcOrd="0" destOrd="0" presId="urn:microsoft.com/office/officeart/2005/8/layout/hierarchy3"/>
    <dgm:cxn modelId="{DC9565D0-EB69-4F9D-ABD4-FB95197A9B2A}" srcId="{4AC72FEF-7BDE-40C4-9139-8B0B3E87F264}" destId="{3D598E64-DD37-479D-ABA0-35F279BE67B4}" srcOrd="0" destOrd="0" parTransId="{CB6281EC-9853-4DD0-A7A5-9A99977CC251}" sibTransId="{4EC849A5-314F-40CB-91F7-B7AE6757FA7B}"/>
    <dgm:cxn modelId="{A73F91DF-7126-4EA1-AB67-0306BE47F0E4}" type="presOf" srcId="{ECEDC148-9A9C-4670-A13F-1CB298037308}" destId="{AE591A67-F1E7-4574-A2F1-F4B0312B1CA4}" srcOrd="1" destOrd="0" presId="urn:microsoft.com/office/officeart/2005/8/layout/hierarchy3"/>
    <dgm:cxn modelId="{938D693F-E9D1-433E-A95A-D090EE571BDD}" type="presParOf" srcId="{42C8DE5F-D431-4E93-8E90-A7DF3A406E42}" destId="{9AAE53C5-5AB5-4D22-9F30-E93F41C103D1}" srcOrd="0" destOrd="0" presId="urn:microsoft.com/office/officeart/2005/8/layout/hierarchy3"/>
    <dgm:cxn modelId="{FD087D2C-AB3A-420C-82BA-40376503F9FA}" type="presParOf" srcId="{9AAE53C5-5AB5-4D22-9F30-E93F41C103D1}" destId="{729FC6BB-EE16-4494-AE15-780E8223066B}" srcOrd="0" destOrd="0" presId="urn:microsoft.com/office/officeart/2005/8/layout/hierarchy3"/>
    <dgm:cxn modelId="{F0D97F21-B7D2-472F-BDE1-6D84EF0E0688}" type="presParOf" srcId="{729FC6BB-EE16-4494-AE15-780E8223066B}" destId="{57B67B75-1209-483F-A63A-DF73D24DBE98}" srcOrd="0" destOrd="0" presId="urn:microsoft.com/office/officeart/2005/8/layout/hierarchy3"/>
    <dgm:cxn modelId="{FF06B612-4C0A-45C8-B31A-43573EB7E2C3}" type="presParOf" srcId="{729FC6BB-EE16-4494-AE15-780E8223066B}" destId="{0F897112-CDCA-4389-80C9-073661987DE6}" srcOrd="1" destOrd="0" presId="urn:microsoft.com/office/officeart/2005/8/layout/hierarchy3"/>
    <dgm:cxn modelId="{3B472CB3-36DF-4162-8723-4CF797697D35}" type="presParOf" srcId="{9AAE53C5-5AB5-4D22-9F30-E93F41C103D1}" destId="{8CD3EF35-896D-45FF-903E-DDCAE6636AA2}" srcOrd="1" destOrd="0" presId="urn:microsoft.com/office/officeart/2005/8/layout/hierarchy3"/>
    <dgm:cxn modelId="{76B81C98-96D8-4974-995D-EF934C98C6A3}" type="presParOf" srcId="{42C8DE5F-D431-4E93-8E90-A7DF3A406E42}" destId="{CC72E4C3-0D6E-4FB8-BDD8-CCFDB1D66340}" srcOrd="1" destOrd="0" presId="urn:microsoft.com/office/officeart/2005/8/layout/hierarchy3"/>
    <dgm:cxn modelId="{62B6614F-F695-4582-A99C-1620804595C1}" type="presParOf" srcId="{CC72E4C3-0D6E-4FB8-BDD8-CCFDB1D66340}" destId="{D6DECDDC-896D-4F7A-8446-2782EEFAD151}" srcOrd="0" destOrd="0" presId="urn:microsoft.com/office/officeart/2005/8/layout/hierarchy3"/>
    <dgm:cxn modelId="{41CDDDC1-968A-4CC7-9CCA-3721B6B1B43C}" type="presParOf" srcId="{D6DECDDC-896D-4F7A-8446-2782EEFAD151}" destId="{6A10C4E7-C443-4484-9680-C0E0DD7F8562}" srcOrd="0" destOrd="0" presId="urn:microsoft.com/office/officeart/2005/8/layout/hierarchy3"/>
    <dgm:cxn modelId="{C778E4D1-9E3D-4D05-9CD2-1327A3E0A9BF}" type="presParOf" srcId="{D6DECDDC-896D-4F7A-8446-2782EEFAD151}" destId="{AE591A67-F1E7-4574-A2F1-F4B0312B1CA4}" srcOrd="1" destOrd="0" presId="urn:microsoft.com/office/officeart/2005/8/layout/hierarchy3"/>
    <dgm:cxn modelId="{C4CB9A76-233F-4892-B1A2-E2F06C54072E}" type="presParOf" srcId="{CC72E4C3-0D6E-4FB8-BDD8-CCFDB1D66340}" destId="{273C5913-BFA4-4D83-B319-62B8A8E167C7}" srcOrd="1" destOrd="0" presId="urn:microsoft.com/office/officeart/2005/8/layout/hierarchy3"/>
    <dgm:cxn modelId="{22DC56CF-1058-40C7-9F87-4FCDE7A596FB}" type="presParOf" srcId="{273C5913-BFA4-4D83-B319-62B8A8E167C7}" destId="{B8C448A6-F09C-4CAB-814B-A6508119897C}" srcOrd="0" destOrd="0" presId="urn:microsoft.com/office/officeart/2005/8/layout/hierarchy3"/>
    <dgm:cxn modelId="{0B6526C9-B863-48B0-A69C-EA3B896BA5F4}" type="presParOf" srcId="{273C5913-BFA4-4D83-B319-62B8A8E167C7}" destId="{BFC2C81F-D4C7-40C6-B16C-766079A23719}" srcOrd="1" destOrd="0" presId="urn:microsoft.com/office/officeart/2005/8/layout/hierarchy3"/>
    <dgm:cxn modelId="{698D79E4-88EE-4921-BDEC-84EB36DB0BF9}" type="presParOf" srcId="{42C8DE5F-D431-4E93-8E90-A7DF3A406E42}" destId="{8A6D1A39-B512-4319-9F59-F11B08D8C676}" srcOrd="2" destOrd="0" presId="urn:microsoft.com/office/officeart/2005/8/layout/hierarchy3"/>
    <dgm:cxn modelId="{9E91D7F7-0AD5-4887-BDFC-81421C08FE46}" type="presParOf" srcId="{8A6D1A39-B512-4319-9F59-F11B08D8C676}" destId="{0AE670D4-11A0-414C-ADB9-D9E34D2EED53}" srcOrd="0" destOrd="0" presId="urn:microsoft.com/office/officeart/2005/8/layout/hierarchy3"/>
    <dgm:cxn modelId="{EDBAABD6-8C1F-4EAB-9C00-EB6A676B1662}" type="presParOf" srcId="{0AE670D4-11A0-414C-ADB9-D9E34D2EED53}" destId="{D1F9BE47-D6FB-479A-9306-3AE8B665B676}" srcOrd="0" destOrd="0" presId="urn:microsoft.com/office/officeart/2005/8/layout/hierarchy3"/>
    <dgm:cxn modelId="{9C96F64E-CF5B-4848-BDB2-21B1EB8E5DBC}" type="presParOf" srcId="{0AE670D4-11A0-414C-ADB9-D9E34D2EED53}" destId="{26C02028-2585-4944-8618-2B852C4AD1B1}" srcOrd="1" destOrd="0" presId="urn:microsoft.com/office/officeart/2005/8/layout/hierarchy3"/>
    <dgm:cxn modelId="{CBA5C841-AAD6-4147-BC36-5DC16DA7E1DB}" type="presParOf" srcId="{8A6D1A39-B512-4319-9F59-F11B08D8C676}" destId="{8FE94336-13A1-42A7-91DC-1BED405DE264}" srcOrd="1" destOrd="0" presId="urn:microsoft.com/office/officeart/2005/8/layout/hierarchy3"/>
    <dgm:cxn modelId="{9A8BEA43-4B17-451E-BE3C-4B6C538C486B}" type="presParOf" srcId="{8FE94336-13A1-42A7-91DC-1BED405DE264}" destId="{42599A6F-9894-4BF4-8391-801B70DA6174}" srcOrd="0" destOrd="0" presId="urn:microsoft.com/office/officeart/2005/8/layout/hierarchy3"/>
    <dgm:cxn modelId="{04068EB5-BA06-487B-AF53-71A068705D28}" type="presParOf" srcId="{8FE94336-13A1-42A7-91DC-1BED405DE264}" destId="{AA9EE8CD-062F-4742-AC23-E7D04DD2AEDC}" srcOrd="1" destOrd="0" presId="urn:microsoft.com/office/officeart/2005/8/layout/hierarchy3"/>
    <dgm:cxn modelId="{B796B72C-A0AA-4E9E-A433-09C06F68BF19}" type="presParOf" srcId="{42C8DE5F-D431-4E93-8E90-A7DF3A406E42}" destId="{A87ABC99-B9D4-433D-A611-BC034ABC8332}" srcOrd="3" destOrd="0" presId="urn:microsoft.com/office/officeart/2005/8/layout/hierarchy3"/>
    <dgm:cxn modelId="{3CEAACF3-0C80-4115-BD66-10EA1BE89187}" type="presParOf" srcId="{A87ABC99-B9D4-433D-A611-BC034ABC8332}" destId="{B71F708C-BA54-40FC-922A-01FAA43DB3A0}" srcOrd="0" destOrd="0" presId="urn:microsoft.com/office/officeart/2005/8/layout/hierarchy3"/>
    <dgm:cxn modelId="{C9B25D47-2168-498C-AF39-1609963BEA2A}" type="presParOf" srcId="{B71F708C-BA54-40FC-922A-01FAA43DB3A0}" destId="{67F0F7FD-EFE7-4936-BEF7-9654125D7567}" srcOrd="0" destOrd="0" presId="urn:microsoft.com/office/officeart/2005/8/layout/hierarchy3"/>
    <dgm:cxn modelId="{63C5EE77-BBF4-420A-B3BB-022CB6EC1AB2}" type="presParOf" srcId="{B71F708C-BA54-40FC-922A-01FAA43DB3A0}" destId="{1D7B353C-6F50-4658-B2FA-27DD4F0AE292}" srcOrd="1" destOrd="0" presId="urn:microsoft.com/office/officeart/2005/8/layout/hierarchy3"/>
    <dgm:cxn modelId="{F5250FBF-145F-4A61-8366-AD5C7EDF24CC}" type="presParOf" srcId="{A87ABC99-B9D4-433D-A611-BC034ABC8332}" destId="{63AD46BC-87C7-47B9-A8B7-C5C7762CEDB2}" srcOrd="1" destOrd="0" presId="urn:microsoft.com/office/officeart/2005/8/layout/hierarchy3"/>
    <dgm:cxn modelId="{B45F65B5-5BCC-4E37-A081-902FA39FABE7}" type="presParOf" srcId="{63AD46BC-87C7-47B9-A8B7-C5C7762CEDB2}" destId="{78DECD08-C092-4AEC-8202-1614ADE09DBA}" srcOrd="0" destOrd="0" presId="urn:microsoft.com/office/officeart/2005/8/layout/hierarchy3"/>
    <dgm:cxn modelId="{3B66240F-989E-472D-9EA1-C9C074592FED}" type="presParOf" srcId="{63AD46BC-87C7-47B9-A8B7-C5C7762CEDB2}" destId="{CC024B04-2719-42F8-BB43-35231761ED98}" srcOrd="1" destOrd="0" presId="urn:microsoft.com/office/officeart/2005/8/layout/hierarchy3"/>
    <dgm:cxn modelId="{CC3B7036-E9EA-460A-A783-4C8313973242}" type="presParOf" srcId="{42C8DE5F-D431-4E93-8E90-A7DF3A406E42}" destId="{CDB1080A-E68C-43E0-8FCB-96370A0DB7DB}" srcOrd="4" destOrd="0" presId="urn:microsoft.com/office/officeart/2005/8/layout/hierarchy3"/>
    <dgm:cxn modelId="{1F9C600C-C1DD-4F84-A42A-A303D40FF852}" type="presParOf" srcId="{CDB1080A-E68C-43E0-8FCB-96370A0DB7DB}" destId="{7BD9224F-DA62-404D-B239-73665DFEFFC1}" srcOrd="0" destOrd="0" presId="urn:microsoft.com/office/officeart/2005/8/layout/hierarchy3"/>
    <dgm:cxn modelId="{618D066B-7743-4FA3-A1AE-AC46D97E554D}" type="presParOf" srcId="{7BD9224F-DA62-404D-B239-73665DFEFFC1}" destId="{F76FC743-A190-4703-8487-CB35748E613B}" srcOrd="0" destOrd="0" presId="urn:microsoft.com/office/officeart/2005/8/layout/hierarchy3"/>
    <dgm:cxn modelId="{70F34A98-AB66-460C-9887-0F89F5FB5DBE}" type="presParOf" srcId="{7BD9224F-DA62-404D-B239-73665DFEFFC1}" destId="{0227DD0E-2B54-4E41-985D-E6219D1D886B}" srcOrd="1" destOrd="0" presId="urn:microsoft.com/office/officeart/2005/8/layout/hierarchy3"/>
    <dgm:cxn modelId="{439AC172-7F87-4E60-A927-9A408C280BBB}" type="presParOf" srcId="{CDB1080A-E68C-43E0-8FCB-96370A0DB7DB}" destId="{C2E03952-88BC-45E0-AD24-3D587C8AE2FE}" srcOrd="1" destOrd="0" presId="urn:microsoft.com/office/officeart/2005/8/layout/hierarchy3"/>
    <dgm:cxn modelId="{86DBB098-7632-4CDE-ADAA-7E1DFE1159F4}" type="presParOf" srcId="{C2E03952-88BC-45E0-AD24-3D587C8AE2FE}" destId="{7B8209C7-BE11-49F6-AE29-A30DB5A1A67B}" srcOrd="0" destOrd="0" presId="urn:microsoft.com/office/officeart/2005/8/layout/hierarchy3"/>
    <dgm:cxn modelId="{54B3FF37-A208-47CE-80CA-67CB67749640}" type="presParOf" srcId="{C2E03952-88BC-45E0-AD24-3D587C8AE2FE}" destId="{333B4E42-8E46-42D0-9F19-9D5924A5B4C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4B08E2-18A1-4944-AC2D-5551B4CA1D0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A3D10-A859-48D8-A6F8-CE57F87CA2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bg1"/>
              </a:solidFill>
            </a:rPr>
            <a:t>IB Diploma &amp; AP classes</a:t>
          </a:r>
          <a:endParaRPr lang="en-US">
            <a:solidFill>
              <a:schemeClr val="bg1"/>
            </a:solidFill>
          </a:endParaRPr>
        </a:p>
      </dgm:t>
    </dgm:pt>
    <dgm:pt modelId="{3E41A512-9E7F-48F7-BF36-8331814778D8}" type="parTrans" cxnId="{85F1F80E-2582-4C1A-90E4-F6DC5A7BBC99}">
      <dgm:prSet/>
      <dgm:spPr/>
      <dgm:t>
        <a:bodyPr/>
        <a:lstStyle/>
        <a:p>
          <a:endParaRPr lang="en-US"/>
        </a:p>
      </dgm:t>
    </dgm:pt>
    <dgm:pt modelId="{6895D063-E1FD-4DF2-AED0-5713BC3531EF}" type="sibTrans" cxnId="{85F1F80E-2582-4C1A-90E4-F6DC5A7BBC99}">
      <dgm:prSet/>
      <dgm:spPr/>
      <dgm:t>
        <a:bodyPr/>
        <a:lstStyle/>
        <a:p>
          <a:endParaRPr lang="en-US"/>
        </a:p>
      </dgm:t>
    </dgm:pt>
    <dgm:pt modelId="{B5B439B4-2A15-475A-9EFC-0D4EBDF1D7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>
              <a:solidFill>
                <a:schemeClr val="bg1"/>
              </a:solidFill>
            </a:rPr>
            <a:t>Request them through this class enrollment process</a:t>
          </a:r>
        </a:p>
      </dgm:t>
    </dgm:pt>
    <dgm:pt modelId="{AADDF96B-0D56-401C-A115-B8353B20A221}" type="parTrans" cxnId="{DBBF6B4A-DC2C-463D-80CC-88138A23F3FE}">
      <dgm:prSet/>
      <dgm:spPr/>
      <dgm:t>
        <a:bodyPr/>
        <a:lstStyle/>
        <a:p>
          <a:endParaRPr lang="en-US"/>
        </a:p>
      </dgm:t>
    </dgm:pt>
    <dgm:pt modelId="{667BC28A-0454-4350-96E7-8955AD0736DB}" type="sibTrans" cxnId="{DBBF6B4A-DC2C-463D-80CC-88138A23F3FE}">
      <dgm:prSet/>
      <dgm:spPr/>
      <dgm:t>
        <a:bodyPr/>
        <a:lstStyle/>
        <a:p>
          <a:endParaRPr lang="en-US"/>
        </a:p>
      </dgm:t>
    </dgm:pt>
    <dgm:pt modelId="{96A5DDF5-46E8-4522-B476-45C48414E1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bg1"/>
              </a:solidFill>
            </a:rPr>
            <a:t>Career &amp; Technical Programs</a:t>
          </a:r>
          <a:r>
            <a:rPr lang="en-US">
              <a:solidFill>
                <a:schemeClr val="bg1"/>
              </a:solidFill>
            </a:rPr>
            <a:t> (Career Start, Career Pathways, Beauty School)</a:t>
          </a:r>
        </a:p>
      </dgm:t>
    </dgm:pt>
    <dgm:pt modelId="{D559FDCD-797B-4436-A5DC-51C9CF578650}" type="parTrans" cxnId="{B875CAA7-1E14-47D3-A9C9-30E4F8EFB11E}">
      <dgm:prSet/>
      <dgm:spPr/>
      <dgm:t>
        <a:bodyPr/>
        <a:lstStyle/>
        <a:p>
          <a:endParaRPr lang="en-US"/>
        </a:p>
      </dgm:t>
    </dgm:pt>
    <dgm:pt modelId="{B5A3759A-1560-402D-89D4-25BDDD8865F7}" type="sibTrans" cxnId="{B875CAA7-1E14-47D3-A9C9-30E4F8EFB11E}">
      <dgm:prSet/>
      <dgm:spPr/>
      <dgm:t>
        <a:bodyPr/>
        <a:lstStyle/>
        <a:p>
          <a:endParaRPr lang="en-US"/>
        </a:p>
      </dgm:t>
    </dgm:pt>
    <dgm:pt modelId="{2DD533DA-5C8D-4079-82BE-CFBB18D6688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300">
              <a:solidFill>
                <a:schemeClr val="bg1"/>
              </a:solidFill>
            </a:rPr>
            <a:t>Ms. Briones (College &amp; Career Counselor) sends information for enrollment opportunities</a:t>
          </a:r>
          <a:r>
            <a:rPr lang="en-US" sz="1300" b="1">
              <a:solidFill>
                <a:schemeClr val="bg1"/>
              </a:solidFill>
            </a:rPr>
            <a:t> via </a:t>
          </a:r>
          <a:r>
            <a:rPr lang="en-US" sz="1300" b="1">
              <a:solidFill>
                <a:schemeClr val="bg1"/>
              </a:solidFill>
              <a:latin typeface="Century Gothic" panose="020B0502020202020204"/>
            </a:rPr>
            <a:t>D11 email</a:t>
          </a:r>
          <a:endParaRPr lang="en-US" sz="1300">
            <a:solidFill>
              <a:schemeClr val="bg1"/>
            </a:solidFill>
          </a:endParaRPr>
        </a:p>
      </dgm:t>
    </dgm:pt>
    <dgm:pt modelId="{726B6AD3-389C-41F6-B7A4-81658699BB6C}" type="parTrans" cxnId="{BE53287F-E028-4125-AD57-D32A294A67FB}">
      <dgm:prSet/>
      <dgm:spPr/>
      <dgm:t>
        <a:bodyPr/>
        <a:lstStyle/>
        <a:p>
          <a:endParaRPr lang="en-US"/>
        </a:p>
      </dgm:t>
    </dgm:pt>
    <dgm:pt modelId="{41C99BDE-915D-463C-9BE6-024AB9126791}" type="sibTrans" cxnId="{BE53287F-E028-4125-AD57-D32A294A67FB}">
      <dgm:prSet/>
      <dgm:spPr/>
      <dgm:t>
        <a:bodyPr/>
        <a:lstStyle/>
        <a:p>
          <a:endParaRPr lang="en-US"/>
        </a:p>
      </dgm:t>
    </dgm:pt>
    <dgm:pt modelId="{720831C7-6ED0-480F-96E6-8C4E5F246C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>
              <a:solidFill>
                <a:schemeClr val="bg1"/>
              </a:solidFill>
            </a:rPr>
            <a:t>February/March is prime enrollment time so look for </a:t>
          </a:r>
          <a:r>
            <a:rPr lang="en-US" sz="1300" b="1">
              <a:solidFill>
                <a:schemeClr val="bg1"/>
              </a:solidFill>
            </a:rPr>
            <a:t>emails</a:t>
          </a:r>
          <a:r>
            <a:rPr lang="en-US" sz="1300">
              <a:solidFill>
                <a:schemeClr val="bg1"/>
              </a:solidFill>
            </a:rPr>
            <a:t> or tell your counselor you are interested</a:t>
          </a:r>
        </a:p>
      </dgm:t>
    </dgm:pt>
    <dgm:pt modelId="{8E699EBB-FA0A-4619-9188-05481A0631C9}" type="parTrans" cxnId="{2030F55E-35D6-49E6-ACDE-F4A759DC5CCA}">
      <dgm:prSet/>
      <dgm:spPr/>
      <dgm:t>
        <a:bodyPr/>
        <a:lstStyle/>
        <a:p>
          <a:endParaRPr lang="en-US"/>
        </a:p>
      </dgm:t>
    </dgm:pt>
    <dgm:pt modelId="{40E9F664-65E1-4BC1-8DF0-461E607B422D}" type="sibTrans" cxnId="{2030F55E-35D6-49E6-ACDE-F4A759DC5CCA}">
      <dgm:prSet/>
      <dgm:spPr/>
      <dgm:t>
        <a:bodyPr/>
        <a:lstStyle/>
        <a:p>
          <a:endParaRPr lang="en-US"/>
        </a:p>
      </dgm:t>
    </dgm:pt>
    <dgm:pt modelId="{1B221B43-9521-4828-B816-CF81807D33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bg1"/>
              </a:solidFill>
            </a:rPr>
            <a:t>Traditional Concurrent Enrollment</a:t>
          </a:r>
          <a:endParaRPr lang="en-US">
            <a:solidFill>
              <a:schemeClr val="bg1"/>
            </a:solidFill>
          </a:endParaRPr>
        </a:p>
      </dgm:t>
    </dgm:pt>
    <dgm:pt modelId="{87C2BB63-5AEA-4AA5-BC3D-D96644FD7430}" type="parTrans" cxnId="{847D1122-3D85-4BCF-8469-A2DF7274E4B8}">
      <dgm:prSet/>
      <dgm:spPr/>
      <dgm:t>
        <a:bodyPr/>
        <a:lstStyle/>
        <a:p>
          <a:endParaRPr lang="en-US"/>
        </a:p>
      </dgm:t>
    </dgm:pt>
    <dgm:pt modelId="{6C777A85-024E-4BEB-AB5C-13FC195A3745}" type="sibTrans" cxnId="{847D1122-3D85-4BCF-8469-A2DF7274E4B8}">
      <dgm:prSet/>
      <dgm:spPr/>
      <dgm:t>
        <a:bodyPr/>
        <a:lstStyle/>
        <a:p>
          <a:endParaRPr lang="en-US"/>
        </a:p>
      </dgm:t>
    </dgm:pt>
    <dgm:pt modelId="{0C9AE4EE-9E49-46EC-9C76-E9C1978A5A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>
              <a:solidFill>
                <a:schemeClr val="bg1"/>
              </a:solidFill>
            </a:rPr>
            <a:t>Can be done in either or both semesters</a:t>
          </a:r>
        </a:p>
      </dgm:t>
    </dgm:pt>
    <dgm:pt modelId="{DA13C32D-3822-48AB-B590-9F44F80372CB}" type="parTrans" cxnId="{311953A7-AD15-42D2-9728-3D87DD8367C6}">
      <dgm:prSet/>
      <dgm:spPr/>
      <dgm:t>
        <a:bodyPr/>
        <a:lstStyle/>
        <a:p>
          <a:endParaRPr lang="en-US"/>
        </a:p>
      </dgm:t>
    </dgm:pt>
    <dgm:pt modelId="{F5F90F27-0549-4A1A-A651-498B245FDE0F}" type="sibTrans" cxnId="{311953A7-AD15-42D2-9728-3D87DD8367C6}">
      <dgm:prSet/>
      <dgm:spPr/>
      <dgm:t>
        <a:bodyPr/>
        <a:lstStyle/>
        <a:p>
          <a:endParaRPr lang="en-US"/>
        </a:p>
      </dgm:t>
    </dgm:pt>
    <dgm:pt modelId="{2E53865D-98B5-43AD-9E2A-7C6BD559D72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300">
              <a:solidFill>
                <a:schemeClr val="bg1"/>
              </a:solidFill>
            </a:rPr>
            <a:t>Ms. Briones sends information for enrollment </a:t>
          </a:r>
          <a:r>
            <a:rPr lang="en-US" sz="1300" b="1">
              <a:solidFill>
                <a:schemeClr val="bg1"/>
              </a:solidFill>
            </a:rPr>
            <a:t>via </a:t>
          </a:r>
          <a:r>
            <a:rPr lang="en-US" sz="1300" b="1">
              <a:solidFill>
                <a:schemeClr val="bg1"/>
              </a:solidFill>
              <a:latin typeface="Century Gothic" panose="020B0502020202020204"/>
            </a:rPr>
            <a:t>D11 </a:t>
          </a:r>
          <a:r>
            <a:rPr lang="en-US" sz="1300">
              <a:solidFill>
                <a:schemeClr val="bg1"/>
              </a:solidFill>
              <a:latin typeface="Century Gothic" panose="020B0502020202020204"/>
            </a:rPr>
            <a:t>email</a:t>
          </a:r>
          <a:r>
            <a:rPr lang="en-US" sz="1300">
              <a:solidFill>
                <a:schemeClr val="bg1"/>
              </a:solidFill>
            </a:rPr>
            <a:t> in Sep/Oct and in Feb/Mar</a:t>
          </a:r>
        </a:p>
      </dgm:t>
    </dgm:pt>
    <dgm:pt modelId="{B8E4B96E-F980-4BFC-8FFB-B607729E4486}" type="parTrans" cxnId="{6FA32BD2-609F-42D0-896B-F0B09AABD167}">
      <dgm:prSet/>
      <dgm:spPr/>
      <dgm:t>
        <a:bodyPr/>
        <a:lstStyle/>
        <a:p>
          <a:endParaRPr lang="en-US"/>
        </a:p>
      </dgm:t>
    </dgm:pt>
    <dgm:pt modelId="{627147DF-CD0F-43F6-B5D8-9D0456D48A5D}" type="sibTrans" cxnId="{6FA32BD2-609F-42D0-896B-F0B09AABD167}">
      <dgm:prSet/>
      <dgm:spPr/>
      <dgm:t>
        <a:bodyPr/>
        <a:lstStyle/>
        <a:p>
          <a:endParaRPr lang="en-US"/>
        </a:p>
      </dgm:t>
    </dgm:pt>
    <dgm:pt modelId="{9CB6ECA7-27FC-4D1F-A0D6-02EF5562B0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>
              <a:solidFill>
                <a:schemeClr val="bg1"/>
              </a:solidFill>
            </a:rPr>
            <a:t>Check Your D11 Email Frequently – There are Hard Deadlines for These Programs</a:t>
          </a:r>
          <a:endParaRPr lang="en-US">
            <a:solidFill>
              <a:schemeClr val="bg1"/>
            </a:solidFill>
          </a:endParaRPr>
        </a:p>
      </dgm:t>
    </dgm:pt>
    <dgm:pt modelId="{A0C189B7-B066-4C4F-A17A-D9EDF7D73AC2}" type="parTrans" cxnId="{F045AB6B-AE9F-4E03-8CDE-E97585947E4A}">
      <dgm:prSet/>
      <dgm:spPr/>
      <dgm:t>
        <a:bodyPr/>
        <a:lstStyle/>
        <a:p>
          <a:endParaRPr lang="en-US"/>
        </a:p>
      </dgm:t>
    </dgm:pt>
    <dgm:pt modelId="{66A1D1DC-8225-4205-83AB-B93956AB2048}" type="sibTrans" cxnId="{F045AB6B-AE9F-4E03-8CDE-E97585947E4A}">
      <dgm:prSet/>
      <dgm:spPr/>
      <dgm:t>
        <a:bodyPr/>
        <a:lstStyle/>
        <a:p>
          <a:endParaRPr lang="en-US"/>
        </a:p>
      </dgm:t>
    </dgm:pt>
    <dgm:pt modelId="{5ED95304-334B-4393-B78A-4D7ACAA94568}" type="pres">
      <dgm:prSet presAssocID="{1B4B08E2-18A1-4944-AC2D-5551B4CA1D0F}" presName="root" presStyleCnt="0">
        <dgm:presLayoutVars>
          <dgm:dir/>
          <dgm:resizeHandles val="exact"/>
        </dgm:presLayoutVars>
      </dgm:prSet>
      <dgm:spPr/>
    </dgm:pt>
    <dgm:pt modelId="{469A2A1B-D519-41B9-A05B-97B05615463F}" type="pres">
      <dgm:prSet presAssocID="{45AA3D10-A859-48D8-A6F8-CE57F87CA2F6}" presName="compNode" presStyleCnt="0"/>
      <dgm:spPr/>
    </dgm:pt>
    <dgm:pt modelId="{E0A6E331-7FE7-44BA-828F-BD06F2E4AFBA}" type="pres">
      <dgm:prSet presAssocID="{45AA3D10-A859-48D8-A6F8-CE57F87CA2F6}" presName="bgRect" presStyleLbl="bgShp" presStyleIdx="0" presStyleCnt="4"/>
      <dgm:spPr/>
    </dgm:pt>
    <dgm:pt modelId="{C8762B5D-D627-4A34-9C0F-C63B485658FD}" type="pres">
      <dgm:prSet presAssocID="{45AA3D10-A859-48D8-A6F8-CE57F87CA2F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8888F4A-2C95-4F54-A7BC-0AA2DE1F0F21}" type="pres">
      <dgm:prSet presAssocID="{45AA3D10-A859-48D8-A6F8-CE57F87CA2F6}" presName="spaceRect" presStyleCnt="0"/>
      <dgm:spPr/>
    </dgm:pt>
    <dgm:pt modelId="{DAF33F44-D510-4A6E-8F23-0D654ABBC87E}" type="pres">
      <dgm:prSet presAssocID="{45AA3D10-A859-48D8-A6F8-CE57F87CA2F6}" presName="parTx" presStyleLbl="revTx" presStyleIdx="0" presStyleCnt="7">
        <dgm:presLayoutVars>
          <dgm:chMax val="0"/>
          <dgm:chPref val="0"/>
        </dgm:presLayoutVars>
      </dgm:prSet>
      <dgm:spPr/>
    </dgm:pt>
    <dgm:pt modelId="{219D8AB4-2D1E-4623-90F4-CAFC1C84C802}" type="pres">
      <dgm:prSet presAssocID="{45AA3D10-A859-48D8-A6F8-CE57F87CA2F6}" presName="desTx" presStyleLbl="revTx" presStyleIdx="1" presStyleCnt="7">
        <dgm:presLayoutVars/>
      </dgm:prSet>
      <dgm:spPr/>
    </dgm:pt>
    <dgm:pt modelId="{E8A250A5-81CB-41FA-854A-18F77DCB26E1}" type="pres">
      <dgm:prSet presAssocID="{6895D063-E1FD-4DF2-AED0-5713BC3531EF}" presName="sibTrans" presStyleCnt="0"/>
      <dgm:spPr/>
    </dgm:pt>
    <dgm:pt modelId="{5E519718-150C-4C35-86A9-EA6A25607F26}" type="pres">
      <dgm:prSet presAssocID="{96A5DDF5-46E8-4522-B476-45C48414E196}" presName="compNode" presStyleCnt="0"/>
      <dgm:spPr/>
    </dgm:pt>
    <dgm:pt modelId="{AB23EAED-039F-45EE-B8D9-06B7D4758A16}" type="pres">
      <dgm:prSet presAssocID="{96A5DDF5-46E8-4522-B476-45C48414E196}" presName="bgRect" presStyleLbl="bgShp" presStyleIdx="1" presStyleCnt="4"/>
      <dgm:spPr/>
    </dgm:pt>
    <dgm:pt modelId="{9E7B28A2-F0B4-452D-ACB9-E1B8DEF03E33}" type="pres">
      <dgm:prSet presAssocID="{96A5DDF5-46E8-4522-B476-45C48414E19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22E54307-2158-4981-8B92-191A45D75222}" type="pres">
      <dgm:prSet presAssocID="{96A5DDF5-46E8-4522-B476-45C48414E196}" presName="spaceRect" presStyleCnt="0"/>
      <dgm:spPr/>
    </dgm:pt>
    <dgm:pt modelId="{DBA94805-97C1-46E1-8166-0C56E8867590}" type="pres">
      <dgm:prSet presAssocID="{96A5DDF5-46E8-4522-B476-45C48414E196}" presName="parTx" presStyleLbl="revTx" presStyleIdx="2" presStyleCnt="7">
        <dgm:presLayoutVars>
          <dgm:chMax val="0"/>
          <dgm:chPref val="0"/>
        </dgm:presLayoutVars>
      </dgm:prSet>
      <dgm:spPr/>
    </dgm:pt>
    <dgm:pt modelId="{B3456EDF-816C-4008-8182-B3FEC5D566CE}" type="pres">
      <dgm:prSet presAssocID="{96A5DDF5-46E8-4522-B476-45C48414E196}" presName="desTx" presStyleLbl="revTx" presStyleIdx="3" presStyleCnt="7">
        <dgm:presLayoutVars/>
      </dgm:prSet>
      <dgm:spPr/>
    </dgm:pt>
    <dgm:pt modelId="{90DDE0F1-F73A-48AA-8AD8-5E329251DCBF}" type="pres">
      <dgm:prSet presAssocID="{B5A3759A-1560-402D-89D4-25BDDD8865F7}" presName="sibTrans" presStyleCnt="0"/>
      <dgm:spPr/>
    </dgm:pt>
    <dgm:pt modelId="{7E8CD4CB-8A4A-4AFA-A349-1FF047610BF2}" type="pres">
      <dgm:prSet presAssocID="{1B221B43-9521-4828-B816-CF81807D3349}" presName="compNode" presStyleCnt="0"/>
      <dgm:spPr/>
    </dgm:pt>
    <dgm:pt modelId="{FF33CD64-7F50-4884-A522-F6A732AD6CCE}" type="pres">
      <dgm:prSet presAssocID="{1B221B43-9521-4828-B816-CF81807D3349}" presName="bgRect" presStyleLbl="bgShp" presStyleIdx="2" presStyleCnt="4"/>
      <dgm:spPr/>
    </dgm:pt>
    <dgm:pt modelId="{26B6D459-E4EB-4A77-BC73-CCB2BCE594C0}" type="pres">
      <dgm:prSet presAssocID="{1B221B43-9521-4828-B816-CF81807D334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504C401A-7C36-48F3-9832-B5BDD418262D}" type="pres">
      <dgm:prSet presAssocID="{1B221B43-9521-4828-B816-CF81807D3349}" presName="spaceRect" presStyleCnt="0"/>
      <dgm:spPr/>
    </dgm:pt>
    <dgm:pt modelId="{59A40D96-DE53-414A-ADEC-34D21D88055D}" type="pres">
      <dgm:prSet presAssocID="{1B221B43-9521-4828-B816-CF81807D3349}" presName="parTx" presStyleLbl="revTx" presStyleIdx="4" presStyleCnt="7">
        <dgm:presLayoutVars>
          <dgm:chMax val="0"/>
          <dgm:chPref val="0"/>
        </dgm:presLayoutVars>
      </dgm:prSet>
      <dgm:spPr/>
    </dgm:pt>
    <dgm:pt modelId="{E4B68512-C672-423C-BF8F-238B527EB73A}" type="pres">
      <dgm:prSet presAssocID="{1B221B43-9521-4828-B816-CF81807D3349}" presName="desTx" presStyleLbl="revTx" presStyleIdx="5" presStyleCnt="7">
        <dgm:presLayoutVars/>
      </dgm:prSet>
      <dgm:spPr/>
    </dgm:pt>
    <dgm:pt modelId="{55414312-902C-4CB4-BDCB-661C07B3E498}" type="pres">
      <dgm:prSet presAssocID="{6C777A85-024E-4BEB-AB5C-13FC195A3745}" presName="sibTrans" presStyleCnt="0"/>
      <dgm:spPr/>
    </dgm:pt>
    <dgm:pt modelId="{CE990931-ACF3-4E06-BC1D-2DC824595B88}" type="pres">
      <dgm:prSet presAssocID="{9CB6ECA7-27FC-4D1F-A0D6-02EF5562B028}" presName="compNode" presStyleCnt="0"/>
      <dgm:spPr/>
    </dgm:pt>
    <dgm:pt modelId="{341BDF56-D574-4E52-8877-778785E2AF28}" type="pres">
      <dgm:prSet presAssocID="{9CB6ECA7-27FC-4D1F-A0D6-02EF5562B028}" presName="bgRect" presStyleLbl="bgShp" presStyleIdx="3" presStyleCnt="4"/>
      <dgm:spPr/>
    </dgm:pt>
    <dgm:pt modelId="{0D9BD246-1661-4114-BA79-81CA7D5EA686}" type="pres">
      <dgm:prSet presAssocID="{9CB6ECA7-27FC-4D1F-A0D6-02EF5562B02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DBF8837B-FA52-40CC-857C-A4E43301C5E9}" type="pres">
      <dgm:prSet presAssocID="{9CB6ECA7-27FC-4D1F-A0D6-02EF5562B028}" presName="spaceRect" presStyleCnt="0"/>
      <dgm:spPr/>
    </dgm:pt>
    <dgm:pt modelId="{23513936-D9BC-4909-BE8C-55424B5588AD}" type="pres">
      <dgm:prSet presAssocID="{9CB6ECA7-27FC-4D1F-A0D6-02EF5562B02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5F1F80E-2582-4C1A-90E4-F6DC5A7BBC99}" srcId="{1B4B08E2-18A1-4944-AC2D-5551B4CA1D0F}" destId="{45AA3D10-A859-48D8-A6F8-CE57F87CA2F6}" srcOrd="0" destOrd="0" parTransId="{3E41A512-9E7F-48F7-BF36-8331814778D8}" sibTransId="{6895D063-E1FD-4DF2-AED0-5713BC3531EF}"/>
    <dgm:cxn modelId="{9640AB12-0088-42E6-8296-45E09B74D6C7}" type="presOf" srcId="{B5B439B4-2A15-475A-9EFC-0D4EBDF1D747}" destId="{219D8AB4-2D1E-4623-90F4-CAFC1C84C802}" srcOrd="0" destOrd="0" presId="urn:microsoft.com/office/officeart/2018/2/layout/IconVerticalSolidList"/>
    <dgm:cxn modelId="{46BBE112-3002-4B1B-922D-0FE6052320ED}" type="presOf" srcId="{45AA3D10-A859-48D8-A6F8-CE57F87CA2F6}" destId="{DAF33F44-D510-4A6E-8F23-0D654ABBC87E}" srcOrd="0" destOrd="0" presId="urn:microsoft.com/office/officeart/2018/2/layout/IconVerticalSolidList"/>
    <dgm:cxn modelId="{847D1122-3D85-4BCF-8469-A2DF7274E4B8}" srcId="{1B4B08E2-18A1-4944-AC2D-5551B4CA1D0F}" destId="{1B221B43-9521-4828-B816-CF81807D3349}" srcOrd="2" destOrd="0" parTransId="{87C2BB63-5AEA-4AA5-BC3D-D96644FD7430}" sibTransId="{6C777A85-024E-4BEB-AB5C-13FC195A3745}"/>
    <dgm:cxn modelId="{6ECC6526-A192-4F7B-94F9-0F28B4DA8B7A}" type="presOf" srcId="{1B4B08E2-18A1-4944-AC2D-5551B4CA1D0F}" destId="{5ED95304-334B-4393-B78A-4D7ACAA94568}" srcOrd="0" destOrd="0" presId="urn:microsoft.com/office/officeart/2018/2/layout/IconVerticalSolidList"/>
    <dgm:cxn modelId="{2030F55E-35D6-49E6-ACDE-F4A759DC5CCA}" srcId="{96A5DDF5-46E8-4522-B476-45C48414E196}" destId="{720831C7-6ED0-480F-96E6-8C4E5F246C84}" srcOrd="1" destOrd="0" parTransId="{8E699EBB-FA0A-4619-9188-05481A0631C9}" sibTransId="{40E9F664-65E1-4BC1-8DF0-461E607B422D}"/>
    <dgm:cxn modelId="{F447DC44-F142-4F31-B861-BA018ED05626}" type="presOf" srcId="{720831C7-6ED0-480F-96E6-8C4E5F246C84}" destId="{B3456EDF-816C-4008-8182-B3FEC5D566CE}" srcOrd="0" destOrd="1" presId="urn:microsoft.com/office/officeart/2018/2/layout/IconVerticalSolidList"/>
    <dgm:cxn modelId="{DBBF6B4A-DC2C-463D-80CC-88138A23F3FE}" srcId="{45AA3D10-A859-48D8-A6F8-CE57F87CA2F6}" destId="{B5B439B4-2A15-475A-9EFC-0D4EBDF1D747}" srcOrd="0" destOrd="0" parTransId="{AADDF96B-0D56-401C-A115-B8353B20A221}" sibTransId="{667BC28A-0454-4350-96E7-8955AD0736DB}"/>
    <dgm:cxn modelId="{F045AB6B-AE9F-4E03-8CDE-E97585947E4A}" srcId="{1B4B08E2-18A1-4944-AC2D-5551B4CA1D0F}" destId="{9CB6ECA7-27FC-4D1F-A0D6-02EF5562B028}" srcOrd="3" destOrd="0" parTransId="{A0C189B7-B066-4C4F-A17A-D9EDF7D73AC2}" sibTransId="{66A1D1DC-8225-4205-83AB-B93956AB2048}"/>
    <dgm:cxn modelId="{BFB09F4C-8111-407B-8C7B-FA45B31C14DD}" type="presOf" srcId="{96A5DDF5-46E8-4522-B476-45C48414E196}" destId="{DBA94805-97C1-46E1-8166-0C56E8867590}" srcOrd="0" destOrd="0" presId="urn:microsoft.com/office/officeart/2018/2/layout/IconVerticalSolidList"/>
    <dgm:cxn modelId="{3EA8DA72-72EC-4555-AA7B-DD2DA63B2EE6}" type="presOf" srcId="{1B221B43-9521-4828-B816-CF81807D3349}" destId="{59A40D96-DE53-414A-ADEC-34D21D88055D}" srcOrd="0" destOrd="0" presId="urn:microsoft.com/office/officeart/2018/2/layout/IconVerticalSolidList"/>
    <dgm:cxn modelId="{BE53287F-E028-4125-AD57-D32A294A67FB}" srcId="{96A5DDF5-46E8-4522-B476-45C48414E196}" destId="{2DD533DA-5C8D-4079-82BE-CFBB18D66881}" srcOrd="0" destOrd="0" parTransId="{726B6AD3-389C-41F6-B7A4-81658699BB6C}" sibTransId="{41C99BDE-915D-463C-9BE6-024AB9126791}"/>
    <dgm:cxn modelId="{1145288B-F378-4E25-8F86-53ACD420983F}" type="presOf" srcId="{2DD533DA-5C8D-4079-82BE-CFBB18D66881}" destId="{B3456EDF-816C-4008-8182-B3FEC5D566CE}" srcOrd="0" destOrd="0" presId="urn:microsoft.com/office/officeart/2018/2/layout/IconVerticalSolidList"/>
    <dgm:cxn modelId="{311953A7-AD15-42D2-9728-3D87DD8367C6}" srcId="{1B221B43-9521-4828-B816-CF81807D3349}" destId="{0C9AE4EE-9E49-46EC-9C76-E9C1978A5A1F}" srcOrd="0" destOrd="0" parTransId="{DA13C32D-3822-48AB-B590-9F44F80372CB}" sibTransId="{F5F90F27-0549-4A1A-A651-498B245FDE0F}"/>
    <dgm:cxn modelId="{B875CAA7-1E14-47D3-A9C9-30E4F8EFB11E}" srcId="{1B4B08E2-18A1-4944-AC2D-5551B4CA1D0F}" destId="{96A5DDF5-46E8-4522-B476-45C48414E196}" srcOrd="1" destOrd="0" parTransId="{D559FDCD-797B-4436-A5DC-51C9CF578650}" sibTransId="{B5A3759A-1560-402D-89D4-25BDDD8865F7}"/>
    <dgm:cxn modelId="{E07722B5-4B03-41BB-823F-F81FF487F110}" type="presOf" srcId="{9CB6ECA7-27FC-4D1F-A0D6-02EF5562B028}" destId="{23513936-D9BC-4909-BE8C-55424B5588AD}" srcOrd="0" destOrd="0" presId="urn:microsoft.com/office/officeart/2018/2/layout/IconVerticalSolidList"/>
    <dgm:cxn modelId="{5299B4CE-8ACF-4F28-BC55-10BB55891A09}" type="presOf" srcId="{0C9AE4EE-9E49-46EC-9C76-E9C1978A5A1F}" destId="{E4B68512-C672-423C-BF8F-238B527EB73A}" srcOrd="0" destOrd="0" presId="urn:microsoft.com/office/officeart/2018/2/layout/IconVerticalSolidList"/>
    <dgm:cxn modelId="{6FA32BD2-609F-42D0-896B-F0B09AABD167}" srcId="{1B221B43-9521-4828-B816-CF81807D3349}" destId="{2E53865D-98B5-43AD-9E2A-7C6BD559D728}" srcOrd="1" destOrd="0" parTransId="{B8E4B96E-F980-4BFC-8FFB-B607729E4486}" sibTransId="{627147DF-CD0F-43F6-B5D8-9D0456D48A5D}"/>
    <dgm:cxn modelId="{739C71E4-E46E-4B23-BCA7-F194C24DF515}" type="presOf" srcId="{2E53865D-98B5-43AD-9E2A-7C6BD559D728}" destId="{E4B68512-C672-423C-BF8F-238B527EB73A}" srcOrd="0" destOrd="1" presId="urn:microsoft.com/office/officeart/2018/2/layout/IconVerticalSolidList"/>
    <dgm:cxn modelId="{72F5AB85-84D0-415A-90F0-5D7087AE0DCB}" type="presParOf" srcId="{5ED95304-334B-4393-B78A-4D7ACAA94568}" destId="{469A2A1B-D519-41B9-A05B-97B05615463F}" srcOrd="0" destOrd="0" presId="urn:microsoft.com/office/officeart/2018/2/layout/IconVerticalSolidList"/>
    <dgm:cxn modelId="{BE366F3E-FF88-4DDE-9EC4-B74E622F5DDE}" type="presParOf" srcId="{469A2A1B-D519-41B9-A05B-97B05615463F}" destId="{E0A6E331-7FE7-44BA-828F-BD06F2E4AFBA}" srcOrd="0" destOrd="0" presId="urn:microsoft.com/office/officeart/2018/2/layout/IconVerticalSolidList"/>
    <dgm:cxn modelId="{2E7D5415-EEEE-4A5D-AADE-EC9AAD788F5B}" type="presParOf" srcId="{469A2A1B-D519-41B9-A05B-97B05615463F}" destId="{C8762B5D-D627-4A34-9C0F-C63B485658FD}" srcOrd="1" destOrd="0" presId="urn:microsoft.com/office/officeart/2018/2/layout/IconVerticalSolidList"/>
    <dgm:cxn modelId="{487898F5-B938-493E-B282-A327C9E9FDA5}" type="presParOf" srcId="{469A2A1B-D519-41B9-A05B-97B05615463F}" destId="{98888F4A-2C95-4F54-A7BC-0AA2DE1F0F21}" srcOrd="2" destOrd="0" presId="urn:microsoft.com/office/officeart/2018/2/layout/IconVerticalSolidList"/>
    <dgm:cxn modelId="{C37C03ED-D620-403B-AC2A-D2A38530137A}" type="presParOf" srcId="{469A2A1B-D519-41B9-A05B-97B05615463F}" destId="{DAF33F44-D510-4A6E-8F23-0D654ABBC87E}" srcOrd="3" destOrd="0" presId="urn:microsoft.com/office/officeart/2018/2/layout/IconVerticalSolidList"/>
    <dgm:cxn modelId="{71C734F5-593D-41CF-82BD-22F329B91332}" type="presParOf" srcId="{469A2A1B-D519-41B9-A05B-97B05615463F}" destId="{219D8AB4-2D1E-4623-90F4-CAFC1C84C802}" srcOrd="4" destOrd="0" presId="urn:microsoft.com/office/officeart/2018/2/layout/IconVerticalSolidList"/>
    <dgm:cxn modelId="{6A77A894-9C33-4975-A3B2-F008C3D84F90}" type="presParOf" srcId="{5ED95304-334B-4393-B78A-4D7ACAA94568}" destId="{E8A250A5-81CB-41FA-854A-18F77DCB26E1}" srcOrd="1" destOrd="0" presId="urn:microsoft.com/office/officeart/2018/2/layout/IconVerticalSolidList"/>
    <dgm:cxn modelId="{6D2510C9-9D31-4D6B-815A-6AA9BF042D19}" type="presParOf" srcId="{5ED95304-334B-4393-B78A-4D7ACAA94568}" destId="{5E519718-150C-4C35-86A9-EA6A25607F26}" srcOrd="2" destOrd="0" presId="urn:microsoft.com/office/officeart/2018/2/layout/IconVerticalSolidList"/>
    <dgm:cxn modelId="{361EF072-7E31-45B6-8995-A7D5023B9863}" type="presParOf" srcId="{5E519718-150C-4C35-86A9-EA6A25607F26}" destId="{AB23EAED-039F-45EE-B8D9-06B7D4758A16}" srcOrd="0" destOrd="0" presId="urn:microsoft.com/office/officeart/2018/2/layout/IconVerticalSolidList"/>
    <dgm:cxn modelId="{840A1C0D-B113-49B0-8BDD-50790D207AF1}" type="presParOf" srcId="{5E519718-150C-4C35-86A9-EA6A25607F26}" destId="{9E7B28A2-F0B4-452D-ACB9-E1B8DEF03E33}" srcOrd="1" destOrd="0" presId="urn:microsoft.com/office/officeart/2018/2/layout/IconVerticalSolidList"/>
    <dgm:cxn modelId="{AF0D2472-FD21-4C21-8F28-181978B6B295}" type="presParOf" srcId="{5E519718-150C-4C35-86A9-EA6A25607F26}" destId="{22E54307-2158-4981-8B92-191A45D75222}" srcOrd="2" destOrd="0" presId="urn:microsoft.com/office/officeart/2018/2/layout/IconVerticalSolidList"/>
    <dgm:cxn modelId="{8BD707AD-9977-4E76-89E4-8314DE6783CF}" type="presParOf" srcId="{5E519718-150C-4C35-86A9-EA6A25607F26}" destId="{DBA94805-97C1-46E1-8166-0C56E8867590}" srcOrd="3" destOrd="0" presId="urn:microsoft.com/office/officeart/2018/2/layout/IconVerticalSolidList"/>
    <dgm:cxn modelId="{23E1CC06-2E5A-49C2-BE98-4ACBF0B31991}" type="presParOf" srcId="{5E519718-150C-4C35-86A9-EA6A25607F26}" destId="{B3456EDF-816C-4008-8182-B3FEC5D566CE}" srcOrd="4" destOrd="0" presId="urn:microsoft.com/office/officeart/2018/2/layout/IconVerticalSolidList"/>
    <dgm:cxn modelId="{64D8DC8C-409A-4204-A4FE-1DD5D38826C5}" type="presParOf" srcId="{5ED95304-334B-4393-B78A-4D7ACAA94568}" destId="{90DDE0F1-F73A-48AA-8AD8-5E329251DCBF}" srcOrd="3" destOrd="0" presId="urn:microsoft.com/office/officeart/2018/2/layout/IconVerticalSolidList"/>
    <dgm:cxn modelId="{07284006-62FF-4252-8F97-5A7FE60497D8}" type="presParOf" srcId="{5ED95304-334B-4393-B78A-4D7ACAA94568}" destId="{7E8CD4CB-8A4A-4AFA-A349-1FF047610BF2}" srcOrd="4" destOrd="0" presId="urn:microsoft.com/office/officeart/2018/2/layout/IconVerticalSolidList"/>
    <dgm:cxn modelId="{1DBA7FD6-D85D-4977-A8AF-A28FB8716964}" type="presParOf" srcId="{7E8CD4CB-8A4A-4AFA-A349-1FF047610BF2}" destId="{FF33CD64-7F50-4884-A522-F6A732AD6CCE}" srcOrd="0" destOrd="0" presId="urn:microsoft.com/office/officeart/2018/2/layout/IconVerticalSolidList"/>
    <dgm:cxn modelId="{4508557D-5935-442C-A1F7-64F4D4CF2CA4}" type="presParOf" srcId="{7E8CD4CB-8A4A-4AFA-A349-1FF047610BF2}" destId="{26B6D459-E4EB-4A77-BC73-CCB2BCE594C0}" srcOrd="1" destOrd="0" presId="urn:microsoft.com/office/officeart/2018/2/layout/IconVerticalSolidList"/>
    <dgm:cxn modelId="{82EF63C0-522A-4C6E-8176-BC55915946C2}" type="presParOf" srcId="{7E8CD4CB-8A4A-4AFA-A349-1FF047610BF2}" destId="{504C401A-7C36-48F3-9832-B5BDD418262D}" srcOrd="2" destOrd="0" presId="urn:microsoft.com/office/officeart/2018/2/layout/IconVerticalSolidList"/>
    <dgm:cxn modelId="{7D8CBDE1-6445-47D1-B531-D53A81B10AB3}" type="presParOf" srcId="{7E8CD4CB-8A4A-4AFA-A349-1FF047610BF2}" destId="{59A40D96-DE53-414A-ADEC-34D21D88055D}" srcOrd="3" destOrd="0" presId="urn:microsoft.com/office/officeart/2018/2/layout/IconVerticalSolidList"/>
    <dgm:cxn modelId="{F8885D72-9DFD-4A6C-A2FA-EAB45C992D4F}" type="presParOf" srcId="{7E8CD4CB-8A4A-4AFA-A349-1FF047610BF2}" destId="{E4B68512-C672-423C-BF8F-238B527EB73A}" srcOrd="4" destOrd="0" presId="urn:microsoft.com/office/officeart/2018/2/layout/IconVerticalSolidList"/>
    <dgm:cxn modelId="{01421638-AD7A-4249-84BB-AB07390C7FD1}" type="presParOf" srcId="{5ED95304-334B-4393-B78A-4D7ACAA94568}" destId="{55414312-902C-4CB4-BDCB-661C07B3E498}" srcOrd="5" destOrd="0" presId="urn:microsoft.com/office/officeart/2018/2/layout/IconVerticalSolidList"/>
    <dgm:cxn modelId="{9586BA4C-1940-44A5-858B-54D52A0F46D2}" type="presParOf" srcId="{5ED95304-334B-4393-B78A-4D7ACAA94568}" destId="{CE990931-ACF3-4E06-BC1D-2DC824595B88}" srcOrd="6" destOrd="0" presId="urn:microsoft.com/office/officeart/2018/2/layout/IconVerticalSolidList"/>
    <dgm:cxn modelId="{57983C2D-C6BE-4BD2-8EBA-F38BE77EB036}" type="presParOf" srcId="{CE990931-ACF3-4E06-BC1D-2DC824595B88}" destId="{341BDF56-D574-4E52-8877-778785E2AF28}" srcOrd="0" destOrd="0" presId="urn:microsoft.com/office/officeart/2018/2/layout/IconVerticalSolidList"/>
    <dgm:cxn modelId="{A048DF2B-B103-4DE2-BFCF-6FDAC27C2877}" type="presParOf" srcId="{CE990931-ACF3-4E06-BC1D-2DC824595B88}" destId="{0D9BD246-1661-4114-BA79-81CA7D5EA686}" srcOrd="1" destOrd="0" presId="urn:microsoft.com/office/officeart/2018/2/layout/IconVerticalSolidList"/>
    <dgm:cxn modelId="{7EE47143-0EEE-4D5E-BBAC-6340E1F18861}" type="presParOf" srcId="{CE990931-ACF3-4E06-BC1D-2DC824595B88}" destId="{DBF8837B-FA52-40CC-857C-A4E43301C5E9}" srcOrd="2" destOrd="0" presId="urn:microsoft.com/office/officeart/2018/2/layout/IconVerticalSolidList"/>
    <dgm:cxn modelId="{52782A53-1365-445D-9036-0AFA9CE303DD}" type="presParOf" srcId="{CE990931-ACF3-4E06-BC1D-2DC824595B88}" destId="{23513936-D9BC-4909-BE8C-55424B5588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FFA43C-98AB-442A-8B04-17419226765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</dgm:pt>
    <dgm:pt modelId="{1A7DFDA9-3A5F-4B44-912F-58727FD0C83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Look at your transcript</a:t>
          </a:r>
        </a:p>
      </dgm:t>
    </dgm:pt>
    <dgm:pt modelId="{5A8986C5-3C6D-4EEE-9B49-666A495707F6}" type="parTrans" cxnId="{E69E237D-2474-4DFB-9C6A-BAE5B068E5FF}">
      <dgm:prSet/>
      <dgm:spPr/>
      <dgm:t>
        <a:bodyPr/>
        <a:lstStyle/>
        <a:p>
          <a:endParaRPr lang="en-US"/>
        </a:p>
      </dgm:t>
    </dgm:pt>
    <dgm:pt modelId="{65CB46E3-6C15-42EF-85BD-8A763CFD6B25}" type="sibTrans" cxnId="{E69E237D-2474-4DFB-9C6A-BAE5B068E5FF}">
      <dgm:prSet/>
      <dgm:spPr/>
      <dgm:t>
        <a:bodyPr/>
        <a:lstStyle/>
        <a:p>
          <a:endParaRPr lang="en-US"/>
        </a:p>
      </dgm:t>
    </dgm:pt>
    <dgm:pt modelId="{4BFEA5D5-48D3-4D7E-9CFA-7D7334CC6C4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600">
              <a:solidFill>
                <a:schemeClr val="bg1"/>
              </a:solidFill>
            </a:rPr>
            <a:t>Check credit completion</a:t>
          </a:r>
        </a:p>
      </dgm:t>
    </dgm:pt>
    <dgm:pt modelId="{88839FBC-8CCE-4EE7-8E0C-85A1E98CFF0C}" type="parTrans" cxnId="{0FEFD807-5293-4044-9EC8-833CF3FBAA25}">
      <dgm:prSet/>
      <dgm:spPr/>
      <dgm:t>
        <a:bodyPr/>
        <a:lstStyle/>
        <a:p>
          <a:endParaRPr lang="en-US"/>
        </a:p>
      </dgm:t>
    </dgm:pt>
    <dgm:pt modelId="{0B98BD97-4069-4AB8-B46A-7842A1CAAB4A}" type="sibTrans" cxnId="{0FEFD807-5293-4044-9EC8-833CF3FBAA25}">
      <dgm:prSet/>
      <dgm:spPr/>
      <dgm:t>
        <a:bodyPr/>
        <a:lstStyle/>
        <a:p>
          <a:endParaRPr lang="en-US"/>
        </a:p>
      </dgm:t>
    </dgm:pt>
    <dgm:pt modelId="{35447703-90C5-4EEB-A180-047AE57F14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600">
              <a:solidFill>
                <a:schemeClr val="bg1"/>
              </a:solidFill>
            </a:rPr>
            <a:t>Make a plan</a:t>
          </a:r>
        </a:p>
      </dgm:t>
    </dgm:pt>
    <dgm:pt modelId="{D101EDAD-0065-439F-A16B-9463F038060B}" type="parTrans" cxnId="{CDEF456A-80D9-434E-8B69-FF2AB7677794}">
      <dgm:prSet/>
      <dgm:spPr/>
      <dgm:t>
        <a:bodyPr/>
        <a:lstStyle/>
        <a:p>
          <a:endParaRPr lang="en-US"/>
        </a:p>
      </dgm:t>
    </dgm:pt>
    <dgm:pt modelId="{BF6606C0-91D5-47E6-9891-7020EC23F17E}" type="sibTrans" cxnId="{CDEF456A-80D9-434E-8B69-FF2AB7677794}">
      <dgm:prSet/>
      <dgm:spPr/>
      <dgm:t>
        <a:bodyPr/>
        <a:lstStyle/>
        <a:p>
          <a:endParaRPr lang="en-US"/>
        </a:p>
      </dgm:t>
    </dgm:pt>
    <dgm:pt modelId="{B3F2FC30-7BB5-40F5-A8AE-43124C69C0B7}" type="pres">
      <dgm:prSet presAssocID="{0DFFA43C-98AB-442A-8B04-174192267652}" presName="root" presStyleCnt="0">
        <dgm:presLayoutVars>
          <dgm:dir/>
          <dgm:resizeHandles val="exact"/>
        </dgm:presLayoutVars>
      </dgm:prSet>
      <dgm:spPr/>
    </dgm:pt>
    <dgm:pt modelId="{09E73825-0626-4915-B2A1-B84FC6EF8D78}" type="pres">
      <dgm:prSet presAssocID="{1A7DFDA9-3A5F-4B44-912F-58727FD0C83E}" presName="compNode" presStyleCnt="0"/>
      <dgm:spPr/>
    </dgm:pt>
    <dgm:pt modelId="{DCFE1356-EF51-4DE7-85E4-F5CD948353FB}" type="pres">
      <dgm:prSet presAssocID="{1A7DFDA9-3A5F-4B44-912F-58727FD0C83E}" presName="bgRect" presStyleLbl="bgShp" presStyleIdx="0" presStyleCnt="3"/>
      <dgm:spPr/>
    </dgm:pt>
    <dgm:pt modelId="{B58A8A08-440F-44CF-9F3E-E4AEF890D7E3}" type="pres">
      <dgm:prSet presAssocID="{1A7DFDA9-3A5F-4B44-912F-58727FD0C83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E61D719-723E-40BF-8DA2-4A127D671071}" type="pres">
      <dgm:prSet presAssocID="{1A7DFDA9-3A5F-4B44-912F-58727FD0C83E}" presName="spaceRect" presStyleCnt="0"/>
      <dgm:spPr/>
    </dgm:pt>
    <dgm:pt modelId="{5589CED8-9A91-4C22-888D-2A00C5AB4F14}" type="pres">
      <dgm:prSet presAssocID="{1A7DFDA9-3A5F-4B44-912F-58727FD0C83E}" presName="parTx" presStyleLbl="revTx" presStyleIdx="0" presStyleCnt="3">
        <dgm:presLayoutVars>
          <dgm:chMax val="0"/>
          <dgm:chPref val="0"/>
        </dgm:presLayoutVars>
      </dgm:prSet>
      <dgm:spPr/>
    </dgm:pt>
    <dgm:pt modelId="{9B4CFC1B-BFDD-47C9-AA89-CA8BA70A771A}" type="pres">
      <dgm:prSet presAssocID="{65CB46E3-6C15-42EF-85BD-8A763CFD6B25}" presName="sibTrans" presStyleCnt="0"/>
      <dgm:spPr/>
    </dgm:pt>
    <dgm:pt modelId="{DC9D9ADB-C72F-4BC0-B7E2-6AB4B6189C9E}" type="pres">
      <dgm:prSet presAssocID="{4BFEA5D5-48D3-4D7E-9CFA-7D7334CC6C49}" presName="compNode" presStyleCnt="0"/>
      <dgm:spPr/>
    </dgm:pt>
    <dgm:pt modelId="{8B7BE6F0-33ED-4D3F-9693-DE1F1D48E348}" type="pres">
      <dgm:prSet presAssocID="{4BFEA5D5-48D3-4D7E-9CFA-7D7334CC6C49}" presName="bgRect" presStyleLbl="bgShp" presStyleIdx="1" presStyleCnt="3"/>
      <dgm:spPr/>
    </dgm:pt>
    <dgm:pt modelId="{01E41973-813E-4110-8A4D-A11AECE9C4D4}" type="pres">
      <dgm:prSet presAssocID="{4BFEA5D5-48D3-4D7E-9CFA-7D7334CC6C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80667E8-9AD7-4D68-9B2C-D489B16F0B28}" type="pres">
      <dgm:prSet presAssocID="{4BFEA5D5-48D3-4D7E-9CFA-7D7334CC6C49}" presName="spaceRect" presStyleCnt="0"/>
      <dgm:spPr/>
    </dgm:pt>
    <dgm:pt modelId="{B559C3B3-9B47-4389-A239-C327C6A3FD20}" type="pres">
      <dgm:prSet presAssocID="{4BFEA5D5-48D3-4D7E-9CFA-7D7334CC6C49}" presName="parTx" presStyleLbl="revTx" presStyleIdx="1" presStyleCnt="3">
        <dgm:presLayoutVars>
          <dgm:chMax val="0"/>
          <dgm:chPref val="0"/>
        </dgm:presLayoutVars>
      </dgm:prSet>
      <dgm:spPr/>
    </dgm:pt>
    <dgm:pt modelId="{14FE4C9B-BAC0-4261-8BEA-413E6807AA2E}" type="pres">
      <dgm:prSet presAssocID="{0B98BD97-4069-4AB8-B46A-7842A1CAAB4A}" presName="sibTrans" presStyleCnt="0"/>
      <dgm:spPr/>
    </dgm:pt>
    <dgm:pt modelId="{539BE2A8-2D64-4627-B79E-C2BE4F4402BC}" type="pres">
      <dgm:prSet presAssocID="{35447703-90C5-4EEB-A180-047AE57F14B8}" presName="compNode" presStyleCnt="0"/>
      <dgm:spPr/>
    </dgm:pt>
    <dgm:pt modelId="{36280242-C8FD-454A-A25C-811725DA769F}" type="pres">
      <dgm:prSet presAssocID="{35447703-90C5-4EEB-A180-047AE57F14B8}" presName="bgRect" presStyleLbl="bgShp" presStyleIdx="2" presStyleCnt="3"/>
      <dgm:spPr/>
    </dgm:pt>
    <dgm:pt modelId="{3C6385A5-20FF-4280-AA9A-B3B67267FC42}" type="pres">
      <dgm:prSet presAssocID="{35447703-90C5-4EEB-A180-047AE57F14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54B2307-59EE-4461-B2BD-8B3288589648}" type="pres">
      <dgm:prSet presAssocID="{35447703-90C5-4EEB-A180-047AE57F14B8}" presName="spaceRect" presStyleCnt="0"/>
      <dgm:spPr/>
    </dgm:pt>
    <dgm:pt modelId="{4040C126-ECEE-470C-9071-F6BAEE50BF59}" type="pres">
      <dgm:prSet presAssocID="{35447703-90C5-4EEB-A180-047AE57F14B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FEFD807-5293-4044-9EC8-833CF3FBAA25}" srcId="{0DFFA43C-98AB-442A-8B04-174192267652}" destId="{4BFEA5D5-48D3-4D7E-9CFA-7D7334CC6C49}" srcOrd="1" destOrd="0" parTransId="{88839FBC-8CCE-4EE7-8E0C-85A1E98CFF0C}" sibTransId="{0B98BD97-4069-4AB8-B46A-7842A1CAAB4A}"/>
    <dgm:cxn modelId="{CDEF456A-80D9-434E-8B69-FF2AB7677794}" srcId="{0DFFA43C-98AB-442A-8B04-174192267652}" destId="{35447703-90C5-4EEB-A180-047AE57F14B8}" srcOrd="2" destOrd="0" parTransId="{D101EDAD-0065-439F-A16B-9463F038060B}" sibTransId="{BF6606C0-91D5-47E6-9891-7020EC23F17E}"/>
    <dgm:cxn modelId="{E69E237D-2474-4DFB-9C6A-BAE5B068E5FF}" srcId="{0DFFA43C-98AB-442A-8B04-174192267652}" destId="{1A7DFDA9-3A5F-4B44-912F-58727FD0C83E}" srcOrd="0" destOrd="0" parTransId="{5A8986C5-3C6D-4EEE-9B49-666A495707F6}" sibTransId="{65CB46E3-6C15-42EF-85BD-8A763CFD6B25}"/>
    <dgm:cxn modelId="{89ACC589-D91B-4ABD-8D0D-E3AB265ADB8A}" type="presOf" srcId="{35447703-90C5-4EEB-A180-047AE57F14B8}" destId="{4040C126-ECEE-470C-9071-F6BAEE50BF59}" srcOrd="0" destOrd="0" presId="urn:microsoft.com/office/officeart/2018/2/layout/IconVerticalSolidList"/>
    <dgm:cxn modelId="{BB7196B7-529F-46AA-8BEA-6E4A81C44582}" type="presOf" srcId="{1A7DFDA9-3A5F-4B44-912F-58727FD0C83E}" destId="{5589CED8-9A91-4C22-888D-2A00C5AB4F14}" srcOrd="0" destOrd="0" presId="urn:microsoft.com/office/officeart/2018/2/layout/IconVerticalSolidList"/>
    <dgm:cxn modelId="{49B817FB-E337-4E16-8F8B-F92C3DA83066}" type="presOf" srcId="{0DFFA43C-98AB-442A-8B04-174192267652}" destId="{B3F2FC30-7BB5-40F5-A8AE-43124C69C0B7}" srcOrd="0" destOrd="0" presId="urn:microsoft.com/office/officeart/2018/2/layout/IconVerticalSolidList"/>
    <dgm:cxn modelId="{FE6258FB-D4F2-44A0-BFE6-EAAA397AB021}" type="presOf" srcId="{4BFEA5D5-48D3-4D7E-9CFA-7D7334CC6C49}" destId="{B559C3B3-9B47-4389-A239-C327C6A3FD20}" srcOrd="0" destOrd="0" presId="urn:microsoft.com/office/officeart/2018/2/layout/IconVerticalSolidList"/>
    <dgm:cxn modelId="{A4709278-3289-4907-AFEE-83AD5F6EC52D}" type="presParOf" srcId="{B3F2FC30-7BB5-40F5-A8AE-43124C69C0B7}" destId="{09E73825-0626-4915-B2A1-B84FC6EF8D78}" srcOrd="0" destOrd="0" presId="urn:microsoft.com/office/officeart/2018/2/layout/IconVerticalSolidList"/>
    <dgm:cxn modelId="{D08EFAD2-C6A1-4A90-BB92-5F0DCFA50BD7}" type="presParOf" srcId="{09E73825-0626-4915-B2A1-B84FC6EF8D78}" destId="{DCFE1356-EF51-4DE7-85E4-F5CD948353FB}" srcOrd="0" destOrd="0" presId="urn:microsoft.com/office/officeart/2018/2/layout/IconVerticalSolidList"/>
    <dgm:cxn modelId="{9454DFDD-7E38-454A-8216-4E0CC6334EDB}" type="presParOf" srcId="{09E73825-0626-4915-B2A1-B84FC6EF8D78}" destId="{B58A8A08-440F-44CF-9F3E-E4AEF890D7E3}" srcOrd="1" destOrd="0" presId="urn:microsoft.com/office/officeart/2018/2/layout/IconVerticalSolidList"/>
    <dgm:cxn modelId="{8EE2807D-4971-4C0A-8FC3-A392205F1CC3}" type="presParOf" srcId="{09E73825-0626-4915-B2A1-B84FC6EF8D78}" destId="{9E61D719-723E-40BF-8DA2-4A127D671071}" srcOrd="2" destOrd="0" presId="urn:microsoft.com/office/officeart/2018/2/layout/IconVerticalSolidList"/>
    <dgm:cxn modelId="{29A9D58A-0356-4C50-B5F2-C063719136B2}" type="presParOf" srcId="{09E73825-0626-4915-B2A1-B84FC6EF8D78}" destId="{5589CED8-9A91-4C22-888D-2A00C5AB4F14}" srcOrd="3" destOrd="0" presId="urn:microsoft.com/office/officeart/2018/2/layout/IconVerticalSolidList"/>
    <dgm:cxn modelId="{EF8B5FCA-579E-4E2B-AB1E-BCA3D5A7A88E}" type="presParOf" srcId="{B3F2FC30-7BB5-40F5-A8AE-43124C69C0B7}" destId="{9B4CFC1B-BFDD-47C9-AA89-CA8BA70A771A}" srcOrd="1" destOrd="0" presId="urn:microsoft.com/office/officeart/2018/2/layout/IconVerticalSolidList"/>
    <dgm:cxn modelId="{45689D99-7020-484F-A32D-48F253EBA03A}" type="presParOf" srcId="{B3F2FC30-7BB5-40F5-A8AE-43124C69C0B7}" destId="{DC9D9ADB-C72F-4BC0-B7E2-6AB4B6189C9E}" srcOrd="2" destOrd="0" presId="urn:microsoft.com/office/officeart/2018/2/layout/IconVerticalSolidList"/>
    <dgm:cxn modelId="{C7BA9913-C753-4F37-83E4-33D3043A63C3}" type="presParOf" srcId="{DC9D9ADB-C72F-4BC0-B7E2-6AB4B6189C9E}" destId="{8B7BE6F0-33ED-4D3F-9693-DE1F1D48E348}" srcOrd="0" destOrd="0" presId="urn:microsoft.com/office/officeart/2018/2/layout/IconVerticalSolidList"/>
    <dgm:cxn modelId="{A0752B35-6510-4510-AA50-6102FEFF833C}" type="presParOf" srcId="{DC9D9ADB-C72F-4BC0-B7E2-6AB4B6189C9E}" destId="{01E41973-813E-4110-8A4D-A11AECE9C4D4}" srcOrd="1" destOrd="0" presId="urn:microsoft.com/office/officeart/2018/2/layout/IconVerticalSolidList"/>
    <dgm:cxn modelId="{99210A52-F64D-4FFA-A81D-8964B0BB92C7}" type="presParOf" srcId="{DC9D9ADB-C72F-4BC0-B7E2-6AB4B6189C9E}" destId="{E80667E8-9AD7-4D68-9B2C-D489B16F0B28}" srcOrd="2" destOrd="0" presId="urn:microsoft.com/office/officeart/2018/2/layout/IconVerticalSolidList"/>
    <dgm:cxn modelId="{26ADC2DE-4EC6-4B43-87A5-306E2D8879AF}" type="presParOf" srcId="{DC9D9ADB-C72F-4BC0-B7E2-6AB4B6189C9E}" destId="{B559C3B3-9B47-4389-A239-C327C6A3FD20}" srcOrd="3" destOrd="0" presId="urn:microsoft.com/office/officeart/2018/2/layout/IconVerticalSolidList"/>
    <dgm:cxn modelId="{D639D87B-51CB-41CB-82AE-3D0A5A6281BA}" type="presParOf" srcId="{B3F2FC30-7BB5-40F5-A8AE-43124C69C0B7}" destId="{14FE4C9B-BAC0-4261-8BEA-413E6807AA2E}" srcOrd="3" destOrd="0" presId="urn:microsoft.com/office/officeart/2018/2/layout/IconVerticalSolidList"/>
    <dgm:cxn modelId="{12208B0C-CE83-4FB5-8515-6962C0A20593}" type="presParOf" srcId="{B3F2FC30-7BB5-40F5-A8AE-43124C69C0B7}" destId="{539BE2A8-2D64-4627-B79E-C2BE4F4402BC}" srcOrd="4" destOrd="0" presId="urn:microsoft.com/office/officeart/2018/2/layout/IconVerticalSolidList"/>
    <dgm:cxn modelId="{F76FEE2F-445A-4B36-947F-D995D1FF4531}" type="presParOf" srcId="{539BE2A8-2D64-4627-B79E-C2BE4F4402BC}" destId="{36280242-C8FD-454A-A25C-811725DA769F}" srcOrd="0" destOrd="0" presId="urn:microsoft.com/office/officeart/2018/2/layout/IconVerticalSolidList"/>
    <dgm:cxn modelId="{755FB87C-1CE4-4442-889A-023EC1E75070}" type="presParOf" srcId="{539BE2A8-2D64-4627-B79E-C2BE4F4402BC}" destId="{3C6385A5-20FF-4280-AA9A-B3B67267FC42}" srcOrd="1" destOrd="0" presId="urn:microsoft.com/office/officeart/2018/2/layout/IconVerticalSolidList"/>
    <dgm:cxn modelId="{68468A94-7598-47AC-AABD-8ECD75704CA9}" type="presParOf" srcId="{539BE2A8-2D64-4627-B79E-C2BE4F4402BC}" destId="{954B2307-59EE-4461-B2BD-8B3288589648}" srcOrd="2" destOrd="0" presId="urn:microsoft.com/office/officeart/2018/2/layout/IconVerticalSolidList"/>
    <dgm:cxn modelId="{CA5DD433-BA0D-4B55-80D2-64E8B207A426}" type="presParOf" srcId="{539BE2A8-2D64-4627-B79E-C2BE4F4402BC}" destId="{4040C126-ECEE-470C-9071-F6BAEE50BF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543A19-2262-445F-8E19-1159323ABFC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B5332DA-D6F9-4701-A118-5B3CD82F5781}">
      <dgm:prSet custT="1"/>
      <dgm:spPr/>
      <dgm:t>
        <a:bodyPr/>
        <a:lstStyle/>
        <a:p>
          <a:r>
            <a:rPr lang="en-US" sz="2000" b="0" dirty="0"/>
            <a:t>Speak to your teachers to determine appropriate class placements/ levels.</a:t>
          </a:r>
          <a:endParaRPr lang="en-US" sz="2000" dirty="0"/>
        </a:p>
      </dgm:t>
    </dgm:pt>
    <dgm:pt modelId="{B6FE0009-4FC7-4E59-A08E-457DF3129ECF}" type="parTrans" cxnId="{C79A9D2C-0817-44D6-AB03-F56BFCFD6088}">
      <dgm:prSet/>
      <dgm:spPr/>
      <dgm:t>
        <a:bodyPr/>
        <a:lstStyle/>
        <a:p>
          <a:endParaRPr lang="en-US"/>
        </a:p>
      </dgm:t>
    </dgm:pt>
    <dgm:pt modelId="{2CBE3458-F7EC-4895-8AD0-4E4AE8B735FD}" type="sibTrans" cxnId="{C79A9D2C-0817-44D6-AB03-F56BFCFD6088}">
      <dgm:prSet phldrT="1" phldr="0"/>
      <dgm:spPr>
        <a:solidFill>
          <a:srgbClr val="FFC000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02F48717-0788-4EAD-A8CA-46D3C5A9B46D}">
      <dgm:prSet custT="1"/>
      <dgm:spPr/>
      <dgm:t>
        <a:bodyPr/>
        <a:lstStyle/>
        <a:p>
          <a:r>
            <a:rPr lang="en-US" sz="2000" b="0" dirty="0"/>
            <a:t>Speak to your counselor about credits, credit recovery &amp; classes to support your post-Palmer plans.</a:t>
          </a:r>
          <a:endParaRPr lang="en-US" sz="2000" dirty="0"/>
        </a:p>
      </dgm:t>
    </dgm:pt>
    <dgm:pt modelId="{8029CD41-E5B5-4B81-BE2F-52B952D8B27D}" type="parTrans" cxnId="{B15F13B0-8778-4F32-89EF-58884EA325A3}">
      <dgm:prSet/>
      <dgm:spPr/>
      <dgm:t>
        <a:bodyPr/>
        <a:lstStyle/>
        <a:p>
          <a:endParaRPr lang="en-US"/>
        </a:p>
      </dgm:t>
    </dgm:pt>
    <dgm:pt modelId="{EC9104C7-0C0C-4A29-8B5F-365535DEE72C}" type="sibTrans" cxnId="{B15F13B0-8778-4F32-89EF-58884EA325A3}">
      <dgm:prSet phldrT="2" phldr="0"/>
      <dgm:spPr>
        <a:solidFill>
          <a:srgbClr val="FFC000"/>
        </a:solidFill>
      </dgm:spPr>
      <dgm:t>
        <a:bodyPr/>
        <a:lstStyle/>
        <a:p>
          <a:r>
            <a:rPr lang="en-US"/>
            <a:t>2</a:t>
          </a:r>
          <a:endParaRPr lang="en-US" dirty="0"/>
        </a:p>
      </dgm:t>
    </dgm:pt>
    <dgm:pt modelId="{E205E6FA-5EB4-4D30-B359-80A90E72B9FF}">
      <dgm:prSet custT="1"/>
      <dgm:spPr/>
      <dgm:t>
        <a:bodyPr/>
        <a:lstStyle/>
        <a:p>
          <a:r>
            <a:rPr lang="en-US" sz="2000" dirty="0"/>
            <a:t>Meet with your counselor to register during Social Studies class </a:t>
          </a:r>
          <a:r>
            <a:rPr lang="en-US" sz="2000" u="sng" dirty="0"/>
            <a:t>Monday, Feb. 6 Tuesday  Feb. 7</a:t>
          </a:r>
          <a:r>
            <a:rPr lang="en-US" sz="2000" b="1" dirty="0"/>
            <a:t> BRING YOUR LAPTOP.</a:t>
          </a:r>
        </a:p>
      </dgm:t>
    </dgm:pt>
    <dgm:pt modelId="{F0113F3C-DB6F-4C7A-A329-2233200F7A01}" type="parTrans" cxnId="{DD0C44A7-3A00-45A1-842D-C1D302A776D0}">
      <dgm:prSet/>
      <dgm:spPr/>
      <dgm:t>
        <a:bodyPr/>
        <a:lstStyle/>
        <a:p>
          <a:endParaRPr lang="en-US"/>
        </a:p>
      </dgm:t>
    </dgm:pt>
    <dgm:pt modelId="{3A5A0DE3-5CDD-44BE-92D1-6FF0BCEEB72F}" type="sibTrans" cxnId="{DD0C44A7-3A00-45A1-842D-C1D302A776D0}">
      <dgm:prSet phldrT="3" phldr="0"/>
      <dgm:spPr>
        <a:solidFill>
          <a:srgbClr val="FFC000"/>
        </a:solidFill>
      </dgm:spPr>
      <dgm:t>
        <a:bodyPr/>
        <a:lstStyle/>
        <a:p>
          <a:r>
            <a:rPr lang="en-US"/>
            <a:t>3</a:t>
          </a:r>
          <a:endParaRPr lang="en-US" dirty="0"/>
        </a:p>
      </dgm:t>
    </dgm:pt>
    <dgm:pt modelId="{D72FB38B-0F6A-46E9-A3E5-05CADE518E73}">
      <dgm:prSet custT="1"/>
      <dgm:spPr/>
      <dgm:t>
        <a:bodyPr/>
        <a:lstStyle/>
        <a:p>
          <a:pPr rtl="0"/>
          <a:r>
            <a:rPr lang="en-US" sz="2000" b="0" u="none" dirty="0"/>
            <a:t>You must select your classes on Feb. 6 or 7 </a:t>
          </a:r>
          <a:r>
            <a:rPr lang="en-US" sz="2000" b="1" u="none" dirty="0"/>
            <a:t>or </a:t>
          </a:r>
          <a:r>
            <a:rPr lang="en-US" sz="2000" b="1" u="none" dirty="0">
              <a:latin typeface="Century Gothic" panose="020B0502020202020204"/>
            </a:rPr>
            <a:t>classes</a:t>
          </a:r>
          <a:r>
            <a:rPr lang="en-US" sz="2000" b="1" u="none" dirty="0"/>
            <a:t> will </a:t>
          </a:r>
          <a:r>
            <a:rPr lang="en-US" sz="2000" b="1" u="none" dirty="0">
              <a:latin typeface="Century Gothic" panose="020B0502020202020204"/>
            </a:rPr>
            <a:t>be chosen</a:t>
          </a:r>
          <a:r>
            <a:rPr lang="en-US" sz="2000" b="1" u="none" dirty="0"/>
            <a:t> for you</a:t>
          </a:r>
          <a:r>
            <a:rPr lang="en-US" sz="2000" b="1" dirty="0"/>
            <a:t>.  </a:t>
          </a:r>
        </a:p>
      </dgm:t>
    </dgm:pt>
    <dgm:pt modelId="{5F81BC7C-5BF2-481C-8EB8-50C779F52484}" type="parTrans" cxnId="{6EB373D3-8A5F-4C08-B354-8BD8A0C53B99}">
      <dgm:prSet/>
      <dgm:spPr/>
      <dgm:t>
        <a:bodyPr/>
        <a:lstStyle/>
        <a:p>
          <a:endParaRPr lang="en-US"/>
        </a:p>
      </dgm:t>
    </dgm:pt>
    <dgm:pt modelId="{0FA29B14-E518-4095-B4DA-603430C23E42}" type="sibTrans" cxnId="{6EB373D3-8A5F-4C08-B354-8BD8A0C53B99}">
      <dgm:prSet phldrT="4" phldr="0"/>
      <dgm:spPr>
        <a:solidFill>
          <a:srgbClr val="FFC000"/>
        </a:solidFill>
      </dgm:spPr>
      <dgm:t>
        <a:bodyPr/>
        <a:lstStyle/>
        <a:p>
          <a:r>
            <a:rPr lang="en-US"/>
            <a:t>4</a:t>
          </a:r>
          <a:endParaRPr lang="en-US" dirty="0"/>
        </a:p>
      </dgm:t>
    </dgm:pt>
    <dgm:pt modelId="{26C8EC3E-AECE-4B96-9CF2-9CE34894AFB9}" type="pres">
      <dgm:prSet presAssocID="{F1543A19-2262-445F-8E19-1159323ABFC1}" presName="Name0" presStyleCnt="0">
        <dgm:presLayoutVars>
          <dgm:animLvl val="lvl"/>
          <dgm:resizeHandles val="exact"/>
        </dgm:presLayoutVars>
      </dgm:prSet>
      <dgm:spPr/>
    </dgm:pt>
    <dgm:pt modelId="{747C3B9D-BB04-472A-8D28-27151B9D3490}" type="pres">
      <dgm:prSet presAssocID="{8B5332DA-D6F9-4701-A118-5B3CD82F5781}" presName="compositeNode" presStyleCnt="0">
        <dgm:presLayoutVars>
          <dgm:bulletEnabled val="1"/>
        </dgm:presLayoutVars>
      </dgm:prSet>
      <dgm:spPr/>
    </dgm:pt>
    <dgm:pt modelId="{8A0DD4A2-DEE1-43FC-ACDE-5A38B24BF88F}" type="pres">
      <dgm:prSet presAssocID="{8B5332DA-D6F9-4701-A118-5B3CD82F5781}" presName="bgRect" presStyleLbl="bgAccFollowNode1" presStyleIdx="0" presStyleCnt="4" custScaleX="101603" custScaleY="129817" custLinFactNeighborX="1816" custLinFactNeighborY="-16569"/>
      <dgm:spPr/>
    </dgm:pt>
    <dgm:pt modelId="{5854FAE4-1930-4610-B2BA-16D6A2FE9E74}" type="pres">
      <dgm:prSet presAssocID="{2CBE3458-F7EC-4895-8AD0-4E4AE8B735FD}" presName="sibTransNodeCircle" presStyleLbl="alignNode1" presStyleIdx="0" presStyleCnt="8" custLinFactY="-3223" custLinFactNeighborX="-1096" custLinFactNeighborY="-100000">
        <dgm:presLayoutVars>
          <dgm:chMax val="0"/>
          <dgm:bulletEnabled/>
        </dgm:presLayoutVars>
      </dgm:prSet>
      <dgm:spPr/>
    </dgm:pt>
    <dgm:pt modelId="{95D598AE-183C-476E-A7F2-1B799A232FCD}" type="pres">
      <dgm:prSet presAssocID="{8B5332DA-D6F9-4701-A118-5B3CD82F5781}" presName="bottomLine" presStyleLbl="alignNode1" presStyleIdx="1" presStyleCnt="8">
        <dgm:presLayoutVars/>
      </dgm:prSet>
      <dgm:spPr/>
    </dgm:pt>
    <dgm:pt modelId="{72A163C6-D8F0-4B48-8675-33E756DCA80F}" type="pres">
      <dgm:prSet presAssocID="{8B5332DA-D6F9-4701-A118-5B3CD82F5781}" presName="nodeText" presStyleLbl="bgAccFollowNode1" presStyleIdx="0" presStyleCnt="4">
        <dgm:presLayoutVars>
          <dgm:bulletEnabled val="1"/>
        </dgm:presLayoutVars>
      </dgm:prSet>
      <dgm:spPr/>
    </dgm:pt>
    <dgm:pt modelId="{8A9C3BF9-7596-4327-B2AF-426DD87BE16D}" type="pres">
      <dgm:prSet presAssocID="{2CBE3458-F7EC-4895-8AD0-4E4AE8B735FD}" presName="sibTrans" presStyleCnt="0"/>
      <dgm:spPr/>
    </dgm:pt>
    <dgm:pt modelId="{0439E7B8-E4F8-402F-8549-85E4353CF22A}" type="pres">
      <dgm:prSet presAssocID="{02F48717-0788-4EAD-A8CA-46D3C5A9B46D}" presName="compositeNode" presStyleCnt="0">
        <dgm:presLayoutVars>
          <dgm:bulletEnabled val="1"/>
        </dgm:presLayoutVars>
      </dgm:prSet>
      <dgm:spPr/>
    </dgm:pt>
    <dgm:pt modelId="{65BCF7D7-59D2-4719-94C9-C73BDD032A83}" type="pres">
      <dgm:prSet presAssocID="{02F48717-0788-4EAD-A8CA-46D3C5A9B46D}" presName="bgRect" presStyleLbl="bgAccFollowNode1" presStyleIdx="1" presStyleCnt="4" custScaleX="106797" custScaleY="130299" custLinFactNeighborX="1362" custLinFactNeighborY="-16541"/>
      <dgm:spPr/>
    </dgm:pt>
    <dgm:pt modelId="{773A9C16-2B83-4078-83A7-E277DFCC6581}" type="pres">
      <dgm:prSet presAssocID="{EC9104C7-0C0C-4A29-8B5F-365535DEE72C}" presName="sibTransNodeCircle" presStyleLbl="alignNode1" presStyleIdx="2" presStyleCnt="8" custLinFactY="-1060" custLinFactNeighborX="6487" custLinFactNeighborY="-100000">
        <dgm:presLayoutVars>
          <dgm:chMax val="0"/>
          <dgm:bulletEnabled/>
        </dgm:presLayoutVars>
      </dgm:prSet>
      <dgm:spPr/>
    </dgm:pt>
    <dgm:pt modelId="{F88BDD86-B7F2-468A-9DED-A8B766D26283}" type="pres">
      <dgm:prSet presAssocID="{02F48717-0788-4EAD-A8CA-46D3C5A9B46D}" presName="bottomLine" presStyleLbl="alignNode1" presStyleIdx="3" presStyleCnt="8">
        <dgm:presLayoutVars/>
      </dgm:prSet>
      <dgm:spPr/>
    </dgm:pt>
    <dgm:pt modelId="{D602360B-486B-4365-AAF2-07B6BD0F4A51}" type="pres">
      <dgm:prSet presAssocID="{02F48717-0788-4EAD-A8CA-46D3C5A9B46D}" presName="nodeText" presStyleLbl="bgAccFollowNode1" presStyleIdx="1" presStyleCnt="4">
        <dgm:presLayoutVars>
          <dgm:bulletEnabled val="1"/>
        </dgm:presLayoutVars>
      </dgm:prSet>
      <dgm:spPr/>
    </dgm:pt>
    <dgm:pt modelId="{0D60263F-9798-43B8-BDE6-B9B7176275F2}" type="pres">
      <dgm:prSet presAssocID="{EC9104C7-0C0C-4A29-8B5F-365535DEE72C}" presName="sibTrans" presStyleCnt="0"/>
      <dgm:spPr/>
    </dgm:pt>
    <dgm:pt modelId="{37023D1C-28F3-4777-94C6-A1D0878EE7F3}" type="pres">
      <dgm:prSet presAssocID="{E205E6FA-5EB4-4D30-B359-80A90E72B9FF}" presName="compositeNode" presStyleCnt="0">
        <dgm:presLayoutVars>
          <dgm:bulletEnabled val="1"/>
        </dgm:presLayoutVars>
      </dgm:prSet>
      <dgm:spPr/>
    </dgm:pt>
    <dgm:pt modelId="{60B46C7E-CF9D-49F0-9E0D-0AB273AA0DDB}" type="pres">
      <dgm:prSet presAssocID="{E205E6FA-5EB4-4D30-B359-80A90E72B9FF}" presName="bgRect" presStyleLbl="bgAccFollowNode1" presStyleIdx="2" presStyleCnt="4" custScaleX="110026" custScaleY="130015" custLinFactNeighborX="-509" custLinFactNeighborY="-16344"/>
      <dgm:spPr/>
    </dgm:pt>
    <dgm:pt modelId="{FA4837AE-FF7F-488C-AC1C-AF268917F1A7}" type="pres">
      <dgm:prSet presAssocID="{3A5A0DE3-5CDD-44BE-92D1-6FF0BCEEB72F}" presName="sibTransNodeCircle" presStyleLbl="alignNode1" presStyleIdx="4" presStyleCnt="8" custLinFactY="-3790" custLinFactNeighborX="-4325" custLinFactNeighborY="-100000">
        <dgm:presLayoutVars>
          <dgm:chMax val="0"/>
          <dgm:bulletEnabled/>
        </dgm:presLayoutVars>
      </dgm:prSet>
      <dgm:spPr/>
    </dgm:pt>
    <dgm:pt modelId="{5005DCC2-BDB9-4816-B865-C520E4E852ED}" type="pres">
      <dgm:prSet presAssocID="{E205E6FA-5EB4-4D30-B359-80A90E72B9FF}" presName="bottomLine" presStyleLbl="alignNode1" presStyleIdx="5" presStyleCnt="8">
        <dgm:presLayoutVars/>
      </dgm:prSet>
      <dgm:spPr/>
    </dgm:pt>
    <dgm:pt modelId="{190E5895-8781-426E-A54F-0B8B767885EE}" type="pres">
      <dgm:prSet presAssocID="{E205E6FA-5EB4-4D30-B359-80A90E72B9FF}" presName="nodeText" presStyleLbl="bgAccFollowNode1" presStyleIdx="2" presStyleCnt="4">
        <dgm:presLayoutVars>
          <dgm:bulletEnabled val="1"/>
        </dgm:presLayoutVars>
      </dgm:prSet>
      <dgm:spPr/>
    </dgm:pt>
    <dgm:pt modelId="{D649ABCE-BA51-4CCA-B400-5A6C4367718A}" type="pres">
      <dgm:prSet presAssocID="{3A5A0DE3-5CDD-44BE-92D1-6FF0BCEEB72F}" presName="sibTrans" presStyleCnt="0"/>
      <dgm:spPr/>
    </dgm:pt>
    <dgm:pt modelId="{5228C56F-68C8-4E45-9DAF-2190330956FE}" type="pres">
      <dgm:prSet presAssocID="{D72FB38B-0F6A-46E9-A3E5-05CADE518E73}" presName="compositeNode" presStyleCnt="0">
        <dgm:presLayoutVars>
          <dgm:bulletEnabled val="1"/>
        </dgm:presLayoutVars>
      </dgm:prSet>
      <dgm:spPr/>
    </dgm:pt>
    <dgm:pt modelId="{ECB8D4B3-92DC-43C7-AA86-8EEE75A9EA01}" type="pres">
      <dgm:prSet presAssocID="{D72FB38B-0F6A-46E9-A3E5-05CADE518E73}" presName="bgRect" presStyleLbl="bgAccFollowNode1" presStyleIdx="3" presStyleCnt="4" custScaleX="107049" custScaleY="130436" custLinFactNeighborX="605" custLinFactNeighborY="-15941"/>
      <dgm:spPr/>
    </dgm:pt>
    <dgm:pt modelId="{9BF03847-5F61-4789-9776-E6567A9ED298}" type="pres">
      <dgm:prSet presAssocID="{0FA29B14-E518-4095-B4DA-603430C23E42}" presName="sibTransNodeCircle" presStyleLbl="alignNode1" presStyleIdx="6" presStyleCnt="8" custLinFactY="-1722" custLinFactNeighborX="-9140" custLinFactNeighborY="-100000">
        <dgm:presLayoutVars>
          <dgm:chMax val="0"/>
          <dgm:bulletEnabled/>
        </dgm:presLayoutVars>
      </dgm:prSet>
      <dgm:spPr/>
    </dgm:pt>
    <dgm:pt modelId="{23D23B0D-FC3A-4BAB-8E8F-9F610D93BE7D}" type="pres">
      <dgm:prSet presAssocID="{D72FB38B-0F6A-46E9-A3E5-05CADE518E73}" presName="bottomLine" presStyleLbl="alignNode1" presStyleIdx="7" presStyleCnt="8">
        <dgm:presLayoutVars/>
      </dgm:prSet>
      <dgm:spPr/>
    </dgm:pt>
    <dgm:pt modelId="{511FC69B-BE38-4CF0-A179-C519DF3D0EE4}" type="pres">
      <dgm:prSet presAssocID="{D72FB38B-0F6A-46E9-A3E5-05CADE518E73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1DF530D-5865-4554-94F2-4D5B4A7D586A}" type="presOf" srcId="{EC9104C7-0C0C-4A29-8B5F-365535DEE72C}" destId="{773A9C16-2B83-4078-83A7-E277DFCC6581}" srcOrd="0" destOrd="0" presId="urn:microsoft.com/office/officeart/2016/7/layout/BasicLinearProcessNumbered"/>
    <dgm:cxn modelId="{FC522B13-3E3E-4B4D-A39D-B2F11219188E}" type="presOf" srcId="{2CBE3458-F7EC-4895-8AD0-4E4AE8B735FD}" destId="{5854FAE4-1930-4610-B2BA-16D6A2FE9E74}" srcOrd="0" destOrd="0" presId="urn:microsoft.com/office/officeart/2016/7/layout/BasicLinearProcessNumbered"/>
    <dgm:cxn modelId="{885E1B1B-BC24-4D02-BA65-5FAB53944BF8}" type="presOf" srcId="{E205E6FA-5EB4-4D30-B359-80A90E72B9FF}" destId="{60B46C7E-CF9D-49F0-9E0D-0AB273AA0DDB}" srcOrd="0" destOrd="0" presId="urn:microsoft.com/office/officeart/2016/7/layout/BasicLinearProcessNumbered"/>
    <dgm:cxn modelId="{9E28942A-F012-43F4-8C52-035848A554AE}" type="presOf" srcId="{8B5332DA-D6F9-4701-A118-5B3CD82F5781}" destId="{72A163C6-D8F0-4B48-8675-33E756DCA80F}" srcOrd="1" destOrd="0" presId="urn:microsoft.com/office/officeart/2016/7/layout/BasicLinearProcessNumbered"/>
    <dgm:cxn modelId="{C79A9D2C-0817-44D6-AB03-F56BFCFD6088}" srcId="{F1543A19-2262-445F-8E19-1159323ABFC1}" destId="{8B5332DA-D6F9-4701-A118-5B3CD82F5781}" srcOrd="0" destOrd="0" parTransId="{B6FE0009-4FC7-4E59-A08E-457DF3129ECF}" sibTransId="{2CBE3458-F7EC-4895-8AD0-4E4AE8B735FD}"/>
    <dgm:cxn modelId="{A30EEF53-BD15-4E57-A70C-0D97B4B0B1BD}" type="presOf" srcId="{02F48717-0788-4EAD-A8CA-46D3C5A9B46D}" destId="{D602360B-486B-4365-AAF2-07B6BD0F4A51}" srcOrd="1" destOrd="0" presId="urn:microsoft.com/office/officeart/2016/7/layout/BasicLinearProcessNumbered"/>
    <dgm:cxn modelId="{C5FFB657-B854-4CEE-8418-C98D4CC48387}" type="presOf" srcId="{F1543A19-2262-445F-8E19-1159323ABFC1}" destId="{26C8EC3E-AECE-4B96-9CF2-9CE34894AFB9}" srcOrd="0" destOrd="0" presId="urn:microsoft.com/office/officeart/2016/7/layout/BasicLinearProcessNumbered"/>
    <dgm:cxn modelId="{E7AAB192-7B62-4CE6-990F-164F4E0EA763}" type="presOf" srcId="{D72FB38B-0F6A-46E9-A3E5-05CADE518E73}" destId="{ECB8D4B3-92DC-43C7-AA86-8EEE75A9EA01}" srcOrd="0" destOrd="0" presId="urn:microsoft.com/office/officeart/2016/7/layout/BasicLinearProcessNumbered"/>
    <dgm:cxn modelId="{0A01FB9D-13AB-4227-A07C-BFDE6F40794B}" type="presOf" srcId="{02F48717-0788-4EAD-A8CA-46D3C5A9B46D}" destId="{65BCF7D7-59D2-4719-94C9-C73BDD032A83}" srcOrd="0" destOrd="0" presId="urn:microsoft.com/office/officeart/2016/7/layout/BasicLinearProcessNumbered"/>
    <dgm:cxn modelId="{DD0C44A7-3A00-45A1-842D-C1D302A776D0}" srcId="{F1543A19-2262-445F-8E19-1159323ABFC1}" destId="{E205E6FA-5EB4-4D30-B359-80A90E72B9FF}" srcOrd="2" destOrd="0" parTransId="{F0113F3C-DB6F-4C7A-A329-2233200F7A01}" sibTransId="{3A5A0DE3-5CDD-44BE-92D1-6FF0BCEEB72F}"/>
    <dgm:cxn modelId="{B15F13B0-8778-4F32-89EF-58884EA325A3}" srcId="{F1543A19-2262-445F-8E19-1159323ABFC1}" destId="{02F48717-0788-4EAD-A8CA-46D3C5A9B46D}" srcOrd="1" destOrd="0" parTransId="{8029CD41-E5B5-4B81-BE2F-52B952D8B27D}" sibTransId="{EC9104C7-0C0C-4A29-8B5F-365535DEE72C}"/>
    <dgm:cxn modelId="{068013CD-088A-4FF2-B26A-781F81668BA9}" type="presOf" srcId="{8B5332DA-D6F9-4701-A118-5B3CD82F5781}" destId="{8A0DD4A2-DEE1-43FC-ACDE-5A38B24BF88F}" srcOrd="0" destOrd="0" presId="urn:microsoft.com/office/officeart/2016/7/layout/BasicLinearProcessNumbered"/>
    <dgm:cxn modelId="{6EB373D3-8A5F-4C08-B354-8BD8A0C53B99}" srcId="{F1543A19-2262-445F-8E19-1159323ABFC1}" destId="{D72FB38B-0F6A-46E9-A3E5-05CADE518E73}" srcOrd="3" destOrd="0" parTransId="{5F81BC7C-5BF2-481C-8EB8-50C779F52484}" sibTransId="{0FA29B14-E518-4095-B4DA-603430C23E42}"/>
    <dgm:cxn modelId="{DA7777D8-6F33-43EE-AFED-AD1FEF532767}" type="presOf" srcId="{3A5A0DE3-5CDD-44BE-92D1-6FF0BCEEB72F}" destId="{FA4837AE-FF7F-488C-AC1C-AF268917F1A7}" srcOrd="0" destOrd="0" presId="urn:microsoft.com/office/officeart/2016/7/layout/BasicLinearProcessNumbered"/>
    <dgm:cxn modelId="{7C5EE3DE-4A5B-4934-8BFE-50B9247E21EE}" type="presOf" srcId="{0FA29B14-E518-4095-B4DA-603430C23E42}" destId="{9BF03847-5F61-4789-9776-E6567A9ED298}" srcOrd="0" destOrd="0" presId="urn:microsoft.com/office/officeart/2016/7/layout/BasicLinearProcessNumbered"/>
    <dgm:cxn modelId="{2A673CED-342D-4A28-9196-D546C9E0FED6}" type="presOf" srcId="{E205E6FA-5EB4-4D30-B359-80A90E72B9FF}" destId="{190E5895-8781-426E-A54F-0B8B767885EE}" srcOrd="1" destOrd="0" presId="urn:microsoft.com/office/officeart/2016/7/layout/BasicLinearProcessNumbered"/>
    <dgm:cxn modelId="{B541C6F2-0386-488C-A5CA-616B09A380FD}" type="presOf" srcId="{D72FB38B-0F6A-46E9-A3E5-05CADE518E73}" destId="{511FC69B-BE38-4CF0-A179-C519DF3D0EE4}" srcOrd="1" destOrd="0" presId="urn:microsoft.com/office/officeart/2016/7/layout/BasicLinearProcessNumbered"/>
    <dgm:cxn modelId="{89A17FAD-A16A-4740-A7C0-240B75678311}" type="presParOf" srcId="{26C8EC3E-AECE-4B96-9CF2-9CE34894AFB9}" destId="{747C3B9D-BB04-472A-8D28-27151B9D3490}" srcOrd="0" destOrd="0" presId="urn:microsoft.com/office/officeart/2016/7/layout/BasicLinearProcessNumbered"/>
    <dgm:cxn modelId="{05EE6BAF-A912-41C1-BF9A-6C94794EFE3F}" type="presParOf" srcId="{747C3B9D-BB04-472A-8D28-27151B9D3490}" destId="{8A0DD4A2-DEE1-43FC-ACDE-5A38B24BF88F}" srcOrd="0" destOrd="0" presId="urn:microsoft.com/office/officeart/2016/7/layout/BasicLinearProcessNumbered"/>
    <dgm:cxn modelId="{957A162B-5B41-4AC8-90FD-20C0F07187D6}" type="presParOf" srcId="{747C3B9D-BB04-472A-8D28-27151B9D3490}" destId="{5854FAE4-1930-4610-B2BA-16D6A2FE9E74}" srcOrd="1" destOrd="0" presId="urn:microsoft.com/office/officeart/2016/7/layout/BasicLinearProcessNumbered"/>
    <dgm:cxn modelId="{BA56E4ED-6D88-4C71-89BD-88936E0ED835}" type="presParOf" srcId="{747C3B9D-BB04-472A-8D28-27151B9D3490}" destId="{95D598AE-183C-476E-A7F2-1B799A232FCD}" srcOrd="2" destOrd="0" presId="urn:microsoft.com/office/officeart/2016/7/layout/BasicLinearProcessNumbered"/>
    <dgm:cxn modelId="{11242A46-F535-4A1A-B2FD-6F180B7C9440}" type="presParOf" srcId="{747C3B9D-BB04-472A-8D28-27151B9D3490}" destId="{72A163C6-D8F0-4B48-8675-33E756DCA80F}" srcOrd="3" destOrd="0" presId="urn:microsoft.com/office/officeart/2016/7/layout/BasicLinearProcessNumbered"/>
    <dgm:cxn modelId="{734594DE-F9F7-48FD-B379-CBB4278A787A}" type="presParOf" srcId="{26C8EC3E-AECE-4B96-9CF2-9CE34894AFB9}" destId="{8A9C3BF9-7596-4327-B2AF-426DD87BE16D}" srcOrd="1" destOrd="0" presId="urn:microsoft.com/office/officeart/2016/7/layout/BasicLinearProcessNumbered"/>
    <dgm:cxn modelId="{4FD23C54-8112-43B6-85C3-18801180FEA4}" type="presParOf" srcId="{26C8EC3E-AECE-4B96-9CF2-9CE34894AFB9}" destId="{0439E7B8-E4F8-402F-8549-85E4353CF22A}" srcOrd="2" destOrd="0" presId="urn:microsoft.com/office/officeart/2016/7/layout/BasicLinearProcessNumbered"/>
    <dgm:cxn modelId="{F4345172-5E7E-4B36-8506-D3E959F374A1}" type="presParOf" srcId="{0439E7B8-E4F8-402F-8549-85E4353CF22A}" destId="{65BCF7D7-59D2-4719-94C9-C73BDD032A83}" srcOrd="0" destOrd="0" presId="urn:microsoft.com/office/officeart/2016/7/layout/BasicLinearProcessNumbered"/>
    <dgm:cxn modelId="{3792CAC5-DE90-4A93-8FFE-862103DB7EA4}" type="presParOf" srcId="{0439E7B8-E4F8-402F-8549-85E4353CF22A}" destId="{773A9C16-2B83-4078-83A7-E277DFCC6581}" srcOrd="1" destOrd="0" presId="urn:microsoft.com/office/officeart/2016/7/layout/BasicLinearProcessNumbered"/>
    <dgm:cxn modelId="{E4CD2B2A-35AF-4575-8DA3-8E9136143B34}" type="presParOf" srcId="{0439E7B8-E4F8-402F-8549-85E4353CF22A}" destId="{F88BDD86-B7F2-468A-9DED-A8B766D26283}" srcOrd="2" destOrd="0" presId="urn:microsoft.com/office/officeart/2016/7/layout/BasicLinearProcessNumbered"/>
    <dgm:cxn modelId="{993A83F0-5168-482B-8274-D66EEE6D78BE}" type="presParOf" srcId="{0439E7B8-E4F8-402F-8549-85E4353CF22A}" destId="{D602360B-486B-4365-AAF2-07B6BD0F4A51}" srcOrd="3" destOrd="0" presId="urn:microsoft.com/office/officeart/2016/7/layout/BasicLinearProcessNumbered"/>
    <dgm:cxn modelId="{504C6B70-09F1-42AA-9B58-4843E9E91D55}" type="presParOf" srcId="{26C8EC3E-AECE-4B96-9CF2-9CE34894AFB9}" destId="{0D60263F-9798-43B8-BDE6-B9B7176275F2}" srcOrd="3" destOrd="0" presId="urn:microsoft.com/office/officeart/2016/7/layout/BasicLinearProcessNumbered"/>
    <dgm:cxn modelId="{288480C0-8600-41B0-828A-538E36100F62}" type="presParOf" srcId="{26C8EC3E-AECE-4B96-9CF2-9CE34894AFB9}" destId="{37023D1C-28F3-4777-94C6-A1D0878EE7F3}" srcOrd="4" destOrd="0" presId="urn:microsoft.com/office/officeart/2016/7/layout/BasicLinearProcessNumbered"/>
    <dgm:cxn modelId="{EA896433-19CE-4EDF-9A50-B95384867180}" type="presParOf" srcId="{37023D1C-28F3-4777-94C6-A1D0878EE7F3}" destId="{60B46C7E-CF9D-49F0-9E0D-0AB273AA0DDB}" srcOrd="0" destOrd="0" presId="urn:microsoft.com/office/officeart/2016/7/layout/BasicLinearProcessNumbered"/>
    <dgm:cxn modelId="{FFD68B4C-63C4-4C76-86B4-6BE4FD2C9324}" type="presParOf" srcId="{37023D1C-28F3-4777-94C6-A1D0878EE7F3}" destId="{FA4837AE-FF7F-488C-AC1C-AF268917F1A7}" srcOrd="1" destOrd="0" presId="urn:microsoft.com/office/officeart/2016/7/layout/BasicLinearProcessNumbered"/>
    <dgm:cxn modelId="{E1C1672B-D95A-4535-9653-BBE52B427DEE}" type="presParOf" srcId="{37023D1C-28F3-4777-94C6-A1D0878EE7F3}" destId="{5005DCC2-BDB9-4816-B865-C520E4E852ED}" srcOrd="2" destOrd="0" presId="urn:microsoft.com/office/officeart/2016/7/layout/BasicLinearProcessNumbered"/>
    <dgm:cxn modelId="{151E5E92-C672-4350-AAB9-2A56E960A2BD}" type="presParOf" srcId="{37023D1C-28F3-4777-94C6-A1D0878EE7F3}" destId="{190E5895-8781-426E-A54F-0B8B767885EE}" srcOrd="3" destOrd="0" presId="urn:microsoft.com/office/officeart/2016/7/layout/BasicLinearProcessNumbered"/>
    <dgm:cxn modelId="{84C3C486-D169-47F5-942E-94740E0322B0}" type="presParOf" srcId="{26C8EC3E-AECE-4B96-9CF2-9CE34894AFB9}" destId="{D649ABCE-BA51-4CCA-B400-5A6C4367718A}" srcOrd="5" destOrd="0" presId="urn:microsoft.com/office/officeart/2016/7/layout/BasicLinearProcessNumbered"/>
    <dgm:cxn modelId="{F3DB3786-85C5-409D-AACD-70C7A48D8F22}" type="presParOf" srcId="{26C8EC3E-AECE-4B96-9CF2-9CE34894AFB9}" destId="{5228C56F-68C8-4E45-9DAF-2190330956FE}" srcOrd="6" destOrd="0" presId="urn:microsoft.com/office/officeart/2016/7/layout/BasicLinearProcessNumbered"/>
    <dgm:cxn modelId="{5DA414C5-F3F2-4B5F-9067-3B5F33A2F386}" type="presParOf" srcId="{5228C56F-68C8-4E45-9DAF-2190330956FE}" destId="{ECB8D4B3-92DC-43C7-AA86-8EEE75A9EA01}" srcOrd="0" destOrd="0" presId="urn:microsoft.com/office/officeart/2016/7/layout/BasicLinearProcessNumbered"/>
    <dgm:cxn modelId="{038B9EB1-3B7C-4715-9C3B-1FEEC04EF233}" type="presParOf" srcId="{5228C56F-68C8-4E45-9DAF-2190330956FE}" destId="{9BF03847-5F61-4789-9776-E6567A9ED298}" srcOrd="1" destOrd="0" presId="urn:microsoft.com/office/officeart/2016/7/layout/BasicLinearProcessNumbered"/>
    <dgm:cxn modelId="{C2D39E64-FD48-42BE-84E6-D7C6DA4A7E45}" type="presParOf" srcId="{5228C56F-68C8-4E45-9DAF-2190330956FE}" destId="{23D23B0D-FC3A-4BAB-8E8F-9F610D93BE7D}" srcOrd="2" destOrd="0" presId="urn:microsoft.com/office/officeart/2016/7/layout/BasicLinearProcessNumbered"/>
    <dgm:cxn modelId="{517E9574-5C50-4ACD-90E2-AAE6FA45045A}" type="presParOf" srcId="{5228C56F-68C8-4E45-9DAF-2190330956FE}" destId="{511FC69B-BE38-4CF0-A179-C519DF3D0EE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41495B-E871-422E-98A8-37CBCAD3FAB9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7D62D3-2751-4D2E-9D4E-E6DDF082E66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Palmer will be using a NEW registration process this year</a:t>
          </a:r>
          <a:r>
            <a:rPr lang="en-US" dirty="0">
              <a:solidFill>
                <a:schemeClr val="bg1"/>
              </a:solidFill>
              <a:latin typeface="Century Gothic" panose="020B0502020202020204"/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CC8FAB35-4EC8-4F76-9B61-B7B4C916250F}" type="parTrans" cxnId="{BE4DEACF-D9D2-49E9-9979-21092102C913}">
      <dgm:prSet/>
      <dgm:spPr/>
      <dgm:t>
        <a:bodyPr/>
        <a:lstStyle/>
        <a:p>
          <a:endParaRPr lang="en-US"/>
        </a:p>
      </dgm:t>
    </dgm:pt>
    <dgm:pt modelId="{09187E2C-4554-4923-A0B7-654EEC1611FD}" type="sibTrans" cxnId="{BE4DEACF-D9D2-49E9-9979-21092102C913}">
      <dgm:prSet/>
      <dgm:spPr/>
      <dgm:t>
        <a:bodyPr/>
        <a:lstStyle/>
        <a:p>
          <a:endParaRPr lang="en-US"/>
        </a:p>
      </dgm:t>
    </dgm:pt>
    <dgm:pt modelId="{5EAEEEA9-213E-47F5-A737-E414CA2E4F56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Step 1: </a:t>
          </a:r>
          <a:r>
            <a:rPr lang="en-US" dirty="0">
              <a:solidFill>
                <a:schemeClr val="bg1"/>
              </a:solidFill>
              <a:latin typeface="Century Gothic" panose="020B0502020202020204"/>
            </a:rPr>
            <a:t>        </a:t>
          </a:r>
          <a:endParaRPr lang="en-US" dirty="0">
            <a:solidFill>
              <a:schemeClr val="bg1"/>
            </a:solidFill>
          </a:endParaRPr>
        </a:p>
        <a:p>
          <a:r>
            <a:rPr lang="en-US" dirty="0">
              <a:solidFill>
                <a:schemeClr val="bg1"/>
              </a:solidFill>
            </a:rPr>
            <a:t>Pre-registration presentation – </a:t>
          </a:r>
          <a:r>
            <a:rPr lang="en-US" b="1" dirty="0">
              <a:solidFill>
                <a:schemeClr val="bg1"/>
              </a:solidFill>
            </a:rPr>
            <a:t>TODAY!</a:t>
          </a:r>
        </a:p>
      </dgm:t>
    </dgm:pt>
    <dgm:pt modelId="{331CC3D0-2E35-4840-A7AD-A2B10B4F396B}" type="parTrans" cxnId="{69AD262C-1386-4C20-946B-A1C814E1ECC5}">
      <dgm:prSet/>
      <dgm:spPr/>
      <dgm:t>
        <a:bodyPr/>
        <a:lstStyle/>
        <a:p>
          <a:endParaRPr lang="en-US"/>
        </a:p>
      </dgm:t>
    </dgm:pt>
    <dgm:pt modelId="{31E4FB67-2F25-4DE2-904E-7505B47090A6}" type="sibTrans" cxnId="{69AD262C-1386-4C20-946B-A1C814E1ECC5}">
      <dgm:prSet/>
      <dgm:spPr/>
      <dgm:t>
        <a:bodyPr/>
        <a:lstStyle/>
        <a:p>
          <a:endParaRPr lang="en-US"/>
        </a:p>
      </dgm:t>
    </dgm:pt>
    <dgm:pt modelId="{8813546B-99AC-47CA-A7CE-6D2F75624417}">
      <dgm:prSet/>
      <dgm:spPr/>
      <dgm:t>
        <a:bodyPr/>
        <a:lstStyle/>
        <a:p>
          <a:pPr algn="ctr" rtl="0"/>
          <a:r>
            <a:rPr lang="en-US" dirty="0">
              <a:solidFill>
                <a:schemeClr val="bg1"/>
              </a:solidFill>
              <a:latin typeface="Century Gothic" panose="020B0502020202020204"/>
            </a:rPr>
            <a:t> </a:t>
          </a:r>
          <a:r>
            <a:rPr lang="en-US" dirty="0">
              <a:solidFill>
                <a:schemeClr val="bg1"/>
              </a:solidFill>
            </a:rPr>
            <a:t> Step 2:</a:t>
          </a:r>
          <a:r>
            <a:rPr lang="en-US" dirty="0">
              <a:solidFill>
                <a:schemeClr val="bg1"/>
              </a:solidFill>
              <a:latin typeface="Century Gothic" panose="020B0502020202020204"/>
            </a:rPr>
            <a:t>  </a:t>
          </a:r>
          <a:r>
            <a:rPr lang="en-US" dirty="0">
              <a:solidFill>
                <a:schemeClr val="bg1"/>
              </a:solidFill>
            </a:rPr>
            <a:t> Complete registration form using teacher, parent, and counselor input</a:t>
          </a:r>
        </a:p>
      </dgm:t>
    </dgm:pt>
    <dgm:pt modelId="{85C15262-B052-4BBF-808C-4A9B52612319}" type="parTrans" cxnId="{31591B5A-08E7-4095-964B-E96B2697A81D}">
      <dgm:prSet/>
      <dgm:spPr/>
      <dgm:t>
        <a:bodyPr/>
        <a:lstStyle/>
        <a:p>
          <a:endParaRPr lang="en-US"/>
        </a:p>
      </dgm:t>
    </dgm:pt>
    <dgm:pt modelId="{8725BF39-5704-436F-AC91-60174D5042FA}" type="sibTrans" cxnId="{31591B5A-08E7-4095-964B-E96B2697A81D}">
      <dgm:prSet/>
      <dgm:spPr/>
      <dgm:t>
        <a:bodyPr/>
        <a:lstStyle/>
        <a:p>
          <a:endParaRPr lang="en-US"/>
        </a:p>
      </dgm:t>
    </dgm:pt>
    <dgm:pt modelId="{48E1F0D3-56A8-4AA8-9051-AF4604EBDB9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Step 3:   </a:t>
          </a:r>
        </a:p>
        <a:p>
          <a:pPr rtl="0"/>
          <a:r>
            <a:rPr lang="en-US" dirty="0">
              <a:solidFill>
                <a:schemeClr val="bg1"/>
              </a:solidFill>
            </a:rPr>
            <a:t>Register for classes</a:t>
          </a:r>
          <a:r>
            <a:rPr lang="en-US" dirty="0">
              <a:solidFill>
                <a:schemeClr val="bg1"/>
              </a:solidFill>
              <a:latin typeface="Century Gothic" panose="020B0502020202020204"/>
            </a:rPr>
            <a:t> </a:t>
          </a:r>
          <a:endParaRPr lang="en-US" b="0" dirty="0">
            <a:solidFill>
              <a:schemeClr val="bg1"/>
            </a:solidFill>
            <a:latin typeface="Century Gothic" panose="020B0502020202020204"/>
          </a:endParaRPr>
        </a:p>
        <a:p>
          <a:pPr rtl="0"/>
          <a:r>
            <a:rPr lang="en-US" b="1" dirty="0">
              <a:solidFill>
                <a:schemeClr val="bg1"/>
              </a:solidFill>
              <a:latin typeface="Century Gothic" panose="020B0502020202020204"/>
            </a:rPr>
            <a:t>Monday, Feb. 6</a:t>
          </a:r>
        </a:p>
        <a:p>
          <a:pPr rtl="0"/>
          <a:r>
            <a:rPr lang="en-US" b="1" dirty="0">
              <a:solidFill>
                <a:schemeClr val="bg1"/>
              </a:solidFill>
              <a:latin typeface="Century Gothic" panose="020B0502020202020204"/>
            </a:rPr>
            <a:t>Tuesday, Feb. 7</a:t>
          </a:r>
        </a:p>
      </dgm:t>
    </dgm:pt>
    <dgm:pt modelId="{8FE1FBAC-1C26-4AB6-9E07-0237011F59C5}" type="parTrans" cxnId="{C6B9A067-D5D6-44C9-9070-C3266DD1C397}">
      <dgm:prSet/>
      <dgm:spPr/>
      <dgm:t>
        <a:bodyPr/>
        <a:lstStyle/>
        <a:p>
          <a:endParaRPr lang="en-US"/>
        </a:p>
      </dgm:t>
    </dgm:pt>
    <dgm:pt modelId="{103161F8-CE49-4D23-AC68-79B572811F2B}" type="sibTrans" cxnId="{C6B9A067-D5D6-44C9-9070-C3266DD1C397}">
      <dgm:prSet/>
      <dgm:spPr/>
      <dgm:t>
        <a:bodyPr/>
        <a:lstStyle/>
        <a:p>
          <a:endParaRPr lang="en-US"/>
        </a:p>
      </dgm:t>
    </dgm:pt>
    <dgm:pt modelId="{3A317780-D6A5-4557-8E02-626DCA537716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NOTE:   </a:t>
          </a:r>
          <a:r>
            <a:rPr lang="en-US" b="1" dirty="0">
              <a:solidFill>
                <a:schemeClr val="bg1"/>
              </a:solidFill>
              <a:latin typeface="Century Gothic" panose="020B0502020202020204"/>
            </a:rPr>
            <a:t> </a:t>
          </a:r>
          <a:endParaRPr lang="en-US" b="1" dirty="0">
            <a:solidFill>
              <a:schemeClr val="bg1"/>
            </a:solidFill>
          </a:endParaRPr>
        </a:p>
        <a:p>
          <a:pPr rtl="0"/>
          <a:r>
            <a:rPr lang="en-US" b="1" dirty="0">
              <a:solidFill>
                <a:schemeClr val="bg1"/>
              </a:solidFill>
            </a:rPr>
            <a:t> Schedule changes will </a:t>
          </a:r>
          <a:r>
            <a:rPr lang="en-US" b="1" u="none" dirty="0">
              <a:solidFill>
                <a:schemeClr val="bg1"/>
              </a:solidFill>
              <a:latin typeface="Century Gothic" panose="020B0502020202020204"/>
            </a:rPr>
            <a:t>not </a:t>
          </a:r>
          <a:r>
            <a:rPr lang="en-US" b="1" dirty="0">
              <a:solidFill>
                <a:schemeClr val="bg1"/>
              </a:solidFill>
            </a:rPr>
            <a:t>be permitted in the fall. The classes you choose on registration day will be the classes you will take next year.</a:t>
          </a:r>
          <a:r>
            <a:rPr lang="en-US" b="1" dirty="0">
              <a:solidFill>
                <a:schemeClr val="bg1"/>
              </a:solidFill>
              <a:latin typeface="Century Gothic" panose="020B0502020202020204"/>
            </a:rPr>
            <a:t> </a:t>
          </a:r>
          <a:endParaRPr lang="en-US" dirty="0">
            <a:solidFill>
              <a:schemeClr val="bg1"/>
            </a:solidFill>
          </a:endParaRPr>
        </a:p>
      </dgm:t>
    </dgm:pt>
    <dgm:pt modelId="{AF800A16-551D-412A-A235-E4DD9526671C}" type="parTrans" cxnId="{9406A078-240D-4758-8409-6B5DDCF2810A}">
      <dgm:prSet/>
      <dgm:spPr/>
      <dgm:t>
        <a:bodyPr/>
        <a:lstStyle/>
        <a:p>
          <a:endParaRPr lang="en-US"/>
        </a:p>
      </dgm:t>
    </dgm:pt>
    <dgm:pt modelId="{D5EA6C25-4568-4908-8404-BDAA3C9FD57B}" type="sibTrans" cxnId="{9406A078-240D-4758-8409-6B5DDCF2810A}">
      <dgm:prSet/>
      <dgm:spPr/>
      <dgm:t>
        <a:bodyPr/>
        <a:lstStyle/>
        <a:p>
          <a:endParaRPr lang="en-US"/>
        </a:p>
      </dgm:t>
    </dgm:pt>
    <dgm:pt modelId="{53940517-AA96-46A0-BD71-3DABE820BA1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Step 4:</a:t>
          </a:r>
        </a:p>
        <a:p>
          <a:r>
            <a:rPr lang="en-US" dirty="0">
              <a:solidFill>
                <a:schemeClr val="bg1"/>
              </a:solidFill>
            </a:rPr>
            <a:t>Final fall schedules </a:t>
          </a:r>
          <a:r>
            <a:rPr lang="en-US" b="1" dirty="0">
              <a:solidFill>
                <a:schemeClr val="bg1"/>
              </a:solidFill>
            </a:rPr>
            <a:t>may</a:t>
          </a:r>
          <a:r>
            <a:rPr lang="en-US" dirty="0">
              <a:solidFill>
                <a:schemeClr val="bg1"/>
              </a:solidFill>
            </a:rPr>
            <a:t> be available prior to summer break.</a:t>
          </a:r>
        </a:p>
      </dgm:t>
    </dgm:pt>
    <dgm:pt modelId="{A4080D62-9578-443D-BD01-B40D50BDFEB8}" type="sibTrans" cxnId="{47FDD6ED-ED8A-41E8-9E86-1EE19496C64B}">
      <dgm:prSet/>
      <dgm:spPr/>
      <dgm:t>
        <a:bodyPr/>
        <a:lstStyle/>
        <a:p>
          <a:endParaRPr lang="en-US"/>
        </a:p>
      </dgm:t>
    </dgm:pt>
    <dgm:pt modelId="{92CFE5EC-59C0-4B28-9FCA-15174B13FB2B}" type="parTrans" cxnId="{47FDD6ED-ED8A-41E8-9E86-1EE19496C64B}">
      <dgm:prSet/>
      <dgm:spPr/>
      <dgm:t>
        <a:bodyPr/>
        <a:lstStyle/>
        <a:p>
          <a:endParaRPr lang="en-US"/>
        </a:p>
      </dgm:t>
    </dgm:pt>
    <dgm:pt modelId="{0F952716-F35E-4C94-A786-64FA82AA2D54}" type="pres">
      <dgm:prSet presAssocID="{BF41495B-E871-422E-98A8-37CBCAD3FAB9}" presName="Name0" presStyleCnt="0">
        <dgm:presLayoutVars>
          <dgm:dir/>
          <dgm:resizeHandles val="exact"/>
        </dgm:presLayoutVars>
      </dgm:prSet>
      <dgm:spPr/>
    </dgm:pt>
    <dgm:pt modelId="{C4C5A149-E329-4EB3-BD1E-416D4C69591D}" type="pres">
      <dgm:prSet presAssocID="{367D62D3-2751-4D2E-9D4E-E6DDF082E66C}" presName="node" presStyleLbl="node1" presStyleIdx="0" presStyleCnt="6" custScaleX="187368" custScaleY="390851" custLinFactY="-24638" custLinFactNeighborX="-3823" custLinFactNeighborY="-100000">
        <dgm:presLayoutVars>
          <dgm:bulletEnabled val="1"/>
        </dgm:presLayoutVars>
      </dgm:prSet>
      <dgm:spPr/>
    </dgm:pt>
    <dgm:pt modelId="{DD90A5B0-5C08-4E80-90B0-DE9118F58CDD}" type="pres">
      <dgm:prSet presAssocID="{09187E2C-4554-4923-A0B7-654EEC1611FD}" presName="sibTrans" presStyleLbl="sibTrans1D1" presStyleIdx="0" presStyleCnt="5"/>
      <dgm:spPr/>
    </dgm:pt>
    <dgm:pt modelId="{69600A50-D9C1-44AD-8576-DCE809B157C9}" type="pres">
      <dgm:prSet presAssocID="{09187E2C-4554-4923-A0B7-654EEC1611FD}" presName="connectorText" presStyleLbl="sibTrans1D1" presStyleIdx="0" presStyleCnt="5"/>
      <dgm:spPr/>
    </dgm:pt>
    <dgm:pt modelId="{80974E31-3559-4286-AC78-D2F163D97673}" type="pres">
      <dgm:prSet presAssocID="{5EAEEEA9-213E-47F5-A737-E414CA2E4F56}" presName="node" presStyleLbl="node1" presStyleIdx="1" presStyleCnt="6" custScaleX="130687" custScaleY="264421" custLinFactNeighborX="-938" custLinFactNeighborY="-554">
        <dgm:presLayoutVars>
          <dgm:bulletEnabled val="1"/>
        </dgm:presLayoutVars>
      </dgm:prSet>
      <dgm:spPr/>
    </dgm:pt>
    <dgm:pt modelId="{3C850BDD-EB4D-44F5-B662-CDFFA5C9C243}" type="pres">
      <dgm:prSet presAssocID="{31E4FB67-2F25-4DE2-904E-7505B47090A6}" presName="sibTrans" presStyleLbl="sibTrans1D1" presStyleIdx="1" presStyleCnt="5"/>
      <dgm:spPr/>
    </dgm:pt>
    <dgm:pt modelId="{471DC709-4849-49B7-969C-1F3AB1F16EAE}" type="pres">
      <dgm:prSet presAssocID="{31E4FB67-2F25-4DE2-904E-7505B47090A6}" presName="connectorText" presStyleLbl="sibTrans1D1" presStyleIdx="1" presStyleCnt="5"/>
      <dgm:spPr/>
    </dgm:pt>
    <dgm:pt modelId="{BB3393A4-8DFF-4FB8-B2A6-F3832556D442}" type="pres">
      <dgm:prSet presAssocID="{8813546B-99AC-47CA-A7CE-6D2F75624417}" presName="node" presStyleLbl="node1" presStyleIdx="2" presStyleCnt="6" custScaleX="132822" custScaleY="264411">
        <dgm:presLayoutVars>
          <dgm:bulletEnabled val="1"/>
        </dgm:presLayoutVars>
      </dgm:prSet>
      <dgm:spPr/>
    </dgm:pt>
    <dgm:pt modelId="{8650D5F6-1441-4239-BEE8-C0562DF34709}" type="pres">
      <dgm:prSet presAssocID="{8725BF39-5704-436F-AC91-60174D5042FA}" presName="sibTrans" presStyleLbl="sibTrans1D1" presStyleIdx="2" presStyleCnt="5"/>
      <dgm:spPr/>
    </dgm:pt>
    <dgm:pt modelId="{36A26840-3588-4368-AC07-3713A2F7344D}" type="pres">
      <dgm:prSet presAssocID="{8725BF39-5704-436F-AC91-60174D5042FA}" presName="connectorText" presStyleLbl="sibTrans1D1" presStyleIdx="2" presStyleCnt="5"/>
      <dgm:spPr/>
    </dgm:pt>
    <dgm:pt modelId="{34C3BA6B-90E9-431A-8737-9D774DEE9871}" type="pres">
      <dgm:prSet presAssocID="{48E1F0D3-56A8-4AA8-9051-AF4604EBDB9C}" presName="node" presStyleLbl="node1" presStyleIdx="3" presStyleCnt="6" custScaleX="134606" custScaleY="267180">
        <dgm:presLayoutVars>
          <dgm:bulletEnabled val="1"/>
        </dgm:presLayoutVars>
      </dgm:prSet>
      <dgm:spPr/>
    </dgm:pt>
    <dgm:pt modelId="{79B012E3-8B94-4CD3-8B93-2C976AD9BF6A}" type="pres">
      <dgm:prSet presAssocID="{103161F8-CE49-4D23-AC68-79B572811F2B}" presName="sibTrans" presStyleLbl="sibTrans1D1" presStyleIdx="3" presStyleCnt="5"/>
      <dgm:spPr/>
    </dgm:pt>
    <dgm:pt modelId="{217BEC55-F122-4456-A4E1-F19C3F64931E}" type="pres">
      <dgm:prSet presAssocID="{103161F8-CE49-4D23-AC68-79B572811F2B}" presName="connectorText" presStyleLbl="sibTrans1D1" presStyleIdx="3" presStyleCnt="5"/>
      <dgm:spPr/>
    </dgm:pt>
    <dgm:pt modelId="{570F5213-A55C-4416-8BF0-4ED374A3B447}" type="pres">
      <dgm:prSet presAssocID="{53940517-AA96-46A0-BD71-3DABE820BA1F}" presName="node" presStyleLbl="node1" presStyleIdx="4" presStyleCnt="6" custScaleX="137696" custScaleY="264411">
        <dgm:presLayoutVars>
          <dgm:bulletEnabled val="1"/>
        </dgm:presLayoutVars>
      </dgm:prSet>
      <dgm:spPr/>
    </dgm:pt>
    <dgm:pt modelId="{4B040491-83E8-4F38-9DCE-EA4A7105DB3C}" type="pres">
      <dgm:prSet presAssocID="{A4080D62-9578-443D-BD01-B40D50BDFEB8}" presName="sibTrans" presStyleLbl="sibTrans1D1" presStyleIdx="4" presStyleCnt="5"/>
      <dgm:spPr/>
    </dgm:pt>
    <dgm:pt modelId="{7AA7865E-563B-4DCF-8772-433DF024D053}" type="pres">
      <dgm:prSet presAssocID="{A4080D62-9578-443D-BD01-B40D50BDFEB8}" presName="connectorText" presStyleLbl="sibTrans1D1" presStyleIdx="4" presStyleCnt="5"/>
      <dgm:spPr/>
    </dgm:pt>
    <dgm:pt modelId="{3970A1C2-812D-44D3-A349-0FEB523B7A25}" type="pres">
      <dgm:prSet presAssocID="{3A317780-D6A5-4557-8E02-626DCA537716}" presName="node" presStyleLbl="node1" presStyleIdx="5" presStyleCnt="6" custScaleX="205522" custScaleY="396246" custLinFactY="46271" custLinFactNeighborX="1109" custLinFactNeighborY="100000">
        <dgm:presLayoutVars>
          <dgm:bulletEnabled val="1"/>
        </dgm:presLayoutVars>
      </dgm:prSet>
      <dgm:spPr/>
    </dgm:pt>
  </dgm:ptLst>
  <dgm:cxnLst>
    <dgm:cxn modelId="{77725506-32F0-4D49-A8A3-8FF20F27BB33}" type="presOf" srcId="{8725BF39-5704-436F-AC91-60174D5042FA}" destId="{8650D5F6-1441-4239-BEE8-C0562DF34709}" srcOrd="0" destOrd="0" presId="urn:microsoft.com/office/officeart/2016/7/layout/RepeatingBendingProcessNew"/>
    <dgm:cxn modelId="{69AD262C-1386-4C20-946B-A1C814E1ECC5}" srcId="{BF41495B-E871-422E-98A8-37CBCAD3FAB9}" destId="{5EAEEEA9-213E-47F5-A737-E414CA2E4F56}" srcOrd="1" destOrd="0" parTransId="{331CC3D0-2E35-4840-A7AD-A2B10B4F396B}" sibTransId="{31E4FB67-2F25-4DE2-904E-7505B47090A6}"/>
    <dgm:cxn modelId="{D8B88C60-6330-4447-B5C3-40D9ADAEECDC}" type="presOf" srcId="{103161F8-CE49-4D23-AC68-79B572811F2B}" destId="{79B012E3-8B94-4CD3-8B93-2C976AD9BF6A}" srcOrd="0" destOrd="0" presId="urn:microsoft.com/office/officeart/2016/7/layout/RepeatingBendingProcessNew"/>
    <dgm:cxn modelId="{C6B9A067-D5D6-44C9-9070-C3266DD1C397}" srcId="{BF41495B-E871-422E-98A8-37CBCAD3FAB9}" destId="{48E1F0D3-56A8-4AA8-9051-AF4604EBDB9C}" srcOrd="3" destOrd="0" parTransId="{8FE1FBAC-1C26-4AB6-9E07-0237011F59C5}" sibTransId="{103161F8-CE49-4D23-AC68-79B572811F2B}"/>
    <dgm:cxn modelId="{E91BF16D-44B7-4D9E-B2C5-9A37B31749F4}" type="presOf" srcId="{5EAEEEA9-213E-47F5-A737-E414CA2E4F56}" destId="{80974E31-3559-4286-AC78-D2F163D97673}" srcOrd="0" destOrd="0" presId="urn:microsoft.com/office/officeart/2016/7/layout/RepeatingBendingProcessNew"/>
    <dgm:cxn modelId="{17E29C6F-8EC7-4804-B299-CECA1CED6C4D}" type="presOf" srcId="{BF41495B-E871-422E-98A8-37CBCAD3FAB9}" destId="{0F952716-F35E-4C94-A786-64FA82AA2D54}" srcOrd="0" destOrd="0" presId="urn:microsoft.com/office/officeart/2016/7/layout/RepeatingBendingProcessNew"/>
    <dgm:cxn modelId="{CEA2EF76-7375-4936-8729-BF04868B931C}" type="presOf" srcId="{31E4FB67-2F25-4DE2-904E-7505B47090A6}" destId="{471DC709-4849-49B7-969C-1F3AB1F16EAE}" srcOrd="1" destOrd="0" presId="urn:microsoft.com/office/officeart/2016/7/layout/RepeatingBendingProcessNew"/>
    <dgm:cxn modelId="{4852E557-F11C-423B-8AFC-5B812B45AF38}" type="presOf" srcId="{8725BF39-5704-436F-AC91-60174D5042FA}" destId="{36A26840-3588-4368-AC07-3713A2F7344D}" srcOrd="1" destOrd="0" presId="urn:microsoft.com/office/officeart/2016/7/layout/RepeatingBendingProcessNew"/>
    <dgm:cxn modelId="{9406A078-240D-4758-8409-6B5DDCF2810A}" srcId="{BF41495B-E871-422E-98A8-37CBCAD3FAB9}" destId="{3A317780-D6A5-4557-8E02-626DCA537716}" srcOrd="5" destOrd="0" parTransId="{AF800A16-551D-412A-A235-E4DD9526671C}" sibTransId="{D5EA6C25-4568-4908-8404-BDAA3C9FD57B}"/>
    <dgm:cxn modelId="{31591B5A-08E7-4095-964B-E96B2697A81D}" srcId="{BF41495B-E871-422E-98A8-37CBCAD3FAB9}" destId="{8813546B-99AC-47CA-A7CE-6D2F75624417}" srcOrd="2" destOrd="0" parTransId="{85C15262-B052-4BBF-808C-4A9B52612319}" sibTransId="{8725BF39-5704-436F-AC91-60174D5042FA}"/>
    <dgm:cxn modelId="{A8C98C7B-E647-4D0D-B173-8DA600B2C3AF}" type="presOf" srcId="{8813546B-99AC-47CA-A7CE-6D2F75624417}" destId="{BB3393A4-8DFF-4FB8-B2A6-F3832556D442}" srcOrd="0" destOrd="0" presId="urn:microsoft.com/office/officeart/2016/7/layout/RepeatingBendingProcessNew"/>
    <dgm:cxn modelId="{EB34EB88-857C-4E43-91E6-AF1684DCAC18}" type="presOf" srcId="{103161F8-CE49-4D23-AC68-79B572811F2B}" destId="{217BEC55-F122-4456-A4E1-F19C3F64931E}" srcOrd="1" destOrd="0" presId="urn:microsoft.com/office/officeart/2016/7/layout/RepeatingBendingProcessNew"/>
    <dgm:cxn modelId="{86F0818B-65F0-480D-A966-5E0D91DB6614}" type="presOf" srcId="{A4080D62-9578-443D-BD01-B40D50BDFEB8}" destId="{7AA7865E-563B-4DCF-8772-433DF024D053}" srcOrd="1" destOrd="0" presId="urn:microsoft.com/office/officeart/2016/7/layout/RepeatingBendingProcessNew"/>
    <dgm:cxn modelId="{B8C4F695-6857-4B43-AFFD-EC6E5525D859}" type="presOf" srcId="{A4080D62-9578-443D-BD01-B40D50BDFEB8}" destId="{4B040491-83E8-4F38-9DCE-EA4A7105DB3C}" srcOrd="0" destOrd="0" presId="urn:microsoft.com/office/officeart/2016/7/layout/RepeatingBendingProcessNew"/>
    <dgm:cxn modelId="{AD2DF897-8B88-4CBC-A362-F26FCA0AEF52}" type="presOf" srcId="{367D62D3-2751-4D2E-9D4E-E6DDF082E66C}" destId="{C4C5A149-E329-4EB3-BD1E-416D4C69591D}" srcOrd="0" destOrd="0" presId="urn:microsoft.com/office/officeart/2016/7/layout/RepeatingBendingProcessNew"/>
    <dgm:cxn modelId="{203EFA9B-845C-424D-BFA5-1929A4DBE51F}" type="presOf" srcId="{48E1F0D3-56A8-4AA8-9051-AF4604EBDB9C}" destId="{34C3BA6B-90E9-431A-8737-9D774DEE9871}" srcOrd="0" destOrd="0" presId="urn:microsoft.com/office/officeart/2016/7/layout/RepeatingBendingProcessNew"/>
    <dgm:cxn modelId="{E2F8E4A2-6C60-46C9-82D8-C307E04635D6}" type="presOf" srcId="{53940517-AA96-46A0-BD71-3DABE820BA1F}" destId="{570F5213-A55C-4416-8BF0-4ED374A3B447}" srcOrd="0" destOrd="0" presId="urn:microsoft.com/office/officeart/2016/7/layout/RepeatingBendingProcessNew"/>
    <dgm:cxn modelId="{CB8FC9C4-1399-4CFE-B999-A3F1120D81F8}" type="presOf" srcId="{09187E2C-4554-4923-A0B7-654EEC1611FD}" destId="{69600A50-D9C1-44AD-8576-DCE809B157C9}" srcOrd="1" destOrd="0" presId="urn:microsoft.com/office/officeart/2016/7/layout/RepeatingBendingProcessNew"/>
    <dgm:cxn modelId="{41ED0FCB-6036-4BC2-A195-FFCC731AFDB8}" type="presOf" srcId="{31E4FB67-2F25-4DE2-904E-7505B47090A6}" destId="{3C850BDD-EB4D-44F5-B662-CDFFA5C9C243}" srcOrd="0" destOrd="0" presId="urn:microsoft.com/office/officeart/2016/7/layout/RepeatingBendingProcessNew"/>
    <dgm:cxn modelId="{BE4DEACF-D9D2-49E9-9979-21092102C913}" srcId="{BF41495B-E871-422E-98A8-37CBCAD3FAB9}" destId="{367D62D3-2751-4D2E-9D4E-E6DDF082E66C}" srcOrd="0" destOrd="0" parTransId="{CC8FAB35-4EC8-4F76-9B61-B7B4C916250F}" sibTransId="{09187E2C-4554-4923-A0B7-654EEC1611FD}"/>
    <dgm:cxn modelId="{6A0DBED6-B5A7-4A92-A644-ADCED512D380}" type="presOf" srcId="{09187E2C-4554-4923-A0B7-654EEC1611FD}" destId="{DD90A5B0-5C08-4E80-90B0-DE9118F58CDD}" srcOrd="0" destOrd="0" presId="urn:microsoft.com/office/officeart/2016/7/layout/RepeatingBendingProcessNew"/>
    <dgm:cxn modelId="{47FDD6ED-ED8A-41E8-9E86-1EE19496C64B}" srcId="{BF41495B-E871-422E-98A8-37CBCAD3FAB9}" destId="{53940517-AA96-46A0-BD71-3DABE820BA1F}" srcOrd="4" destOrd="0" parTransId="{92CFE5EC-59C0-4B28-9FCA-15174B13FB2B}" sibTransId="{A4080D62-9578-443D-BD01-B40D50BDFEB8}"/>
    <dgm:cxn modelId="{7B9A7DF7-C640-4C0E-84FA-50B3A5195284}" type="presOf" srcId="{3A317780-D6A5-4557-8E02-626DCA537716}" destId="{3970A1C2-812D-44D3-A349-0FEB523B7A25}" srcOrd="0" destOrd="0" presId="urn:microsoft.com/office/officeart/2016/7/layout/RepeatingBendingProcessNew"/>
    <dgm:cxn modelId="{35F7ED8B-4BA5-41DE-921F-794FFC7FE76F}" type="presParOf" srcId="{0F952716-F35E-4C94-A786-64FA82AA2D54}" destId="{C4C5A149-E329-4EB3-BD1E-416D4C69591D}" srcOrd="0" destOrd="0" presId="urn:microsoft.com/office/officeart/2016/7/layout/RepeatingBendingProcessNew"/>
    <dgm:cxn modelId="{BFD5BD62-9EFB-4E1C-943D-13F2F3B5A769}" type="presParOf" srcId="{0F952716-F35E-4C94-A786-64FA82AA2D54}" destId="{DD90A5B0-5C08-4E80-90B0-DE9118F58CDD}" srcOrd="1" destOrd="0" presId="urn:microsoft.com/office/officeart/2016/7/layout/RepeatingBendingProcessNew"/>
    <dgm:cxn modelId="{41D0D482-6337-41A4-957A-EBFAB38CD90A}" type="presParOf" srcId="{DD90A5B0-5C08-4E80-90B0-DE9118F58CDD}" destId="{69600A50-D9C1-44AD-8576-DCE809B157C9}" srcOrd="0" destOrd="0" presId="urn:microsoft.com/office/officeart/2016/7/layout/RepeatingBendingProcessNew"/>
    <dgm:cxn modelId="{7E264B66-0BAB-468D-913A-0829ED96E00C}" type="presParOf" srcId="{0F952716-F35E-4C94-A786-64FA82AA2D54}" destId="{80974E31-3559-4286-AC78-D2F163D97673}" srcOrd="2" destOrd="0" presId="urn:microsoft.com/office/officeart/2016/7/layout/RepeatingBendingProcessNew"/>
    <dgm:cxn modelId="{99B0CBD7-8F22-40DF-9346-1EB5EE2239BE}" type="presParOf" srcId="{0F952716-F35E-4C94-A786-64FA82AA2D54}" destId="{3C850BDD-EB4D-44F5-B662-CDFFA5C9C243}" srcOrd="3" destOrd="0" presId="urn:microsoft.com/office/officeart/2016/7/layout/RepeatingBendingProcessNew"/>
    <dgm:cxn modelId="{2CDF9C5D-F5A8-4D4B-B4E0-76456E86FC1B}" type="presParOf" srcId="{3C850BDD-EB4D-44F5-B662-CDFFA5C9C243}" destId="{471DC709-4849-49B7-969C-1F3AB1F16EAE}" srcOrd="0" destOrd="0" presId="urn:microsoft.com/office/officeart/2016/7/layout/RepeatingBendingProcessNew"/>
    <dgm:cxn modelId="{D29303A7-479E-4B29-BCC3-5275B6CDC78B}" type="presParOf" srcId="{0F952716-F35E-4C94-A786-64FA82AA2D54}" destId="{BB3393A4-8DFF-4FB8-B2A6-F3832556D442}" srcOrd="4" destOrd="0" presId="urn:microsoft.com/office/officeart/2016/7/layout/RepeatingBendingProcessNew"/>
    <dgm:cxn modelId="{89376767-9DD3-479E-9243-DCC31500712A}" type="presParOf" srcId="{0F952716-F35E-4C94-A786-64FA82AA2D54}" destId="{8650D5F6-1441-4239-BEE8-C0562DF34709}" srcOrd="5" destOrd="0" presId="urn:microsoft.com/office/officeart/2016/7/layout/RepeatingBendingProcessNew"/>
    <dgm:cxn modelId="{8D8A1A21-3037-4A6E-B9B8-C058A7F6ED2A}" type="presParOf" srcId="{8650D5F6-1441-4239-BEE8-C0562DF34709}" destId="{36A26840-3588-4368-AC07-3713A2F7344D}" srcOrd="0" destOrd="0" presId="urn:microsoft.com/office/officeart/2016/7/layout/RepeatingBendingProcessNew"/>
    <dgm:cxn modelId="{FB644E9E-54BC-4BFF-AA2E-EECD56D7BE6B}" type="presParOf" srcId="{0F952716-F35E-4C94-A786-64FA82AA2D54}" destId="{34C3BA6B-90E9-431A-8737-9D774DEE9871}" srcOrd="6" destOrd="0" presId="urn:microsoft.com/office/officeart/2016/7/layout/RepeatingBendingProcessNew"/>
    <dgm:cxn modelId="{BF27B351-F6B5-4A98-917D-52E79C39D20A}" type="presParOf" srcId="{0F952716-F35E-4C94-A786-64FA82AA2D54}" destId="{79B012E3-8B94-4CD3-8B93-2C976AD9BF6A}" srcOrd="7" destOrd="0" presId="urn:microsoft.com/office/officeart/2016/7/layout/RepeatingBendingProcessNew"/>
    <dgm:cxn modelId="{4CFE4378-705C-41C9-A32B-ABDDD1750E85}" type="presParOf" srcId="{79B012E3-8B94-4CD3-8B93-2C976AD9BF6A}" destId="{217BEC55-F122-4456-A4E1-F19C3F64931E}" srcOrd="0" destOrd="0" presId="urn:microsoft.com/office/officeart/2016/7/layout/RepeatingBendingProcessNew"/>
    <dgm:cxn modelId="{5580E26C-68AD-47E9-A08C-453DF86069D1}" type="presParOf" srcId="{0F952716-F35E-4C94-A786-64FA82AA2D54}" destId="{570F5213-A55C-4416-8BF0-4ED374A3B447}" srcOrd="8" destOrd="0" presId="urn:microsoft.com/office/officeart/2016/7/layout/RepeatingBendingProcessNew"/>
    <dgm:cxn modelId="{3AAB5431-2727-4277-8B83-8DE450428F51}" type="presParOf" srcId="{0F952716-F35E-4C94-A786-64FA82AA2D54}" destId="{4B040491-83E8-4F38-9DCE-EA4A7105DB3C}" srcOrd="9" destOrd="0" presId="urn:microsoft.com/office/officeart/2016/7/layout/RepeatingBendingProcessNew"/>
    <dgm:cxn modelId="{A2C030C0-B72B-416F-B0DD-E634FAAC7ED1}" type="presParOf" srcId="{4B040491-83E8-4F38-9DCE-EA4A7105DB3C}" destId="{7AA7865E-563B-4DCF-8772-433DF024D053}" srcOrd="0" destOrd="0" presId="urn:microsoft.com/office/officeart/2016/7/layout/RepeatingBendingProcessNew"/>
    <dgm:cxn modelId="{550CB068-300B-4948-93DE-099E5DCEEC61}" type="presParOf" srcId="{0F952716-F35E-4C94-A786-64FA82AA2D54}" destId="{3970A1C2-812D-44D3-A349-0FEB523B7A25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7C6F6-8E28-42EB-B24A-741116B9CCB4}">
      <dsp:nvSpPr>
        <dsp:cNvPr id="0" name=""/>
        <dsp:cNvSpPr/>
      </dsp:nvSpPr>
      <dsp:spPr>
        <a:xfrm>
          <a:off x="2379494" y="577"/>
          <a:ext cx="3569242" cy="22528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5300" kern="1200" dirty="0">
              <a:latin typeface="Century Gothic" panose="020B0502020202020204"/>
            </a:rPr>
            <a:t>     </a:t>
          </a:r>
          <a:endParaRPr lang="en-US" sz="5300" kern="1200" dirty="0"/>
        </a:p>
      </dsp:txBody>
      <dsp:txXfrm>
        <a:off x="2379494" y="282189"/>
        <a:ext cx="2724405" cy="1689675"/>
      </dsp:txXfrm>
    </dsp:sp>
    <dsp:sp modelId="{CF212E38-A8EF-4B0B-8F34-0F970C32B32C}">
      <dsp:nvSpPr>
        <dsp:cNvPr id="0" name=""/>
        <dsp:cNvSpPr/>
      </dsp:nvSpPr>
      <dsp:spPr>
        <a:xfrm>
          <a:off x="0" y="577"/>
          <a:ext cx="2379494" cy="2252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  <a:latin typeface="Neue Haas Grotesk Text Pro"/>
            </a:rPr>
            <a:t>1,465</a:t>
          </a:r>
          <a:r>
            <a:rPr lang="en-US" sz="2800" b="0" kern="1200" dirty="0">
              <a:solidFill>
                <a:schemeClr val="bg1"/>
              </a:solidFill>
              <a:latin typeface="Neue Haas Grotesk Text Pro"/>
            </a:rPr>
            <a:t> student visits to counseling </a:t>
          </a:r>
          <a:r>
            <a:rPr lang="en-US" sz="2000" b="0" kern="1200" dirty="0">
              <a:solidFill>
                <a:schemeClr val="bg1"/>
              </a:solidFill>
              <a:latin typeface="Neue Haas Grotesk Text Pro"/>
            </a:rPr>
            <a:t>(4 weeks)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109977" y="110554"/>
        <a:ext cx="2159540" cy="2032945"/>
      </dsp:txXfrm>
    </dsp:sp>
    <dsp:sp modelId="{AB305AD9-2856-4EAF-B276-A3711984923D}">
      <dsp:nvSpPr>
        <dsp:cNvPr id="0" name=""/>
        <dsp:cNvSpPr/>
      </dsp:nvSpPr>
      <dsp:spPr>
        <a:xfrm>
          <a:off x="2379494" y="2478767"/>
          <a:ext cx="3569242" cy="22528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55" tIns="33655" rIns="33655" bIns="33655" numCol="1" spcCol="1270" anchor="t" anchorCtr="0">
          <a:noAutofit/>
        </a:bodyPr>
        <a:lstStyle/>
        <a:p>
          <a:pPr marL="285750" lvl="1" indent="-285750" algn="l" defTabSz="2355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300" kern="1200"/>
        </a:p>
        <a:p>
          <a:pPr marL="285750" lvl="1" indent="-285750" algn="l" defTabSz="2355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300" kern="1200"/>
        </a:p>
      </dsp:txBody>
      <dsp:txXfrm>
        <a:off x="2379494" y="2760379"/>
        <a:ext cx="2724405" cy="1689675"/>
      </dsp:txXfrm>
    </dsp:sp>
    <dsp:sp modelId="{046B24BC-D948-46D7-A662-F85F5E23CEA9}">
      <dsp:nvSpPr>
        <dsp:cNvPr id="0" name=""/>
        <dsp:cNvSpPr/>
      </dsp:nvSpPr>
      <dsp:spPr>
        <a:xfrm>
          <a:off x="0" y="2478767"/>
          <a:ext cx="2379494" cy="22528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Neue Haas Grotesk Text Pro"/>
            </a:rPr>
            <a:t>1,387 </a:t>
          </a:r>
          <a:r>
            <a:rPr lang="en-US" sz="2700" b="0" kern="1200" dirty="0">
              <a:solidFill>
                <a:schemeClr val="bg1"/>
              </a:solidFill>
              <a:latin typeface="Neue Haas Grotesk Text Pro"/>
            </a:rPr>
            <a:t>changes made to student schedules</a:t>
          </a:r>
          <a:endParaRPr lang="en-US" sz="2700" b="0" kern="1200" dirty="0">
            <a:solidFill>
              <a:schemeClr val="bg1"/>
            </a:solidFill>
          </a:endParaRPr>
        </a:p>
      </dsp:txBody>
      <dsp:txXfrm>
        <a:off x="109977" y="2588744"/>
        <a:ext cx="2159540" cy="2032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2CE34-4594-4C2C-A4D6-73CB6B9E5083}">
      <dsp:nvSpPr>
        <dsp:cNvPr id="0" name=""/>
        <dsp:cNvSpPr/>
      </dsp:nvSpPr>
      <dsp:spPr>
        <a:xfrm rot="5400000">
          <a:off x="-167254" y="167254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1</a:t>
          </a:r>
        </a:p>
      </dsp:txBody>
      <dsp:txXfrm rot="-5400000">
        <a:off x="1" y="390260"/>
        <a:ext cx="780519" cy="334509"/>
      </dsp:txXfrm>
    </dsp:sp>
    <dsp:sp modelId="{D5E71911-8AF9-43FF-B8CC-12E729510419}">
      <dsp:nvSpPr>
        <dsp:cNvPr id="0" name=""/>
        <dsp:cNvSpPr/>
      </dsp:nvSpPr>
      <dsp:spPr>
        <a:xfrm rot="5400000">
          <a:off x="5437885" y="-4652631"/>
          <a:ext cx="725149" cy="1003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Review Palmer graduation requirements</a:t>
          </a:r>
        </a:p>
      </dsp:txBody>
      <dsp:txXfrm rot="-5400000">
        <a:off x="780520" y="40133"/>
        <a:ext cx="10004481" cy="654351"/>
      </dsp:txXfrm>
    </dsp:sp>
    <dsp:sp modelId="{5FE98498-DDAA-4881-852C-29E49DFA1422}">
      <dsp:nvSpPr>
        <dsp:cNvPr id="0" name=""/>
        <dsp:cNvSpPr/>
      </dsp:nvSpPr>
      <dsp:spPr>
        <a:xfrm rot="5400000">
          <a:off x="-167254" y="1138593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Calibri" panose="020F0502020204030204"/>
            </a:rPr>
            <a:t>2</a:t>
          </a:r>
        </a:p>
      </dsp:txBody>
      <dsp:txXfrm rot="-5400000">
        <a:off x="1" y="1361599"/>
        <a:ext cx="780519" cy="334509"/>
      </dsp:txXfrm>
    </dsp:sp>
    <dsp:sp modelId="{6BE8813E-FBE4-4FFA-9E02-341D93689EBF}">
      <dsp:nvSpPr>
        <dsp:cNvPr id="0" name=""/>
        <dsp:cNvSpPr/>
      </dsp:nvSpPr>
      <dsp:spPr>
        <a:xfrm rot="5400000">
          <a:off x="5438075" y="-3686216"/>
          <a:ext cx="724768" cy="1003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Think about the future: options to consider when selecting classes </a:t>
          </a:r>
        </a:p>
      </dsp:txBody>
      <dsp:txXfrm rot="-5400000">
        <a:off x="780519" y="1006720"/>
        <a:ext cx="10004500" cy="654008"/>
      </dsp:txXfrm>
    </dsp:sp>
    <dsp:sp modelId="{4F101D70-E322-4187-B3E4-D88BB3044D1C}">
      <dsp:nvSpPr>
        <dsp:cNvPr id="0" name=""/>
        <dsp:cNvSpPr/>
      </dsp:nvSpPr>
      <dsp:spPr>
        <a:xfrm rot="5400000">
          <a:off x="-167254" y="2105199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3</a:t>
          </a:r>
        </a:p>
      </dsp:txBody>
      <dsp:txXfrm rot="-5400000">
        <a:off x="1" y="2328205"/>
        <a:ext cx="780519" cy="334509"/>
      </dsp:txXfrm>
    </dsp:sp>
    <dsp:sp modelId="{1EFE78EA-A0B4-470F-A822-F74F73800676}">
      <dsp:nvSpPr>
        <dsp:cNvPr id="0" name=""/>
        <dsp:cNvSpPr/>
      </dsp:nvSpPr>
      <dsp:spPr>
        <a:xfrm rot="5400000">
          <a:off x="5438075" y="-2719610"/>
          <a:ext cx="724768" cy="1003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Check your graduation requirements </a:t>
          </a:r>
        </a:p>
      </dsp:txBody>
      <dsp:txXfrm rot="-5400000">
        <a:off x="780519" y="1973326"/>
        <a:ext cx="10004500" cy="654008"/>
      </dsp:txXfrm>
    </dsp:sp>
    <dsp:sp modelId="{747DC392-C5D8-451B-8AD5-62B75294E497}">
      <dsp:nvSpPr>
        <dsp:cNvPr id="0" name=""/>
        <dsp:cNvSpPr/>
      </dsp:nvSpPr>
      <dsp:spPr>
        <a:xfrm rot="5400000">
          <a:off x="-167254" y="3071805"/>
          <a:ext cx="1115028" cy="7805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4</a:t>
          </a:r>
        </a:p>
      </dsp:txBody>
      <dsp:txXfrm rot="-5400000">
        <a:off x="1" y="3294811"/>
        <a:ext cx="780519" cy="334509"/>
      </dsp:txXfrm>
    </dsp:sp>
    <dsp:sp modelId="{2B877999-8CB7-48CD-970E-B1328AF62B50}">
      <dsp:nvSpPr>
        <dsp:cNvPr id="0" name=""/>
        <dsp:cNvSpPr/>
      </dsp:nvSpPr>
      <dsp:spPr>
        <a:xfrm rot="5400000">
          <a:off x="5438075" y="-1753005"/>
          <a:ext cx="724768" cy="10039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Next steps to select your classes </a:t>
          </a:r>
        </a:p>
      </dsp:txBody>
      <dsp:txXfrm rot="-5400000">
        <a:off x="780519" y="2939931"/>
        <a:ext cx="10004500" cy="654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8185B-E447-4FDB-BFCA-1010D9B3370C}">
      <dsp:nvSpPr>
        <dsp:cNvPr id="0" name=""/>
        <dsp:cNvSpPr/>
      </dsp:nvSpPr>
      <dsp:spPr>
        <a:xfrm>
          <a:off x="0" y="4174606"/>
          <a:ext cx="1708150" cy="498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484" tIns="156464" rIns="12148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6</a:t>
          </a:r>
        </a:p>
      </dsp:txBody>
      <dsp:txXfrm>
        <a:off x="0" y="4174606"/>
        <a:ext cx="1708150" cy="498174"/>
      </dsp:txXfrm>
    </dsp:sp>
    <dsp:sp modelId="{B8D3E04D-4C77-4C6E-8654-1D97ED34F6DD}">
      <dsp:nvSpPr>
        <dsp:cNvPr id="0" name=""/>
        <dsp:cNvSpPr/>
      </dsp:nvSpPr>
      <dsp:spPr>
        <a:xfrm>
          <a:off x="1708149" y="4174606"/>
          <a:ext cx="5124450" cy="4981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48" tIns="190500" rIns="103948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Consider concurrent enrollment and other options outside of Palmer</a:t>
          </a:r>
        </a:p>
      </dsp:txBody>
      <dsp:txXfrm>
        <a:off x="1708149" y="4174606"/>
        <a:ext cx="5124450" cy="498174"/>
      </dsp:txXfrm>
    </dsp:sp>
    <dsp:sp modelId="{EF39AC32-9D6B-43ED-849E-5F53D7AC7615}">
      <dsp:nvSpPr>
        <dsp:cNvPr id="0" name=""/>
        <dsp:cNvSpPr/>
      </dsp:nvSpPr>
      <dsp:spPr>
        <a:xfrm rot="10800000">
          <a:off x="0" y="3415886"/>
          <a:ext cx="1708150" cy="76619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484" tIns="156464" rIns="12148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5</a:t>
          </a:r>
        </a:p>
      </dsp:txBody>
      <dsp:txXfrm rot="-10800000">
        <a:off x="0" y="3415886"/>
        <a:ext cx="1708150" cy="498025"/>
      </dsp:txXfrm>
    </dsp:sp>
    <dsp:sp modelId="{2B78A38B-1E8D-422C-BFE7-79B192B8A3D3}">
      <dsp:nvSpPr>
        <dsp:cNvPr id="0" name=""/>
        <dsp:cNvSpPr/>
      </dsp:nvSpPr>
      <dsp:spPr>
        <a:xfrm>
          <a:off x="1708149" y="3415886"/>
          <a:ext cx="5124450" cy="4980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48" tIns="190500" rIns="103948" bIns="19050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Continue to explore interests</a:t>
          </a:r>
          <a:r>
            <a:rPr lang="en-US" sz="1500" kern="1200">
              <a:latin typeface="Century Gothic" panose="020B0502020202020204"/>
            </a:rPr>
            <a:t> </a:t>
          </a:r>
          <a:endParaRPr lang="en-US" sz="1500" kern="1200"/>
        </a:p>
      </dsp:txBody>
      <dsp:txXfrm>
        <a:off x="1708149" y="3415886"/>
        <a:ext cx="5124450" cy="498025"/>
      </dsp:txXfrm>
    </dsp:sp>
    <dsp:sp modelId="{3A01BC88-0070-4432-AE36-F78B36AA9E27}">
      <dsp:nvSpPr>
        <dsp:cNvPr id="0" name=""/>
        <dsp:cNvSpPr/>
      </dsp:nvSpPr>
      <dsp:spPr>
        <a:xfrm rot="10800000">
          <a:off x="0" y="2455220"/>
          <a:ext cx="1708150" cy="76995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484" tIns="156464" rIns="12148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</a:t>
          </a:r>
        </a:p>
      </dsp:txBody>
      <dsp:txXfrm rot="-10800000">
        <a:off x="0" y="2455220"/>
        <a:ext cx="1708150" cy="500470"/>
      </dsp:txXfrm>
    </dsp:sp>
    <dsp:sp modelId="{F5093BB5-C298-461C-B2B2-A7133F314803}">
      <dsp:nvSpPr>
        <dsp:cNvPr id="0" name=""/>
        <dsp:cNvSpPr/>
      </dsp:nvSpPr>
      <dsp:spPr>
        <a:xfrm>
          <a:off x="1708149" y="2358394"/>
          <a:ext cx="5124450" cy="10013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48" tIns="190500" rIns="103948" bIns="190500" numCol="1" spcCol="1270" anchor="ctr" anchorCtr="0">
          <a:noAutofit/>
        </a:bodyPr>
        <a:lstStyle/>
        <a:p>
          <a:pPr marL="0" lvl="0" indent="0" algn="l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entury Gothic" panose="020B0502020202020204"/>
            </a:rPr>
            <a:t>Considering college?  Challenge</a:t>
          </a:r>
          <a:r>
            <a:rPr lang="en-US" sz="1500" kern="1200"/>
            <a:t> yourself/ prepare for college work</a:t>
          </a:r>
          <a:r>
            <a:rPr lang="en-US" sz="1500" kern="1200">
              <a:latin typeface="Century Gothic" panose="020B0502020202020204"/>
            </a:rPr>
            <a:t>                   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Check admissions requirements at the schools you are interested in</a:t>
          </a:r>
          <a:endParaRPr lang="en-US" kern="1200"/>
        </a:p>
      </dsp:txBody>
      <dsp:txXfrm>
        <a:off x="1708149" y="2358394"/>
        <a:ext cx="5124450" cy="1001334"/>
      </dsp:txXfrm>
    </dsp:sp>
    <dsp:sp modelId="{6C1F3D67-58EB-4046-BFA5-930E024C919E}">
      <dsp:nvSpPr>
        <dsp:cNvPr id="0" name=""/>
        <dsp:cNvSpPr/>
      </dsp:nvSpPr>
      <dsp:spPr>
        <a:xfrm rot="10800000">
          <a:off x="0" y="1644910"/>
          <a:ext cx="1708150" cy="76619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484" tIns="156464" rIns="12148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</a:t>
          </a:r>
        </a:p>
      </dsp:txBody>
      <dsp:txXfrm rot="-10800000">
        <a:off x="0" y="1644910"/>
        <a:ext cx="1708150" cy="498025"/>
      </dsp:txXfrm>
    </dsp:sp>
    <dsp:sp modelId="{EC4D42BD-FF35-4730-83B4-2371986C9066}">
      <dsp:nvSpPr>
        <dsp:cNvPr id="0" name=""/>
        <dsp:cNvSpPr/>
      </dsp:nvSpPr>
      <dsp:spPr>
        <a:xfrm>
          <a:off x="1708149" y="1645727"/>
          <a:ext cx="5124450" cy="4963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48" tIns="190500" rIns="103948" bIns="19050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Take classes that move you closer to your goals </a:t>
          </a:r>
          <a:r>
            <a:rPr lang="en-US" sz="1500" kern="1200">
              <a:latin typeface="Century Gothic" panose="020B0502020202020204"/>
            </a:rPr>
            <a:t>after graduation</a:t>
          </a:r>
          <a:endParaRPr lang="en-US" sz="1500" kern="1200"/>
        </a:p>
      </dsp:txBody>
      <dsp:txXfrm>
        <a:off x="1708149" y="1645727"/>
        <a:ext cx="5124450" cy="496391"/>
      </dsp:txXfrm>
    </dsp:sp>
    <dsp:sp modelId="{C5D02DA8-1E2B-464F-B530-76B31ED810F4}">
      <dsp:nvSpPr>
        <dsp:cNvPr id="0" name=""/>
        <dsp:cNvSpPr/>
      </dsp:nvSpPr>
      <dsp:spPr>
        <a:xfrm rot="10800000">
          <a:off x="0" y="886190"/>
          <a:ext cx="1708150" cy="76619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484" tIns="156464" rIns="12148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</a:t>
          </a:r>
        </a:p>
      </dsp:txBody>
      <dsp:txXfrm rot="-10800000">
        <a:off x="0" y="886190"/>
        <a:ext cx="1708150" cy="498025"/>
      </dsp:txXfrm>
    </dsp:sp>
    <dsp:sp modelId="{571287C7-1860-40FE-B13C-7793CA873978}">
      <dsp:nvSpPr>
        <dsp:cNvPr id="0" name=""/>
        <dsp:cNvSpPr/>
      </dsp:nvSpPr>
      <dsp:spPr>
        <a:xfrm>
          <a:off x="1708149" y="790937"/>
          <a:ext cx="5124450" cy="688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48" tIns="190500" rIns="103948" bIns="19050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Enroll in at least </a:t>
          </a:r>
          <a:r>
            <a:rPr lang="en-US" sz="1500" b="1" kern="1200">
              <a:latin typeface="Century Gothic" panose="020B0502020202020204"/>
            </a:rPr>
            <a:t>6</a:t>
          </a:r>
          <a:r>
            <a:rPr lang="en-US" sz="1500" kern="1200">
              <a:latin typeface="Century Gothic" panose="020B0502020202020204"/>
            </a:rPr>
            <a:t> </a:t>
          </a:r>
          <a:r>
            <a:rPr lang="en-US" sz="1500" kern="1200"/>
            <a:t>classes each semester </a:t>
          </a:r>
          <a:r>
            <a:rPr lang="en-US" sz="1500" b="1" kern="1200"/>
            <a:t>(</a:t>
          </a:r>
          <a:r>
            <a:rPr lang="en-US" sz="1500" b="1" kern="1200">
              <a:latin typeface="Century Gothic" panose="020B0502020202020204"/>
            </a:rPr>
            <a:t>12</a:t>
          </a:r>
          <a:r>
            <a:rPr lang="en-US" sz="1500" b="1" kern="1200"/>
            <a:t> total for the year) </a:t>
          </a:r>
          <a:r>
            <a:rPr lang="en-US" sz="1500" kern="1200"/>
            <a:t>to be a full-time student (though you may need more…)</a:t>
          </a:r>
          <a:r>
            <a:rPr lang="en-US" sz="1500" kern="1200">
              <a:latin typeface="Century Gothic" panose="020B0502020202020204"/>
            </a:rPr>
            <a:t> </a:t>
          </a:r>
          <a:endParaRPr lang="en-US" sz="1500" kern="1200"/>
        </a:p>
      </dsp:txBody>
      <dsp:txXfrm>
        <a:off x="1708149" y="790937"/>
        <a:ext cx="5124450" cy="688530"/>
      </dsp:txXfrm>
    </dsp:sp>
    <dsp:sp modelId="{D667220E-5931-4427-B260-98666A8A7AE0}">
      <dsp:nvSpPr>
        <dsp:cNvPr id="0" name=""/>
        <dsp:cNvSpPr/>
      </dsp:nvSpPr>
      <dsp:spPr>
        <a:xfrm rot="10800000">
          <a:off x="0" y="5101"/>
          <a:ext cx="1708150" cy="79330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484" tIns="156464" rIns="12148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</a:t>
          </a:r>
        </a:p>
      </dsp:txBody>
      <dsp:txXfrm rot="-10800000">
        <a:off x="0" y="5101"/>
        <a:ext cx="1708150" cy="515650"/>
      </dsp:txXfrm>
    </dsp:sp>
    <dsp:sp modelId="{6F645FFB-EF42-4317-B472-74940DD72E11}">
      <dsp:nvSpPr>
        <dsp:cNvPr id="0" name=""/>
        <dsp:cNvSpPr/>
      </dsp:nvSpPr>
      <dsp:spPr>
        <a:xfrm>
          <a:off x="1708149" y="3940"/>
          <a:ext cx="5124450" cy="531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48" tIns="190500" rIns="103948" bIns="19050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Meet graduation requirements</a:t>
          </a:r>
          <a:r>
            <a:rPr lang="en-US" sz="1500" kern="1200">
              <a:latin typeface="Century Gothic" panose="020B0502020202020204"/>
            </a:rPr>
            <a:t> </a:t>
          </a:r>
          <a:endParaRPr lang="en-US" sz="1500" kern="1200"/>
        </a:p>
      </dsp:txBody>
      <dsp:txXfrm>
        <a:off x="1708149" y="3940"/>
        <a:ext cx="5124450" cy="531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67B75-1209-483F-A63A-DF73D24DBE98}">
      <dsp:nvSpPr>
        <dsp:cNvPr id="0" name=""/>
        <dsp:cNvSpPr/>
      </dsp:nvSpPr>
      <dsp:spPr>
        <a:xfrm>
          <a:off x="10352" y="1832691"/>
          <a:ext cx="1832741" cy="16625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</a:rPr>
            <a:t>IB Diploma or AP classes can grant college credit</a:t>
          </a:r>
        </a:p>
      </dsp:txBody>
      <dsp:txXfrm>
        <a:off x="59048" y="1881387"/>
        <a:ext cx="1735349" cy="1565202"/>
      </dsp:txXfrm>
    </dsp:sp>
    <dsp:sp modelId="{6A10C4E7-C443-4484-9680-C0E0DD7F8562}">
      <dsp:nvSpPr>
        <dsp:cNvPr id="0" name=""/>
        <dsp:cNvSpPr/>
      </dsp:nvSpPr>
      <dsp:spPr>
        <a:xfrm>
          <a:off x="2223789" y="1809591"/>
          <a:ext cx="1567306" cy="18913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Concurrent Enrollment</a:t>
          </a:r>
          <a:r>
            <a:rPr lang="en-US" sz="1400" kern="1200"/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 Take classes at PPSC to get a head start on college</a:t>
          </a:r>
        </a:p>
      </dsp:txBody>
      <dsp:txXfrm>
        <a:off x="2269694" y="1855496"/>
        <a:ext cx="1475496" cy="1799551"/>
      </dsp:txXfrm>
    </dsp:sp>
    <dsp:sp modelId="{B8C448A6-F09C-4CAB-814B-A6508119897C}">
      <dsp:nvSpPr>
        <dsp:cNvPr id="0" name=""/>
        <dsp:cNvSpPr/>
      </dsp:nvSpPr>
      <dsp:spPr>
        <a:xfrm>
          <a:off x="2239309" y="3700952"/>
          <a:ext cx="141210" cy="1129023"/>
        </a:xfrm>
        <a:custGeom>
          <a:avLst/>
          <a:gdLst/>
          <a:ahLst/>
          <a:cxnLst/>
          <a:rect l="0" t="0" r="0" b="0"/>
          <a:pathLst>
            <a:path>
              <a:moveTo>
                <a:pt x="141210" y="0"/>
              </a:moveTo>
              <a:lnTo>
                <a:pt x="0" y="112902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C81F-D4C7-40C6-B16C-766079A23719}">
      <dsp:nvSpPr>
        <dsp:cNvPr id="0" name=""/>
        <dsp:cNvSpPr/>
      </dsp:nvSpPr>
      <dsp:spPr>
        <a:xfrm>
          <a:off x="2239309" y="4127673"/>
          <a:ext cx="1867476" cy="1404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Primarily for general education/liberal arts core classes needed for 4-year degrees</a:t>
          </a:r>
        </a:p>
      </dsp:txBody>
      <dsp:txXfrm>
        <a:off x="2280448" y="4168812"/>
        <a:ext cx="1785198" cy="1322326"/>
      </dsp:txXfrm>
    </dsp:sp>
    <dsp:sp modelId="{D1F9BE47-D6FB-479A-9306-3AE8B665B676}">
      <dsp:nvSpPr>
        <dsp:cNvPr id="0" name=""/>
        <dsp:cNvSpPr/>
      </dsp:nvSpPr>
      <dsp:spPr>
        <a:xfrm>
          <a:off x="4568325" y="1821423"/>
          <a:ext cx="1736167" cy="19882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Career Start</a:t>
          </a:r>
          <a:r>
            <a:rPr lang="en-US" sz="1400" kern="1200"/>
            <a:t>:</a:t>
          </a:r>
          <a:r>
            <a:rPr lang="en-US" sz="1400" kern="1200">
              <a:latin typeface="Century Gothic" panose="020B0502020202020204"/>
            </a:rPr>
            <a:t> </a:t>
          </a: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Hands-on career and tech programs done at PPSC</a:t>
          </a:r>
        </a:p>
      </dsp:txBody>
      <dsp:txXfrm>
        <a:off x="4619176" y="1872274"/>
        <a:ext cx="1634465" cy="1886584"/>
      </dsp:txXfrm>
    </dsp:sp>
    <dsp:sp modelId="{42599A6F-9894-4BF4-8391-801B70DA6174}">
      <dsp:nvSpPr>
        <dsp:cNvPr id="0" name=""/>
        <dsp:cNvSpPr/>
      </dsp:nvSpPr>
      <dsp:spPr>
        <a:xfrm>
          <a:off x="4500881" y="3809709"/>
          <a:ext cx="241060" cy="1065569"/>
        </a:xfrm>
        <a:custGeom>
          <a:avLst/>
          <a:gdLst/>
          <a:ahLst/>
          <a:cxnLst/>
          <a:rect l="0" t="0" r="0" b="0"/>
          <a:pathLst>
            <a:path>
              <a:moveTo>
                <a:pt x="241060" y="0"/>
              </a:moveTo>
              <a:lnTo>
                <a:pt x="0" y="1065569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EE8CD-062F-4742-AC23-E7D04DD2AEDC}">
      <dsp:nvSpPr>
        <dsp:cNvPr id="0" name=""/>
        <dsp:cNvSpPr/>
      </dsp:nvSpPr>
      <dsp:spPr>
        <a:xfrm>
          <a:off x="4500881" y="4135934"/>
          <a:ext cx="2239851" cy="1478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Auto Body Work; Construction; Criminal Justice; Diesel Power; Fire Science; Health Careers; Nursing; Vet Tech; Welding; Zookeeping</a:t>
          </a:r>
        </a:p>
      </dsp:txBody>
      <dsp:txXfrm>
        <a:off x="4544190" y="4179243"/>
        <a:ext cx="2153233" cy="1392069"/>
      </dsp:txXfrm>
    </dsp:sp>
    <dsp:sp modelId="{67F0F7FD-EFE7-4936-BEF7-9654125D7567}">
      <dsp:nvSpPr>
        <dsp:cNvPr id="0" name=""/>
        <dsp:cNvSpPr/>
      </dsp:nvSpPr>
      <dsp:spPr>
        <a:xfrm>
          <a:off x="7112958" y="1885204"/>
          <a:ext cx="1459797" cy="18948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Career Pathways</a:t>
          </a:r>
          <a:r>
            <a:rPr lang="en-US" sz="1400" kern="1200" dirty="0"/>
            <a:t>: Hands-on career and tech programs run through Wasson campus</a:t>
          </a:r>
        </a:p>
      </dsp:txBody>
      <dsp:txXfrm>
        <a:off x="7155714" y="1927960"/>
        <a:ext cx="1374285" cy="1809328"/>
      </dsp:txXfrm>
    </dsp:sp>
    <dsp:sp modelId="{78DECD08-C092-4AEC-8202-1614ADE09DBA}">
      <dsp:nvSpPr>
        <dsp:cNvPr id="0" name=""/>
        <dsp:cNvSpPr/>
      </dsp:nvSpPr>
      <dsp:spPr>
        <a:xfrm>
          <a:off x="7084552" y="3780045"/>
          <a:ext cx="174385" cy="1075482"/>
        </a:xfrm>
        <a:custGeom>
          <a:avLst/>
          <a:gdLst/>
          <a:ahLst/>
          <a:cxnLst/>
          <a:rect l="0" t="0" r="0" b="0"/>
          <a:pathLst>
            <a:path>
              <a:moveTo>
                <a:pt x="174385" y="0"/>
              </a:moveTo>
              <a:lnTo>
                <a:pt x="0" y="107548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24B04-2719-42F8-BB43-35231761ED98}">
      <dsp:nvSpPr>
        <dsp:cNvPr id="0" name=""/>
        <dsp:cNvSpPr/>
      </dsp:nvSpPr>
      <dsp:spPr>
        <a:xfrm>
          <a:off x="7084552" y="4096433"/>
          <a:ext cx="2073466" cy="151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Auto service; Business; Cybersecurity &amp; IT; Education; Horticulture &amp; Landscaping; Culinary Arts; Journalism; Multimedia Graphic Design. Check your email for information!</a:t>
          </a:r>
        </a:p>
      </dsp:txBody>
      <dsp:txXfrm>
        <a:off x="7129018" y="4140899"/>
        <a:ext cx="1984534" cy="1429256"/>
      </dsp:txXfrm>
    </dsp:sp>
    <dsp:sp modelId="{F76FC743-A190-4703-8487-CB35748E613B}">
      <dsp:nvSpPr>
        <dsp:cNvPr id="0" name=""/>
        <dsp:cNvSpPr/>
      </dsp:nvSpPr>
      <dsp:spPr>
        <a:xfrm>
          <a:off x="9511306" y="2001240"/>
          <a:ext cx="1294210" cy="17679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Century Gothic" panose="020B0502020202020204"/>
            </a:rPr>
            <a:t>ISSA Beauty</a:t>
          </a:r>
          <a:r>
            <a:rPr lang="en-US" sz="1400" b="1" kern="1200"/>
            <a:t> School</a:t>
          </a:r>
          <a:endParaRPr lang="en-US" sz="1400" kern="1200"/>
        </a:p>
      </dsp:txBody>
      <dsp:txXfrm>
        <a:off x="9549212" y="2039146"/>
        <a:ext cx="1218398" cy="1692097"/>
      </dsp:txXfrm>
    </dsp:sp>
    <dsp:sp modelId="{7B8209C7-BE11-49F6-AE29-A30DB5A1A67B}">
      <dsp:nvSpPr>
        <dsp:cNvPr id="0" name=""/>
        <dsp:cNvSpPr/>
      </dsp:nvSpPr>
      <dsp:spPr>
        <a:xfrm>
          <a:off x="9483418" y="3769150"/>
          <a:ext cx="157309" cy="1056961"/>
        </a:xfrm>
        <a:custGeom>
          <a:avLst/>
          <a:gdLst/>
          <a:ahLst/>
          <a:cxnLst/>
          <a:rect l="0" t="0" r="0" b="0"/>
          <a:pathLst>
            <a:path>
              <a:moveTo>
                <a:pt x="157309" y="0"/>
              </a:moveTo>
              <a:lnTo>
                <a:pt x="0" y="1056961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B4E42-8E46-42D0-9F19-9D5924A5B4C9}">
      <dsp:nvSpPr>
        <dsp:cNvPr id="0" name=""/>
        <dsp:cNvSpPr/>
      </dsp:nvSpPr>
      <dsp:spPr>
        <a:xfrm>
          <a:off x="9483418" y="4068132"/>
          <a:ext cx="1831782" cy="1515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Hairstyling /cosmetology at International Salon &amp; Spa Academy.  Check your email for information!</a:t>
          </a:r>
        </a:p>
      </dsp:txBody>
      <dsp:txXfrm>
        <a:off x="9527819" y="4112533"/>
        <a:ext cx="1742980" cy="1427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6E331-7FE7-44BA-828F-BD06F2E4AFBA}">
      <dsp:nvSpPr>
        <dsp:cNvPr id="0" name=""/>
        <dsp:cNvSpPr/>
      </dsp:nvSpPr>
      <dsp:spPr>
        <a:xfrm>
          <a:off x="0" y="4275"/>
          <a:ext cx="11811864" cy="9950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62B5D-D627-4A34-9C0F-C63B485658FD}">
      <dsp:nvSpPr>
        <dsp:cNvPr id="0" name=""/>
        <dsp:cNvSpPr/>
      </dsp:nvSpPr>
      <dsp:spPr>
        <a:xfrm>
          <a:off x="301015" y="228171"/>
          <a:ext cx="547301" cy="5473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33F44-D510-4A6E-8F23-0D654ABBC87E}">
      <dsp:nvSpPr>
        <dsp:cNvPr id="0" name=""/>
        <dsp:cNvSpPr/>
      </dsp:nvSpPr>
      <dsp:spPr>
        <a:xfrm>
          <a:off x="1149332" y="4275"/>
          <a:ext cx="5315338" cy="99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14" tIns="105314" rIns="105314" bIns="10531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1"/>
              </a:solidFill>
            </a:rPr>
            <a:t>IB Diploma &amp; AP classes</a:t>
          </a:r>
          <a:endParaRPr lang="en-US" sz="2100" kern="1200">
            <a:solidFill>
              <a:schemeClr val="bg1"/>
            </a:solidFill>
          </a:endParaRPr>
        </a:p>
      </dsp:txBody>
      <dsp:txXfrm>
        <a:off x="1149332" y="4275"/>
        <a:ext cx="5315338" cy="995093"/>
      </dsp:txXfrm>
    </dsp:sp>
    <dsp:sp modelId="{219D8AB4-2D1E-4623-90F4-CAFC1C84C802}">
      <dsp:nvSpPr>
        <dsp:cNvPr id="0" name=""/>
        <dsp:cNvSpPr/>
      </dsp:nvSpPr>
      <dsp:spPr>
        <a:xfrm>
          <a:off x="6464671" y="4275"/>
          <a:ext cx="5346069" cy="99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14" tIns="105314" rIns="105314" bIns="105314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/>
              </a:solidFill>
            </a:rPr>
            <a:t>Request them through this class enrollment process</a:t>
          </a:r>
        </a:p>
      </dsp:txBody>
      <dsp:txXfrm>
        <a:off x="6464671" y="4275"/>
        <a:ext cx="5346069" cy="995093"/>
      </dsp:txXfrm>
    </dsp:sp>
    <dsp:sp modelId="{AB23EAED-039F-45EE-B8D9-06B7D4758A16}">
      <dsp:nvSpPr>
        <dsp:cNvPr id="0" name=""/>
        <dsp:cNvSpPr/>
      </dsp:nvSpPr>
      <dsp:spPr>
        <a:xfrm>
          <a:off x="0" y="1248141"/>
          <a:ext cx="11811864" cy="9950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B28A2-F0B4-452D-ACB9-E1B8DEF03E33}">
      <dsp:nvSpPr>
        <dsp:cNvPr id="0" name=""/>
        <dsp:cNvSpPr/>
      </dsp:nvSpPr>
      <dsp:spPr>
        <a:xfrm>
          <a:off x="301015" y="1472037"/>
          <a:ext cx="547301" cy="5473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94805-97C1-46E1-8166-0C56E8867590}">
      <dsp:nvSpPr>
        <dsp:cNvPr id="0" name=""/>
        <dsp:cNvSpPr/>
      </dsp:nvSpPr>
      <dsp:spPr>
        <a:xfrm>
          <a:off x="1149332" y="1248141"/>
          <a:ext cx="5315338" cy="99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14" tIns="105314" rIns="105314" bIns="10531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1"/>
              </a:solidFill>
            </a:rPr>
            <a:t>Career &amp; Technical Programs</a:t>
          </a:r>
          <a:r>
            <a:rPr lang="en-US" sz="2100" kern="1200">
              <a:solidFill>
                <a:schemeClr val="bg1"/>
              </a:solidFill>
            </a:rPr>
            <a:t> (Career Start, Career Pathways, Beauty School)</a:t>
          </a:r>
        </a:p>
      </dsp:txBody>
      <dsp:txXfrm>
        <a:off x="1149332" y="1248141"/>
        <a:ext cx="5315338" cy="995093"/>
      </dsp:txXfrm>
    </dsp:sp>
    <dsp:sp modelId="{B3456EDF-816C-4008-8182-B3FEC5D566CE}">
      <dsp:nvSpPr>
        <dsp:cNvPr id="0" name=""/>
        <dsp:cNvSpPr/>
      </dsp:nvSpPr>
      <dsp:spPr>
        <a:xfrm>
          <a:off x="6464671" y="1248141"/>
          <a:ext cx="5346069" cy="99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14" tIns="105314" rIns="105314" bIns="105314" numCol="1" spcCol="1270" anchor="ctr" anchorCtr="0">
          <a:noAutofit/>
        </a:bodyPr>
        <a:lstStyle/>
        <a:p>
          <a:pPr marL="0" lvl="0" indent="0" algn="l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/>
              </a:solidFill>
            </a:rPr>
            <a:t>Ms. Briones (College &amp; Career Counselor) sends information for enrollment opportunities</a:t>
          </a:r>
          <a:r>
            <a:rPr lang="en-US" sz="1300" b="1" kern="1200">
              <a:solidFill>
                <a:schemeClr val="bg1"/>
              </a:solidFill>
            </a:rPr>
            <a:t> via </a:t>
          </a:r>
          <a:r>
            <a:rPr lang="en-US" sz="1300" b="1" kern="1200">
              <a:solidFill>
                <a:schemeClr val="bg1"/>
              </a:solidFill>
              <a:latin typeface="Century Gothic" panose="020B0502020202020204"/>
            </a:rPr>
            <a:t>D11 email</a:t>
          </a:r>
          <a:endParaRPr lang="en-US" sz="1300" kern="1200">
            <a:solidFill>
              <a:schemeClr val="bg1"/>
            </a:solidFill>
          </a:endParaRP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/>
              </a:solidFill>
            </a:rPr>
            <a:t>February/March is prime enrollment time so look for </a:t>
          </a:r>
          <a:r>
            <a:rPr lang="en-US" sz="1300" b="1" kern="1200">
              <a:solidFill>
                <a:schemeClr val="bg1"/>
              </a:solidFill>
            </a:rPr>
            <a:t>emails</a:t>
          </a:r>
          <a:r>
            <a:rPr lang="en-US" sz="1300" kern="1200">
              <a:solidFill>
                <a:schemeClr val="bg1"/>
              </a:solidFill>
            </a:rPr>
            <a:t> or tell your counselor you are interested</a:t>
          </a:r>
        </a:p>
      </dsp:txBody>
      <dsp:txXfrm>
        <a:off x="6464671" y="1248141"/>
        <a:ext cx="5346069" cy="995093"/>
      </dsp:txXfrm>
    </dsp:sp>
    <dsp:sp modelId="{FF33CD64-7F50-4884-A522-F6A732AD6CCE}">
      <dsp:nvSpPr>
        <dsp:cNvPr id="0" name=""/>
        <dsp:cNvSpPr/>
      </dsp:nvSpPr>
      <dsp:spPr>
        <a:xfrm>
          <a:off x="0" y="2492008"/>
          <a:ext cx="11811864" cy="9950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6D459-E4EB-4A77-BC73-CCB2BCE594C0}">
      <dsp:nvSpPr>
        <dsp:cNvPr id="0" name=""/>
        <dsp:cNvSpPr/>
      </dsp:nvSpPr>
      <dsp:spPr>
        <a:xfrm>
          <a:off x="301015" y="2715904"/>
          <a:ext cx="547301" cy="5473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40D96-DE53-414A-ADEC-34D21D88055D}">
      <dsp:nvSpPr>
        <dsp:cNvPr id="0" name=""/>
        <dsp:cNvSpPr/>
      </dsp:nvSpPr>
      <dsp:spPr>
        <a:xfrm>
          <a:off x="1149332" y="2492008"/>
          <a:ext cx="5315338" cy="99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14" tIns="105314" rIns="105314" bIns="10531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1"/>
              </a:solidFill>
            </a:rPr>
            <a:t>Traditional Concurrent Enrollment</a:t>
          </a:r>
          <a:endParaRPr lang="en-US" sz="2100" kern="1200">
            <a:solidFill>
              <a:schemeClr val="bg1"/>
            </a:solidFill>
          </a:endParaRPr>
        </a:p>
      </dsp:txBody>
      <dsp:txXfrm>
        <a:off x="1149332" y="2492008"/>
        <a:ext cx="5315338" cy="995093"/>
      </dsp:txXfrm>
    </dsp:sp>
    <dsp:sp modelId="{E4B68512-C672-423C-BF8F-238B527EB73A}">
      <dsp:nvSpPr>
        <dsp:cNvPr id="0" name=""/>
        <dsp:cNvSpPr/>
      </dsp:nvSpPr>
      <dsp:spPr>
        <a:xfrm>
          <a:off x="6464671" y="2492008"/>
          <a:ext cx="5346069" cy="99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14" tIns="105314" rIns="105314" bIns="105314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/>
              </a:solidFill>
            </a:rPr>
            <a:t>Can be done in either or both semesters</a:t>
          </a:r>
        </a:p>
        <a:p>
          <a:pPr marL="0" lvl="0" indent="0" algn="l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/>
              </a:solidFill>
            </a:rPr>
            <a:t>Ms. Briones sends information for enrollment </a:t>
          </a:r>
          <a:r>
            <a:rPr lang="en-US" sz="1300" b="1" kern="1200">
              <a:solidFill>
                <a:schemeClr val="bg1"/>
              </a:solidFill>
            </a:rPr>
            <a:t>via </a:t>
          </a:r>
          <a:r>
            <a:rPr lang="en-US" sz="1300" b="1" kern="1200">
              <a:solidFill>
                <a:schemeClr val="bg1"/>
              </a:solidFill>
              <a:latin typeface="Century Gothic" panose="020B0502020202020204"/>
            </a:rPr>
            <a:t>D11 </a:t>
          </a:r>
          <a:r>
            <a:rPr lang="en-US" sz="1300" kern="1200">
              <a:solidFill>
                <a:schemeClr val="bg1"/>
              </a:solidFill>
              <a:latin typeface="Century Gothic" panose="020B0502020202020204"/>
            </a:rPr>
            <a:t>email</a:t>
          </a:r>
          <a:r>
            <a:rPr lang="en-US" sz="1300" kern="1200">
              <a:solidFill>
                <a:schemeClr val="bg1"/>
              </a:solidFill>
            </a:rPr>
            <a:t> in Sep/Oct and in Feb/Mar</a:t>
          </a:r>
        </a:p>
      </dsp:txBody>
      <dsp:txXfrm>
        <a:off x="6464671" y="2492008"/>
        <a:ext cx="5346069" cy="995093"/>
      </dsp:txXfrm>
    </dsp:sp>
    <dsp:sp modelId="{341BDF56-D574-4E52-8877-778785E2AF28}">
      <dsp:nvSpPr>
        <dsp:cNvPr id="0" name=""/>
        <dsp:cNvSpPr/>
      </dsp:nvSpPr>
      <dsp:spPr>
        <a:xfrm>
          <a:off x="0" y="3735874"/>
          <a:ext cx="11811864" cy="99509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BD246-1661-4114-BA79-81CA7D5EA686}">
      <dsp:nvSpPr>
        <dsp:cNvPr id="0" name=""/>
        <dsp:cNvSpPr/>
      </dsp:nvSpPr>
      <dsp:spPr>
        <a:xfrm>
          <a:off x="301015" y="3959770"/>
          <a:ext cx="547301" cy="5473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13936-D9BC-4909-BE8C-55424B5588AD}">
      <dsp:nvSpPr>
        <dsp:cNvPr id="0" name=""/>
        <dsp:cNvSpPr/>
      </dsp:nvSpPr>
      <dsp:spPr>
        <a:xfrm>
          <a:off x="1149332" y="3735874"/>
          <a:ext cx="10661408" cy="995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14" tIns="105314" rIns="105314" bIns="10531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>
              <a:solidFill>
                <a:schemeClr val="bg1"/>
              </a:solidFill>
            </a:rPr>
            <a:t>Check Your D11 Email Frequently – There are Hard Deadlines for These Programs</a:t>
          </a:r>
          <a:endParaRPr lang="en-US" sz="2100" kern="1200">
            <a:solidFill>
              <a:schemeClr val="bg1"/>
            </a:solidFill>
          </a:endParaRPr>
        </a:p>
      </dsp:txBody>
      <dsp:txXfrm>
        <a:off x="1149332" y="3735874"/>
        <a:ext cx="10661408" cy="9950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E1356-EF51-4DE7-85E4-F5CD948353FB}">
      <dsp:nvSpPr>
        <dsp:cNvPr id="0" name=""/>
        <dsp:cNvSpPr/>
      </dsp:nvSpPr>
      <dsp:spPr>
        <a:xfrm>
          <a:off x="0" y="251"/>
          <a:ext cx="10868025" cy="588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A8A08-440F-44CF-9F3E-E4AEF890D7E3}">
      <dsp:nvSpPr>
        <dsp:cNvPr id="0" name=""/>
        <dsp:cNvSpPr/>
      </dsp:nvSpPr>
      <dsp:spPr>
        <a:xfrm>
          <a:off x="178011" y="132656"/>
          <a:ext cx="323656" cy="323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9CED8-9A91-4C22-888D-2A00C5AB4F14}">
      <dsp:nvSpPr>
        <dsp:cNvPr id="0" name=""/>
        <dsp:cNvSpPr/>
      </dsp:nvSpPr>
      <dsp:spPr>
        <a:xfrm>
          <a:off x="679679" y="251"/>
          <a:ext cx="10188345" cy="588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bg1"/>
              </a:solidFill>
            </a:rPr>
            <a:t>Look at your transcript</a:t>
          </a:r>
        </a:p>
      </dsp:txBody>
      <dsp:txXfrm>
        <a:off x="679679" y="251"/>
        <a:ext cx="10188345" cy="588466"/>
      </dsp:txXfrm>
    </dsp:sp>
    <dsp:sp modelId="{8B7BE6F0-33ED-4D3F-9693-DE1F1D48E348}">
      <dsp:nvSpPr>
        <dsp:cNvPr id="0" name=""/>
        <dsp:cNvSpPr/>
      </dsp:nvSpPr>
      <dsp:spPr>
        <a:xfrm>
          <a:off x="0" y="735835"/>
          <a:ext cx="10868025" cy="588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41973-813E-4110-8A4D-A11AECE9C4D4}">
      <dsp:nvSpPr>
        <dsp:cNvPr id="0" name=""/>
        <dsp:cNvSpPr/>
      </dsp:nvSpPr>
      <dsp:spPr>
        <a:xfrm>
          <a:off x="178011" y="868240"/>
          <a:ext cx="323656" cy="3236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9C3B3-9B47-4389-A239-C327C6A3FD20}">
      <dsp:nvSpPr>
        <dsp:cNvPr id="0" name=""/>
        <dsp:cNvSpPr/>
      </dsp:nvSpPr>
      <dsp:spPr>
        <a:xfrm>
          <a:off x="679679" y="735835"/>
          <a:ext cx="10188345" cy="588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Check credit completion</a:t>
          </a:r>
        </a:p>
      </dsp:txBody>
      <dsp:txXfrm>
        <a:off x="679679" y="735835"/>
        <a:ext cx="10188345" cy="588466"/>
      </dsp:txXfrm>
    </dsp:sp>
    <dsp:sp modelId="{36280242-C8FD-454A-A25C-811725DA769F}">
      <dsp:nvSpPr>
        <dsp:cNvPr id="0" name=""/>
        <dsp:cNvSpPr/>
      </dsp:nvSpPr>
      <dsp:spPr>
        <a:xfrm>
          <a:off x="0" y="1471418"/>
          <a:ext cx="10868025" cy="5884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385A5-20FF-4280-AA9A-B3B67267FC42}">
      <dsp:nvSpPr>
        <dsp:cNvPr id="0" name=""/>
        <dsp:cNvSpPr/>
      </dsp:nvSpPr>
      <dsp:spPr>
        <a:xfrm>
          <a:off x="178011" y="1603823"/>
          <a:ext cx="323656" cy="3236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0C126-ECEE-470C-9071-F6BAEE50BF59}">
      <dsp:nvSpPr>
        <dsp:cNvPr id="0" name=""/>
        <dsp:cNvSpPr/>
      </dsp:nvSpPr>
      <dsp:spPr>
        <a:xfrm>
          <a:off x="679679" y="1471418"/>
          <a:ext cx="10188345" cy="588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bg1"/>
              </a:solidFill>
            </a:rPr>
            <a:t>Make a plan</a:t>
          </a:r>
        </a:p>
      </dsp:txBody>
      <dsp:txXfrm>
        <a:off x="679679" y="1471418"/>
        <a:ext cx="10188345" cy="588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DD4A2-DEE1-43FC-ACDE-5A38B24BF88F}">
      <dsp:nvSpPr>
        <dsp:cNvPr id="0" name=""/>
        <dsp:cNvSpPr/>
      </dsp:nvSpPr>
      <dsp:spPr>
        <a:xfrm>
          <a:off x="46901" y="52403"/>
          <a:ext cx="2525112" cy="451682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762" tIns="330200" rIns="19376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Speak to your teachers to determine appropriate class placements/ levels.</a:t>
          </a:r>
          <a:endParaRPr lang="en-US" sz="2000" kern="1200" dirty="0"/>
        </a:p>
      </dsp:txBody>
      <dsp:txXfrm>
        <a:off x="46901" y="1768798"/>
        <a:ext cx="2525112" cy="2710097"/>
      </dsp:txXfrm>
    </dsp:sp>
    <dsp:sp modelId="{5854FAE4-1930-4610-B2BA-16D6A2FE9E74}">
      <dsp:nvSpPr>
        <dsp:cNvPr id="0" name=""/>
        <dsp:cNvSpPr/>
      </dsp:nvSpPr>
      <dsp:spPr>
        <a:xfrm>
          <a:off x="730977" y="418107"/>
          <a:ext cx="1043814" cy="104381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80" tIns="12700" rIns="813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883840" y="570970"/>
        <a:ext cx="738088" cy="738088"/>
      </dsp:txXfrm>
    </dsp:sp>
    <dsp:sp modelId="{95D598AE-183C-476E-A7F2-1B799A232FCD}">
      <dsp:nvSpPr>
        <dsp:cNvPr id="0" name=""/>
        <dsp:cNvSpPr/>
      </dsp:nvSpPr>
      <dsp:spPr>
        <a:xfrm>
          <a:off x="21688" y="4626936"/>
          <a:ext cx="2485273" cy="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CF7D7-59D2-4719-94C9-C73BDD032A83}">
      <dsp:nvSpPr>
        <dsp:cNvPr id="0" name=""/>
        <dsp:cNvSpPr/>
      </dsp:nvSpPr>
      <dsp:spPr>
        <a:xfrm>
          <a:off x="2809257" y="53377"/>
          <a:ext cx="2654197" cy="45336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762" tIns="330200" rIns="19376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Speak to your counselor about credits, credit recovery &amp; classes to support your post-Palmer plans.</a:t>
          </a:r>
          <a:endParaRPr lang="en-US" sz="2000" kern="1200" dirty="0"/>
        </a:p>
      </dsp:txBody>
      <dsp:txXfrm>
        <a:off x="2809257" y="1776145"/>
        <a:ext cx="2654197" cy="2720160"/>
      </dsp:txXfrm>
    </dsp:sp>
    <dsp:sp modelId="{773A9C16-2B83-4078-83A7-E277DFCC6581}">
      <dsp:nvSpPr>
        <dsp:cNvPr id="0" name=""/>
        <dsp:cNvSpPr/>
      </dsp:nvSpPr>
      <dsp:spPr>
        <a:xfrm>
          <a:off x="3648311" y="449070"/>
          <a:ext cx="1043814" cy="104381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80" tIns="12700" rIns="813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3801174" y="601933"/>
        <a:ext cx="738088" cy="738088"/>
      </dsp:txXfrm>
    </dsp:sp>
    <dsp:sp modelId="{F88BDD86-B7F2-468A-9DED-A8B766D26283}">
      <dsp:nvSpPr>
        <dsp:cNvPr id="0" name=""/>
        <dsp:cNvSpPr/>
      </dsp:nvSpPr>
      <dsp:spPr>
        <a:xfrm>
          <a:off x="2859870" y="4635321"/>
          <a:ext cx="2485273" cy="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46C7E-CF9D-49F0-9E0D-0AB273AA0DDB}">
      <dsp:nvSpPr>
        <dsp:cNvPr id="0" name=""/>
        <dsp:cNvSpPr/>
      </dsp:nvSpPr>
      <dsp:spPr>
        <a:xfrm>
          <a:off x="5665482" y="60232"/>
          <a:ext cx="2734446" cy="45237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762" tIns="330200" rIns="19376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Meet with your counselor to register during Social Studies class </a:t>
          </a:r>
          <a:r>
            <a:rPr lang="en-US" sz="2000" u="sng" kern="1200" dirty="0"/>
            <a:t>Monday, Feb. 6 Tuesday  Feb. 7</a:t>
          </a:r>
          <a:r>
            <a:rPr lang="en-US" sz="2000" b="1" kern="1200" dirty="0"/>
            <a:t> BRING YOUR LAPTOP.</a:t>
          </a:r>
        </a:p>
      </dsp:txBody>
      <dsp:txXfrm>
        <a:off x="5665482" y="1779245"/>
        <a:ext cx="2734446" cy="2714231"/>
      </dsp:txXfrm>
    </dsp:sp>
    <dsp:sp modelId="{FA4837AE-FF7F-488C-AC1C-AF268917F1A7}">
      <dsp:nvSpPr>
        <dsp:cNvPr id="0" name=""/>
        <dsp:cNvSpPr/>
      </dsp:nvSpPr>
      <dsp:spPr>
        <a:xfrm>
          <a:off x="6478303" y="415633"/>
          <a:ext cx="1043814" cy="104381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80" tIns="12700" rIns="813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6631166" y="568496"/>
        <a:ext cx="738088" cy="738088"/>
      </dsp:txXfrm>
    </dsp:sp>
    <dsp:sp modelId="{5005DCC2-BDB9-4816-B865-C520E4E852ED}">
      <dsp:nvSpPr>
        <dsp:cNvPr id="0" name=""/>
        <dsp:cNvSpPr/>
      </dsp:nvSpPr>
      <dsp:spPr>
        <a:xfrm>
          <a:off x="5802719" y="4630381"/>
          <a:ext cx="2485273" cy="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8D4B3-92DC-43C7-AA86-8EEE75A9EA01}">
      <dsp:nvSpPr>
        <dsp:cNvPr id="0" name=""/>
        <dsp:cNvSpPr/>
      </dsp:nvSpPr>
      <dsp:spPr>
        <a:xfrm>
          <a:off x="8662875" y="74253"/>
          <a:ext cx="2660460" cy="453836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762" tIns="330200" rIns="193762" bIns="330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none" kern="1200" dirty="0"/>
            <a:t>You must select your classes on Feb. 6 or 7 </a:t>
          </a:r>
          <a:r>
            <a:rPr lang="en-US" sz="2000" b="1" u="none" kern="1200" dirty="0"/>
            <a:t>or </a:t>
          </a:r>
          <a:r>
            <a:rPr lang="en-US" sz="2000" b="1" u="none" kern="1200" dirty="0">
              <a:latin typeface="Century Gothic" panose="020B0502020202020204"/>
            </a:rPr>
            <a:t>classes</a:t>
          </a:r>
          <a:r>
            <a:rPr lang="en-US" sz="2000" b="1" u="none" kern="1200" dirty="0"/>
            <a:t> will </a:t>
          </a:r>
          <a:r>
            <a:rPr lang="en-US" sz="2000" b="1" u="none" kern="1200" dirty="0">
              <a:latin typeface="Century Gothic" panose="020B0502020202020204"/>
            </a:rPr>
            <a:t>be chosen</a:t>
          </a:r>
          <a:r>
            <a:rPr lang="en-US" sz="2000" b="1" u="none" kern="1200" dirty="0"/>
            <a:t> for you</a:t>
          </a:r>
          <a:r>
            <a:rPr lang="en-US" sz="2000" b="1" kern="1200" dirty="0"/>
            <a:t>.  </a:t>
          </a:r>
        </a:p>
      </dsp:txBody>
      <dsp:txXfrm>
        <a:off x="8662875" y="1798833"/>
        <a:ext cx="2660460" cy="2723020"/>
      </dsp:txXfrm>
    </dsp:sp>
    <dsp:sp modelId="{9BF03847-5F61-4789-9776-E6567A9ED298}">
      <dsp:nvSpPr>
        <dsp:cNvPr id="0" name=""/>
        <dsp:cNvSpPr/>
      </dsp:nvSpPr>
      <dsp:spPr>
        <a:xfrm>
          <a:off x="9374024" y="444543"/>
          <a:ext cx="1043814" cy="1043814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380" tIns="12700" rIns="8138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  <a:endParaRPr lang="en-US" sz="4800" kern="1200" dirty="0"/>
        </a:p>
      </dsp:txBody>
      <dsp:txXfrm>
        <a:off x="9526887" y="597406"/>
        <a:ext cx="738088" cy="738088"/>
      </dsp:txXfrm>
    </dsp:sp>
    <dsp:sp modelId="{23D23B0D-FC3A-4BAB-8E8F-9F610D93BE7D}">
      <dsp:nvSpPr>
        <dsp:cNvPr id="0" name=""/>
        <dsp:cNvSpPr/>
      </dsp:nvSpPr>
      <dsp:spPr>
        <a:xfrm>
          <a:off x="8748700" y="4637705"/>
          <a:ext cx="2485273" cy="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0A5B0-5C08-4E80-90B0-DE9118F58CDD}">
      <dsp:nvSpPr>
        <dsp:cNvPr id="0" name=""/>
        <dsp:cNvSpPr/>
      </dsp:nvSpPr>
      <dsp:spPr>
        <a:xfrm>
          <a:off x="2125855" y="1673110"/>
          <a:ext cx="232520" cy="845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360" y="0"/>
              </a:lnTo>
              <a:lnTo>
                <a:pt x="133360" y="845420"/>
              </a:lnTo>
              <a:lnTo>
                <a:pt x="232520" y="8454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19979" y="2094513"/>
        <a:ext cx="44270" cy="2614"/>
      </dsp:txXfrm>
    </dsp:sp>
    <dsp:sp modelId="{C4C5A149-E329-4EB3-BD1E-416D4C69591D}">
      <dsp:nvSpPr>
        <dsp:cNvPr id="0" name=""/>
        <dsp:cNvSpPr/>
      </dsp:nvSpPr>
      <dsp:spPr>
        <a:xfrm>
          <a:off x="0" y="341619"/>
          <a:ext cx="2127655" cy="26629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43" tIns="58407" rIns="55643" bIns="5840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Palmer will be using a NEW registration process this year</a:t>
          </a:r>
          <a:r>
            <a:rPr lang="en-US" sz="1200" kern="1200" dirty="0">
              <a:solidFill>
                <a:schemeClr val="bg1"/>
              </a:solidFill>
              <a:latin typeface="Century Gothic" panose="020B0502020202020204"/>
            </a:rPr>
            <a:t>.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0" y="341619"/>
        <a:ext cx="2127655" cy="2662982"/>
      </dsp:txXfrm>
    </dsp:sp>
    <dsp:sp modelId="{3C850BDD-EB4D-44F5-B662-CDFFA5C9C243}">
      <dsp:nvSpPr>
        <dsp:cNvPr id="0" name=""/>
        <dsp:cNvSpPr/>
      </dsp:nvSpPr>
      <dsp:spPr>
        <a:xfrm>
          <a:off x="3872990" y="2472811"/>
          <a:ext cx="2412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7713" y="45720"/>
              </a:lnTo>
              <a:lnTo>
                <a:pt x="137713" y="49494"/>
              </a:lnTo>
              <a:lnTo>
                <a:pt x="241227" y="49494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86807" y="2517224"/>
        <a:ext cx="13592" cy="2614"/>
      </dsp:txXfrm>
    </dsp:sp>
    <dsp:sp modelId="{80974E31-3559-4286-AC78-D2F163D97673}">
      <dsp:nvSpPr>
        <dsp:cNvPr id="0" name=""/>
        <dsp:cNvSpPr/>
      </dsp:nvSpPr>
      <dsp:spPr>
        <a:xfrm>
          <a:off x="2390775" y="1617742"/>
          <a:ext cx="1484014" cy="18015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43" tIns="58407" rIns="55643" bIns="58407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Step 1: </a:t>
          </a:r>
          <a:r>
            <a:rPr lang="en-US" sz="1200" kern="1200" dirty="0">
              <a:solidFill>
                <a:schemeClr val="bg1"/>
              </a:solidFill>
              <a:latin typeface="Century Gothic" panose="020B0502020202020204"/>
            </a:rPr>
            <a:t>        </a:t>
          </a:r>
          <a:endParaRPr lang="en-US" sz="1200" kern="1200" dirty="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Pre-registration presentation – </a:t>
          </a:r>
          <a:r>
            <a:rPr lang="en-US" sz="1200" b="1" kern="1200" dirty="0">
              <a:solidFill>
                <a:schemeClr val="bg1"/>
              </a:solidFill>
            </a:rPr>
            <a:t>TODAY!</a:t>
          </a:r>
        </a:p>
      </dsp:txBody>
      <dsp:txXfrm>
        <a:off x="2390775" y="1617742"/>
        <a:ext cx="1484014" cy="1801577"/>
      </dsp:txXfrm>
    </dsp:sp>
    <dsp:sp modelId="{8650D5F6-1441-4239-BEE8-C0562DF34709}">
      <dsp:nvSpPr>
        <dsp:cNvPr id="0" name=""/>
        <dsp:cNvSpPr/>
      </dsp:nvSpPr>
      <dsp:spPr>
        <a:xfrm>
          <a:off x="5653076" y="2476586"/>
          <a:ext cx="2305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57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61835" y="2520998"/>
        <a:ext cx="13058" cy="2614"/>
      </dsp:txXfrm>
    </dsp:sp>
    <dsp:sp modelId="{BB3393A4-8DFF-4FB8-B2A6-F3832556D442}">
      <dsp:nvSpPr>
        <dsp:cNvPr id="0" name=""/>
        <dsp:cNvSpPr/>
      </dsp:nvSpPr>
      <dsp:spPr>
        <a:xfrm>
          <a:off x="4146617" y="1621551"/>
          <a:ext cx="1508258" cy="18015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43" tIns="58407" rIns="55643" bIns="58407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Century Gothic" panose="020B0502020202020204"/>
            </a:rPr>
            <a:t> </a:t>
          </a:r>
          <a:r>
            <a:rPr lang="en-US" sz="1200" kern="1200" dirty="0">
              <a:solidFill>
                <a:schemeClr val="bg1"/>
              </a:solidFill>
            </a:rPr>
            <a:t> Step 2:</a:t>
          </a:r>
          <a:r>
            <a:rPr lang="en-US" sz="1200" kern="1200" dirty="0">
              <a:solidFill>
                <a:schemeClr val="bg1"/>
              </a:solidFill>
              <a:latin typeface="Century Gothic" panose="020B0502020202020204"/>
            </a:rPr>
            <a:t>  </a:t>
          </a:r>
          <a:r>
            <a:rPr lang="en-US" sz="1200" kern="1200" dirty="0">
              <a:solidFill>
                <a:schemeClr val="bg1"/>
              </a:solidFill>
            </a:rPr>
            <a:t> Complete registration form using teacher, parent, and counselor input</a:t>
          </a:r>
        </a:p>
      </dsp:txBody>
      <dsp:txXfrm>
        <a:off x="4146617" y="1621551"/>
        <a:ext cx="1508258" cy="1801509"/>
      </dsp:txXfrm>
    </dsp:sp>
    <dsp:sp modelId="{79B012E3-8B94-4CD3-8B93-2C976AD9BF6A}">
      <dsp:nvSpPr>
        <dsp:cNvPr id="0" name=""/>
        <dsp:cNvSpPr/>
      </dsp:nvSpPr>
      <dsp:spPr>
        <a:xfrm>
          <a:off x="7442769" y="2476586"/>
          <a:ext cx="2305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576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51528" y="2520998"/>
        <a:ext cx="13058" cy="2614"/>
      </dsp:txXfrm>
    </dsp:sp>
    <dsp:sp modelId="{34C3BA6B-90E9-431A-8737-9D774DEE9871}">
      <dsp:nvSpPr>
        <dsp:cNvPr id="0" name=""/>
        <dsp:cNvSpPr/>
      </dsp:nvSpPr>
      <dsp:spPr>
        <a:xfrm>
          <a:off x="5916052" y="1612118"/>
          <a:ext cx="1528516" cy="18203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43" tIns="58407" rIns="55643" bIns="5840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Step 3:   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Register for classes</a:t>
          </a:r>
          <a:r>
            <a:rPr lang="en-US" sz="1200" kern="1200" dirty="0">
              <a:solidFill>
                <a:schemeClr val="bg1"/>
              </a:solidFill>
              <a:latin typeface="Century Gothic" panose="020B0502020202020204"/>
            </a:rPr>
            <a:t> </a:t>
          </a:r>
          <a:endParaRPr lang="en-US" sz="1200" b="0" kern="1200" dirty="0">
            <a:solidFill>
              <a:schemeClr val="bg1"/>
            </a:solidFill>
            <a:latin typeface="Century Gothic" panose="020B0502020202020204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Century Gothic" panose="020B0502020202020204"/>
            </a:rPr>
            <a:t>Monday, Feb. 6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Century Gothic" panose="020B0502020202020204"/>
            </a:rPr>
            <a:t>Tuesday, Feb. 7</a:t>
          </a:r>
        </a:p>
      </dsp:txBody>
      <dsp:txXfrm>
        <a:off x="5916052" y="1612118"/>
        <a:ext cx="1528516" cy="1820375"/>
      </dsp:txXfrm>
    </dsp:sp>
    <dsp:sp modelId="{4B040491-83E8-4F38-9DCE-EA4A7105DB3C}">
      <dsp:nvSpPr>
        <dsp:cNvPr id="0" name=""/>
        <dsp:cNvSpPr/>
      </dsp:nvSpPr>
      <dsp:spPr>
        <a:xfrm>
          <a:off x="8487548" y="3421260"/>
          <a:ext cx="1023172" cy="97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32"/>
              </a:lnTo>
              <a:lnTo>
                <a:pt x="1023172" y="97632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72637" y="3468769"/>
        <a:ext cx="52995" cy="2614"/>
      </dsp:txXfrm>
    </dsp:sp>
    <dsp:sp modelId="{570F5213-A55C-4416-8BF0-4ED374A3B447}">
      <dsp:nvSpPr>
        <dsp:cNvPr id="0" name=""/>
        <dsp:cNvSpPr/>
      </dsp:nvSpPr>
      <dsp:spPr>
        <a:xfrm>
          <a:off x="7705746" y="1621551"/>
          <a:ext cx="1563605" cy="18015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43" tIns="58407" rIns="55643" bIns="5840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Step 4: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Final fall schedules </a:t>
          </a:r>
          <a:r>
            <a:rPr lang="en-US" sz="1200" b="1" kern="1200" dirty="0">
              <a:solidFill>
                <a:schemeClr val="bg1"/>
              </a:solidFill>
            </a:rPr>
            <a:t>may</a:t>
          </a:r>
          <a:r>
            <a:rPr lang="en-US" sz="1200" kern="1200" dirty="0">
              <a:solidFill>
                <a:schemeClr val="bg1"/>
              </a:solidFill>
            </a:rPr>
            <a:t> be available prior to summer break.</a:t>
          </a:r>
        </a:p>
      </dsp:txBody>
      <dsp:txXfrm>
        <a:off x="7705746" y="1621551"/>
        <a:ext cx="1563605" cy="1801509"/>
      </dsp:txXfrm>
    </dsp:sp>
    <dsp:sp modelId="{3970A1C2-812D-44D3-A349-0FEB523B7A25}">
      <dsp:nvSpPr>
        <dsp:cNvPr id="0" name=""/>
        <dsp:cNvSpPr/>
      </dsp:nvSpPr>
      <dsp:spPr>
        <a:xfrm>
          <a:off x="9543121" y="2169023"/>
          <a:ext cx="2333802" cy="26997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43" tIns="58407" rIns="55643" bIns="58407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NOTE:   </a:t>
          </a:r>
          <a:r>
            <a:rPr lang="en-US" sz="1200" b="1" kern="1200" dirty="0">
              <a:solidFill>
                <a:schemeClr val="bg1"/>
              </a:solidFill>
              <a:latin typeface="Century Gothic" panose="020B0502020202020204"/>
            </a:rPr>
            <a:t> </a:t>
          </a:r>
          <a:endParaRPr lang="en-US" sz="1200" b="1" kern="1200" dirty="0">
            <a:solidFill>
              <a:schemeClr val="bg1"/>
            </a:solidFill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 Schedule changes will </a:t>
          </a:r>
          <a:r>
            <a:rPr lang="en-US" sz="1200" b="1" u="none" kern="1200" dirty="0">
              <a:solidFill>
                <a:schemeClr val="bg1"/>
              </a:solidFill>
              <a:latin typeface="Century Gothic" panose="020B0502020202020204"/>
            </a:rPr>
            <a:t>not </a:t>
          </a:r>
          <a:r>
            <a:rPr lang="en-US" sz="1200" b="1" kern="1200" dirty="0">
              <a:solidFill>
                <a:schemeClr val="bg1"/>
              </a:solidFill>
            </a:rPr>
            <a:t>be permitted in the fall. The classes you choose on registration day will be the classes you will take next year.</a:t>
          </a:r>
          <a:r>
            <a:rPr lang="en-US" sz="1200" b="1" kern="1200" dirty="0">
              <a:solidFill>
                <a:schemeClr val="bg1"/>
              </a:solidFill>
              <a:latin typeface="Century Gothic" panose="020B0502020202020204"/>
            </a:rPr>
            <a:t> 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9543121" y="2169023"/>
        <a:ext cx="2333802" cy="2699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1/31/2023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1/31/2023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8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491D0-8E1B-49C7-849B-A28568D944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CCFE9AC-F15C-4FA0-A6F1-298829FA691D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CFE9AC-F15C-4FA0-A6F1-298829FA691D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3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CFE9AC-F15C-4FA0-A6F1-298829FA691D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181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CFE9AC-F15C-4FA0-A6F1-298829FA691D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8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1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0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CFE9AC-F15C-4FA0-A6F1-298829FA691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CCFE9AC-F15C-4FA0-A6F1-298829FA691D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1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5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22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8368" y="1786407"/>
            <a:ext cx="8571948" cy="2488241"/>
          </a:xfrm>
        </p:spPr>
        <p:txBody>
          <a:bodyPr>
            <a:noAutofit/>
          </a:bodyPr>
          <a:lstStyle/>
          <a:p>
            <a:pPr algn="ctr"/>
            <a:r>
              <a:rPr lang="en-US" sz="5400"/>
              <a:t>Senior </a:t>
            </a:r>
            <a:br>
              <a:rPr lang="en-US" sz="5400"/>
            </a:br>
            <a:r>
              <a:rPr lang="en-US" sz="5400"/>
              <a:t>Registration</a:t>
            </a:r>
            <a:br>
              <a:rPr lang="en-US" sz="5400"/>
            </a:br>
            <a:endParaRPr lang="en-US" sz="5400"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05171-862A-B0A8-D749-330541C07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32" b="10832"/>
          <a:stretch/>
        </p:blipFill>
        <p:spPr>
          <a:xfrm>
            <a:off x="1304159" y="1391605"/>
            <a:ext cx="3246576" cy="327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050FAB-8167-4170-9373-4A19B32BC1E8}"/>
              </a:ext>
            </a:extLst>
          </p:cNvPr>
          <p:cNvSpPr txBox="1"/>
          <p:nvPr/>
        </p:nvSpPr>
        <p:spPr>
          <a:xfrm>
            <a:off x="1358900" y="431801"/>
            <a:ext cx="10452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ASCENT</a:t>
            </a:r>
          </a:p>
          <a:p>
            <a:pPr algn="ctr"/>
            <a:r>
              <a:rPr lang="en-US" sz="2800" i="1" dirty="0"/>
              <a:t>Get a year or more of college paid for!</a:t>
            </a:r>
          </a:p>
          <a:p>
            <a:endParaRPr lang="en-US" sz="2800" i="1" dirty="0"/>
          </a:p>
          <a:p>
            <a:r>
              <a:rPr lang="en-US" sz="2400" i="1" dirty="0"/>
              <a:t>How?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i="1" dirty="0"/>
              <a:t>Be on track to graduate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i="1" dirty="0"/>
              <a:t>Complete 9+ college credits prior to the end of Sr. year  (Via AP, IB, Concurrent Enrollment, Career Pathways, Career Start)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i="1" dirty="0"/>
              <a:t>GPA of at least 2.0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i="1" dirty="0"/>
          </a:p>
          <a:p>
            <a:r>
              <a:rPr lang="en-US" sz="2400" i="1" dirty="0"/>
              <a:t>See your counselor for full details</a:t>
            </a:r>
            <a:endParaRPr lang="en-US" sz="2800" i="1" dirty="0"/>
          </a:p>
          <a:p>
            <a:endParaRPr lang="en-US" sz="28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BFAB4E-2580-4177-BB5F-8562274F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541" y="3771901"/>
            <a:ext cx="4917059" cy="255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137" y="466343"/>
            <a:ext cx="11010767" cy="136211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cs typeface="Calibri"/>
              </a:rPr>
              <a:t>College and Career Options – How to Get started</a:t>
            </a:r>
            <a:endParaRPr lang="en-US"/>
          </a:p>
        </p:txBody>
      </p:sp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6504A6DF-FA46-C823-3EEB-CF0F9296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5297448"/>
              </p:ext>
            </p:extLst>
          </p:nvPr>
        </p:nvGraphicFramePr>
        <p:xfrm>
          <a:off x="260271" y="1972638"/>
          <a:ext cx="11811864" cy="473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77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41" y="416223"/>
            <a:ext cx="11268199" cy="1362113"/>
          </a:xfrm>
        </p:spPr>
        <p:txBody>
          <a:bodyPr>
            <a:normAutofit/>
          </a:bodyPr>
          <a:lstStyle/>
          <a:p>
            <a:r>
              <a:rPr lang="en-US" sz="3600"/>
              <a:t>Check your transcript! Are you on track?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4211B99-AD3A-42C7-9CBE-135BF077121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8915667"/>
              </p:ext>
            </p:extLst>
          </p:nvPr>
        </p:nvGraphicFramePr>
        <p:xfrm>
          <a:off x="660463" y="1944358"/>
          <a:ext cx="10868025" cy="206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EA61E76-5748-4224-869A-C3807998FC23}"/>
              </a:ext>
            </a:extLst>
          </p:cNvPr>
          <p:cNvSpPr txBox="1"/>
          <p:nvPr/>
        </p:nvSpPr>
        <p:spPr>
          <a:xfrm>
            <a:off x="5638800" y="29744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1DA402-F45F-4D83-913F-EE269FB74115}"/>
              </a:ext>
            </a:extLst>
          </p:cNvPr>
          <p:cNvSpPr txBox="1"/>
          <p:nvPr/>
        </p:nvSpPr>
        <p:spPr>
          <a:xfrm>
            <a:off x="660463" y="4910445"/>
            <a:ext cx="10868025" cy="27392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b="1"/>
              <a:t>Step 1:</a:t>
            </a:r>
            <a:r>
              <a:rPr lang="en-US" sz="2200"/>
              <a:t>  Find total number of credits earned.  Should have 28 or more credits.</a:t>
            </a:r>
          </a:p>
          <a:p>
            <a:r>
              <a:rPr lang="en-US" sz="2200" b="1"/>
              <a:t>Step 2:  </a:t>
            </a:r>
            <a:r>
              <a:rPr lang="en-US" sz="2200"/>
              <a:t>Look for any failed classes</a:t>
            </a:r>
            <a:endParaRPr lang="en-US" sz="2200">
              <a:cs typeface="Calibri"/>
            </a:endParaRPr>
          </a:p>
          <a:p>
            <a:r>
              <a:rPr lang="en-US" sz="2200" b="1"/>
              <a:t>Step 3:  </a:t>
            </a:r>
            <a:r>
              <a:rPr lang="en-US" sz="2200"/>
              <a:t>If you </a:t>
            </a:r>
            <a:r>
              <a:rPr lang="en-US" sz="2200" b="1"/>
              <a:t>failed</a:t>
            </a:r>
            <a:r>
              <a:rPr lang="en-US" sz="2200"/>
              <a:t> </a:t>
            </a:r>
            <a:r>
              <a:rPr lang="en-US" sz="2200" b="1"/>
              <a:t>any core classes or see errors </a:t>
            </a:r>
            <a:r>
              <a:rPr lang="en-US" sz="2200"/>
              <a:t>reach out to your counselor</a:t>
            </a:r>
            <a:endParaRPr lang="en-US" sz="2200">
              <a:cs typeface="Calibri"/>
            </a:endParaRPr>
          </a:p>
          <a:p>
            <a:r>
              <a:rPr lang="en-US" sz="2200" b="1"/>
              <a:t>Step 4:  </a:t>
            </a:r>
            <a:r>
              <a:rPr lang="en-US" sz="2200"/>
              <a:t>If you have l</a:t>
            </a:r>
            <a:r>
              <a:rPr lang="en-US" sz="2200" b="1"/>
              <a:t>ess than 28 credits</a:t>
            </a:r>
            <a:r>
              <a:rPr lang="en-US" sz="2200"/>
              <a:t> reach out to your counselor for a plan of recovery</a:t>
            </a:r>
            <a:endParaRPr lang="en-US" sz="2200">
              <a:cs typeface="Calibri"/>
            </a:endParaRPr>
          </a:p>
          <a:p>
            <a:endParaRPr lang="en-US" sz="2200" b="1">
              <a:cs typeface="Calibri"/>
            </a:endParaRPr>
          </a:p>
          <a:p>
            <a:endParaRPr lang="en-US" sz="2200" b="1">
              <a:cs typeface="Calibri"/>
            </a:endParaRPr>
          </a:p>
          <a:p>
            <a:endParaRPr lang="en-US" sz="2200">
              <a:cs typeface="Calibri"/>
            </a:endParaRPr>
          </a:p>
          <a:p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5C9B6223-F9E7-FC57-5063-0BB3B1930FB9}"/>
              </a:ext>
            </a:extLst>
          </p:cNvPr>
          <p:cNvSpPr/>
          <p:nvPr/>
        </p:nvSpPr>
        <p:spPr>
          <a:xfrm flipH="1">
            <a:off x="1633591" y="4191254"/>
            <a:ext cx="529634" cy="719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593" y="171108"/>
            <a:ext cx="9628632" cy="1362113"/>
          </a:xfrm>
        </p:spPr>
        <p:txBody>
          <a:bodyPr>
            <a:normAutofit/>
          </a:bodyPr>
          <a:lstStyle/>
          <a:p>
            <a:r>
              <a:rPr lang="en-US" sz="3600" dirty="0"/>
              <a:t>Register for Senior Classes!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90D7833-3B72-F99D-641B-0959528004FE}"/>
              </a:ext>
            </a:extLst>
          </p:cNvPr>
          <p:cNvSpPr/>
          <p:nvPr/>
        </p:nvSpPr>
        <p:spPr>
          <a:xfrm>
            <a:off x="825160" y="477872"/>
            <a:ext cx="1891230" cy="105534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Next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Steps</a:t>
            </a:r>
          </a:p>
        </p:txBody>
      </p:sp>
      <p:graphicFrame>
        <p:nvGraphicFramePr>
          <p:cNvPr id="11" name="Text Placeholder 4">
            <a:extLst>
              <a:ext uri="{FF2B5EF4-FFF2-40B4-BE49-F238E27FC236}">
                <a16:creationId xmlns:a16="http://schemas.microsoft.com/office/drawing/2014/main" id="{C62E7157-E9B7-4BEB-3241-A286B2749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311737"/>
              </p:ext>
            </p:extLst>
          </p:nvPr>
        </p:nvGraphicFramePr>
        <p:xfrm>
          <a:off x="563864" y="1756534"/>
          <a:ext cx="11323336" cy="579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5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DA3DB-085A-4607-8FB1-B25AA386D96D}"/>
              </a:ext>
            </a:extLst>
          </p:cNvPr>
          <p:cNvSpPr txBox="1"/>
          <p:nvPr/>
        </p:nvSpPr>
        <p:spPr>
          <a:xfrm>
            <a:off x="995680" y="2560320"/>
            <a:ext cx="4470400" cy="342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288A05-52F5-4928-A172-33354E4816D8}"/>
              </a:ext>
            </a:extLst>
          </p:cNvPr>
          <p:cNvSpPr txBox="1"/>
          <p:nvPr/>
        </p:nvSpPr>
        <p:spPr>
          <a:xfrm rot="20254399" flipV="1">
            <a:off x="194892" y="2431812"/>
            <a:ext cx="6348148" cy="99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02" name="Picture 6" descr="572 Any Questions Concept Stock Photos - Free &amp; Royalty-Free Stock Photos  from Dreamstime">
            <a:extLst>
              <a:ext uri="{FF2B5EF4-FFF2-40B4-BE49-F238E27FC236}">
                <a16:creationId xmlns:a16="http://schemas.microsoft.com/office/drawing/2014/main" id="{28B19253-0DF4-4E88-859D-F266E966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528" y="1781299"/>
            <a:ext cx="5024527" cy="334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A235-6D4A-8CC7-8025-C9C29634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Important News!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BAD39D-2A7A-0264-413D-7A412AB7C9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223723"/>
              </p:ext>
            </p:extLst>
          </p:nvPr>
        </p:nvGraphicFramePr>
        <p:xfrm>
          <a:off x="154112" y="1715784"/>
          <a:ext cx="11876926" cy="504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9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7 75 Days Countdown Images, Stock Photos &amp; Vectors | Shutterstock">
            <a:extLst>
              <a:ext uri="{FF2B5EF4-FFF2-40B4-BE49-F238E27FC236}">
                <a16:creationId xmlns:a16="http://schemas.microsoft.com/office/drawing/2014/main" id="{C1C5F557-9963-45A7-B7C3-12274BAC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20" y="3534224"/>
            <a:ext cx="3647440" cy="305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B33557-BDDA-4B23-9FEE-6189F306B383}"/>
              </a:ext>
            </a:extLst>
          </p:cNvPr>
          <p:cNvSpPr txBox="1"/>
          <p:nvPr/>
        </p:nvSpPr>
        <p:spPr>
          <a:xfrm>
            <a:off x="6258560" y="6278879"/>
            <a:ext cx="3119120" cy="31287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7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4C843-D82C-48A3-B7D4-FAFF4EF89F0D}"/>
              </a:ext>
            </a:extLst>
          </p:cNvPr>
          <p:cNvSpPr txBox="1"/>
          <p:nvPr/>
        </p:nvSpPr>
        <p:spPr>
          <a:xfrm>
            <a:off x="1554480" y="843280"/>
            <a:ext cx="9316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Palmer Course Registration</a:t>
            </a:r>
          </a:p>
          <a:p>
            <a:endParaRPr lang="en-US" dirty="0"/>
          </a:p>
        </p:txBody>
      </p:sp>
      <p:pic>
        <p:nvPicPr>
          <p:cNvPr id="3074" name="Picture 2" descr="4,355 Question Mark Black Background Stock Photos - Free &amp; Royalty-Free  Stock Photos from Dreamstime">
            <a:extLst>
              <a:ext uri="{FF2B5EF4-FFF2-40B4-BE49-F238E27FC236}">
                <a16:creationId xmlns:a16="http://schemas.microsoft.com/office/drawing/2014/main" id="{8FD23554-288D-4853-B338-6EADB1C5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162">
            <a:off x="9383290" y="866606"/>
            <a:ext cx="2619375" cy="17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3A0C26-F8E4-40A2-ADC5-BF9EBF8E6DD7}"/>
              </a:ext>
            </a:extLst>
          </p:cNvPr>
          <p:cNvSpPr txBox="1"/>
          <p:nvPr/>
        </p:nvSpPr>
        <p:spPr>
          <a:xfrm>
            <a:off x="1554480" y="2357120"/>
            <a:ext cx="89314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/>
              <a:t>How did we do this last year?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/>
              <a:t>When did you get your schedule?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/>
              <a:t>How many of you tried to change your schedule?... and how did that go?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 dirty="0"/>
              <a:t>Bonus Question: How many class changes were made in the fall?</a:t>
            </a:r>
          </a:p>
        </p:txBody>
      </p:sp>
    </p:spTree>
    <p:extLst>
      <p:ext uri="{BB962C8B-B14F-4D97-AF65-F5344CB8AC3E}">
        <p14:creationId xmlns:p14="http://schemas.microsoft.com/office/powerpoint/2010/main" val="326654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765E-C921-640F-0ADA-F3E739BE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863" y="171386"/>
            <a:ext cx="10034131" cy="15614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DATA: Fall 2022</a:t>
            </a:r>
            <a:br>
              <a:rPr lang="en-US" sz="3600" dirty="0"/>
            </a:br>
            <a:r>
              <a:rPr lang="en-US" sz="2800" dirty="0"/>
              <a:t>    </a:t>
            </a:r>
            <a:r>
              <a:rPr lang="en-US" sz="4200" dirty="0"/>
              <a:t>  </a:t>
            </a:r>
            <a:endParaRPr lang="en-US" sz="2800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E866701E-429F-8727-F321-68649658E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750625"/>
              </p:ext>
            </p:extLst>
          </p:nvPr>
        </p:nvGraphicFramePr>
        <p:xfrm>
          <a:off x="1530849" y="1788066"/>
          <a:ext cx="5948737" cy="473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B66A7F64-8134-8A41-E53E-D5B8669FE600}"/>
              </a:ext>
            </a:extLst>
          </p:cNvPr>
          <p:cNvSpPr txBox="1"/>
          <p:nvPr/>
        </p:nvSpPr>
        <p:spPr>
          <a:xfrm>
            <a:off x="2189237" y="6349999"/>
            <a:ext cx="180975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43ABE2-FF41-FDD4-6528-3EFF8FDC5B4D}"/>
              </a:ext>
            </a:extLst>
          </p:cNvPr>
          <p:cNvSpPr/>
          <p:nvPr/>
        </p:nvSpPr>
        <p:spPr>
          <a:xfrm>
            <a:off x="8031666" y="1788066"/>
            <a:ext cx="2342508" cy="211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Neue Haas Grotesk Text Pro"/>
              </a:rPr>
              <a:t>= 1,465 </a:t>
            </a:r>
            <a:r>
              <a:rPr lang="en-US" sz="2400" dirty="0">
                <a:solidFill>
                  <a:schemeClr val="bg1"/>
                </a:solidFill>
                <a:latin typeface="Neue Haas Grotesk Text Pro"/>
              </a:rPr>
              <a:t>instances of students missing class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57B8B8-32F7-0A71-C20F-737D19DAA47B}"/>
              </a:ext>
            </a:extLst>
          </p:cNvPr>
          <p:cNvSpPr/>
          <p:nvPr/>
        </p:nvSpPr>
        <p:spPr>
          <a:xfrm>
            <a:off x="8031666" y="4245093"/>
            <a:ext cx="2342508" cy="211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r>
              <a:rPr lang="en-US" sz="2200" b="1" dirty="0">
                <a:solidFill>
                  <a:schemeClr val="bg1"/>
                </a:solidFill>
                <a:latin typeface="Neue Haas Grotesk Text Pro"/>
              </a:rPr>
              <a:t>= 1,387 </a:t>
            </a:r>
            <a:r>
              <a:rPr lang="en-US" sz="2200" dirty="0">
                <a:solidFill>
                  <a:schemeClr val="bg1"/>
                </a:solidFill>
                <a:latin typeface="Neue Haas Grotesk Text Pro"/>
              </a:rPr>
              <a:t>disruptions to classes at the start of the year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FEC990-8477-4901-9470-B13AEDF5712F}"/>
              </a:ext>
            </a:extLst>
          </p:cNvPr>
          <p:cNvSpPr txBox="1"/>
          <p:nvPr/>
        </p:nvSpPr>
        <p:spPr>
          <a:xfrm>
            <a:off x="914400" y="568960"/>
            <a:ext cx="11277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2800" u="sng" dirty="0"/>
              <a:t>2023:  NEW CLASS REGISTRATION PROCESS</a:t>
            </a:r>
          </a:p>
          <a:p>
            <a:pPr algn="ctr"/>
            <a:endParaRPr lang="en-US" sz="2800" u="sng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1. All students select classes in the Spring  (February / March)</a:t>
            </a:r>
          </a:p>
          <a:p>
            <a:r>
              <a:rPr lang="en-US" sz="2400" dirty="0"/>
              <a:t>2. Schedules will be finalized earlier (Goal = May/June)</a:t>
            </a:r>
          </a:p>
          <a:p>
            <a:r>
              <a:rPr lang="en-US" sz="2400" dirty="0"/>
              <a:t>3. The classes you choose now will be the classes you will take next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9DB3CD-CC1F-405B-8839-AA07501A2245}"/>
              </a:ext>
            </a:extLst>
          </p:cNvPr>
          <p:cNvSpPr txBox="1"/>
          <p:nvPr/>
        </p:nvSpPr>
        <p:spPr>
          <a:xfrm>
            <a:off x="640080" y="4693920"/>
            <a:ext cx="11277600" cy="1908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+  Create an easier transition back to school in the fall for students and staff</a:t>
            </a:r>
          </a:p>
          <a:p>
            <a:r>
              <a:rPr lang="en-US" sz="2000" dirty="0">
                <a:solidFill>
                  <a:schemeClr val="bg1"/>
                </a:solidFill>
              </a:rPr>
              <a:t>+  Enable to students to receive schedules earlier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+  Reduce the number of students out of class weeks 1 – 4</a:t>
            </a:r>
          </a:p>
          <a:p>
            <a:r>
              <a:rPr lang="en-US" sz="2000" dirty="0">
                <a:solidFill>
                  <a:schemeClr val="bg1"/>
                </a:solidFill>
              </a:rPr>
              <a:t>+  Allow teachers to begin teaching immediately at the start of the year</a:t>
            </a:r>
          </a:p>
          <a:p>
            <a:r>
              <a:rPr lang="en-US" sz="2000" dirty="0">
                <a:solidFill>
                  <a:schemeClr val="bg1"/>
                </a:solidFill>
              </a:rPr>
              <a:t>+  Potential to create more balanced class sizes</a:t>
            </a:r>
          </a:p>
        </p:txBody>
      </p:sp>
    </p:spTree>
    <p:extLst>
      <p:ext uri="{BB962C8B-B14F-4D97-AF65-F5344CB8AC3E}">
        <p14:creationId xmlns:p14="http://schemas.microsoft.com/office/powerpoint/2010/main" val="2619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Agenda for Today: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948843"/>
              </p:ext>
            </p:extLst>
          </p:nvPr>
        </p:nvGraphicFramePr>
        <p:xfrm>
          <a:off x="685800" y="2069314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C99D00-02A4-5216-A6BF-F46FAB25E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88399"/>
              </p:ext>
            </p:extLst>
          </p:nvPr>
        </p:nvGraphicFramePr>
        <p:xfrm>
          <a:off x="1597741" y="491612"/>
          <a:ext cx="8824217" cy="621418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59931">
                  <a:extLst>
                    <a:ext uri="{9D8B030D-6E8A-4147-A177-3AD203B41FA5}">
                      <a16:colId xmlns:a16="http://schemas.microsoft.com/office/drawing/2014/main" val="1630378214"/>
                    </a:ext>
                  </a:extLst>
                </a:gridCol>
                <a:gridCol w="7464286">
                  <a:extLst>
                    <a:ext uri="{9D8B030D-6E8A-4147-A177-3AD203B41FA5}">
                      <a16:colId xmlns:a16="http://schemas.microsoft.com/office/drawing/2014/main" val="2052726126"/>
                    </a:ext>
                  </a:extLst>
                </a:gridCol>
              </a:tblGrid>
              <a:tr h="57717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750">
                          <a:effectLst/>
                        </a:rPr>
                        <a:t>Credits​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750">
                          <a:effectLst/>
                        </a:rPr>
                        <a:t>Subject Areas​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6460359"/>
                  </a:ext>
                </a:extLst>
              </a:tr>
              <a:tr h="3655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8​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English​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7915367"/>
                  </a:ext>
                </a:extLst>
              </a:tr>
              <a:tr h="7503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7​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Social Studies (US History 1,2; Government; Economics required)​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7360722"/>
                  </a:ext>
                </a:extLst>
              </a:tr>
              <a:tr h="7503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6​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Mathematics (Algebra 1,2, or equivalent, or higher required)​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8675475"/>
                  </a:ext>
                </a:extLst>
              </a:tr>
              <a:tr h="7503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6​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Science (Biology 1,2 required and 1 year of Physical Science)​ </a:t>
                      </a:r>
                      <a:r>
                        <a:rPr lang="en-US" sz="1600">
                          <a:effectLst/>
                        </a:rPr>
                        <a:t>PS= ESPS, Physics, Chem, Geology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1403223"/>
                  </a:ext>
                </a:extLst>
              </a:tr>
              <a:tr h="3655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3​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Physical Education​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7149991"/>
                  </a:ext>
                </a:extLst>
              </a:tr>
              <a:tr h="3655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1​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Health​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424864"/>
                  </a:ext>
                </a:extLst>
              </a:tr>
              <a:tr h="3655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2​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Humanities (World Language, Music or Art)​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4171679"/>
                  </a:ext>
                </a:extLst>
              </a:tr>
              <a:tr h="3655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1​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Computer​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1973000"/>
                  </a:ext>
                </a:extLst>
              </a:tr>
              <a:tr h="75032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1​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Practical Arts (Postsecondary Workforce Readiness – PWR)​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229156"/>
                  </a:ext>
                </a:extLst>
              </a:tr>
              <a:tr h="3655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11​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Electives​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704230"/>
                  </a:ext>
                </a:extLst>
              </a:tr>
              <a:tr h="442497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46​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n-US">
                          <a:effectLst/>
                        </a:rPr>
                        <a:t>Total Credits​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8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10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/>
              <a:t>Graduation Requirement: </a:t>
            </a:r>
            <a:br>
              <a:rPr lang="en-US" sz="3200"/>
            </a:br>
            <a:r>
              <a:rPr lang="en-US" sz="3200"/>
              <a:t>College &amp; Career Readiness / PWR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04DB4-7EB9-423D-9095-A77C2A319AB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FDDD275-4C7D-4B3C-A5F0-00DBE7C13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23175"/>
              </p:ext>
            </p:extLst>
          </p:nvPr>
        </p:nvGraphicFramePr>
        <p:xfrm>
          <a:off x="462455" y="1828456"/>
          <a:ext cx="11361683" cy="427125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07148">
                  <a:extLst>
                    <a:ext uri="{9D8B030D-6E8A-4147-A177-3AD203B41FA5}">
                      <a16:colId xmlns:a16="http://schemas.microsoft.com/office/drawing/2014/main" val="263224753"/>
                    </a:ext>
                  </a:extLst>
                </a:gridCol>
                <a:gridCol w="4167307">
                  <a:extLst>
                    <a:ext uri="{9D8B030D-6E8A-4147-A177-3AD203B41FA5}">
                      <a16:colId xmlns:a16="http://schemas.microsoft.com/office/drawing/2014/main" val="1284735212"/>
                    </a:ext>
                  </a:extLst>
                </a:gridCol>
                <a:gridCol w="3787228">
                  <a:extLst>
                    <a:ext uri="{9D8B030D-6E8A-4147-A177-3AD203B41FA5}">
                      <a16:colId xmlns:a16="http://schemas.microsoft.com/office/drawing/2014/main" val="3756016579"/>
                    </a:ext>
                  </a:extLst>
                </a:gridCol>
              </a:tblGrid>
              <a:tr h="582335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Demonstration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English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Math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6381529"/>
                  </a:ext>
                </a:extLst>
              </a:tr>
              <a:tr h="42352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SAT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470+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500+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5208026"/>
                  </a:ext>
                </a:extLst>
              </a:tr>
              <a:tr h="42352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ACT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18+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19+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77549010"/>
                  </a:ext>
                </a:extLst>
              </a:tr>
              <a:tr h="42352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ACCUPLACER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>
                          <a:effectLst/>
                        </a:rPr>
                        <a:t>NexGen: 241+ (Read) or 236+ (Write)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>
                          <a:effectLst/>
                        </a:rPr>
                        <a:t>NexGen: 255+ (AR) or 236+ (QAS)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7270301"/>
                  </a:ext>
                </a:extLst>
              </a:tr>
              <a:tr h="42352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ASVAB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31+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6008"/>
                  </a:ext>
                </a:extLst>
              </a:tr>
              <a:tr h="52875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Concurrent Enrollment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Passing grade per district and school policy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16972"/>
                  </a:ext>
                </a:extLst>
              </a:tr>
              <a:tr h="42352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Industry Certificate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Individualized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627802"/>
                  </a:ext>
                </a:extLst>
              </a:tr>
              <a:tr h="42352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ACT </a:t>
                      </a:r>
                      <a:r>
                        <a:rPr lang="en-US" sz="1800" kern="1200" err="1">
                          <a:effectLst/>
                        </a:rPr>
                        <a:t>WorkKeys</a:t>
                      </a:r>
                      <a:endParaRPr lang="en-US" err="1">
                        <a:effectLst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Bronze level</a:t>
                      </a:r>
                      <a:r>
                        <a:rPr lang="en-US" sz="1800" kern="1200" baseline="0">
                          <a:effectLst/>
                        </a:rPr>
                        <a:t> </a:t>
                      </a:r>
                      <a:r>
                        <a:rPr lang="en-US" sz="1800" kern="1200">
                          <a:effectLst/>
                        </a:rPr>
                        <a:t>or higher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558960"/>
                  </a:ext>
                </a:extLst>
              </a:tr>
              <a:tr h="61901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Standards-based</a:t>
                      </a:r>
                      <a:r>
                        <a:rPr lang="en-US" sz="1800" kern="1200" baseline="0">
                          <a:effectLst/>
                        </a:rPr>
                        <a:t> performance assessment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For Students with IEP's Only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047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24B7-BFD7-4919-AB06-211B5D8D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64373"/>
            <a:ext cx="11218332" cy="1293028"/>
          </a:xfrm>
        </p:spPr>
        <p:txBody>
          <a:bodyPr>
            <a:normAutofit/>
          </a:bodyPr>
          <a:lstStyle/>
          <a:p>
            <a:r>
              <a:rPr lang="en-US">
                <a:cs typeface="Calibri"/>
              </a:rPr>
              <a:t>Things To Consider When Selecting Classes</a:t>
            </a:r>
            <a:endParaRPr lang="en-US"/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45576DFB-0123-7692-7FD1-503E90888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904378"/>
              </p:ext>
            </p:extLst>
          </p:nvPr>
        </p:nvGraphicFramePr>
        <p:xfrm>
          <a:off x="4673599" y="1982914"/>
          <a:ext cx="6832600" cy="4674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7" descr="Shape, arrow&#10;&#10;Description automatically generated">
            <a:extLst>
              <a:ext uri="{FF2B5EF4-FFF2-40B4-BE49-F238E27FC236}">
                <a16:creationId xmlns:a16="http://schemas.microsoft.com/office/drawing/2014/main" id="{3563F878-F0B2-428C-9591-0B951AF03E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65" r="8115" b="-3"/>
          <a:stretch/>
        </p:blipFill>
        <p:spPr>
          <a:xfrm>
            <a:off x="630705" y="1786907"/>
            <a:ext cx="3386491" cy="44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">
            <a:extLst>
              <a:ext uri="{FF2B5EF4-FFF2-40B4-BE49-F238E27FC236}">
                <a16:creationId xmlns:a16="http://schemas.microsoft.com/office/drawing/2014/main" id="{D1BD17BB-71DD-D1B2-141D-1587705BB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</a:blip>
          <a:srcRect t="7317" b="23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College and Career Options</a:t>
            </a:r>
          </a:p>
        </p:txBody>
      </p:sp>
      <p:graphicFrame>
        <p:nvGraphicFramePr>
          <p:cNvPr id="36" name="TextBox 3">
            <a:extLst>
              <a:ext uri="{FF2B5EF4-FFF2-40B4-BE49-F238E27FC236}">
                <a16:creationId xmlns:a16="http://schemas.microsoft.com/office/drawing/2014/main" id="{40E4BA99-A2AD-5713-6B8F-66D8D2A44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887513"/>
              </p:ext>
            </p:extLst>
          </p:nvPr>
        </p:nvGraphicFramePr>
        <p:xfrm>
          <a:off x="184935" y="439387"/>
          <a:ext cx="11702265" cy="727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60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ae55c8-b67a-43bc-a8de-6c451a29fb70">
      <Terms xmlns="http://schemas.microsoft.com/office/infopath/2007/PartnerControls"/>
    </lcf76f155ced4ddcb4097134ff3c332f>
    <TaxCatchAll xmlns="a84a101c-29b3-4a1d-87dc-c5d86b5be0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A254BEEDFF747B110D6DEB0FABD04" ma:contentTypeVersion="15" ma:contentTypeDescription="Create a new document." ma:contentTypeScope="" ma:versionID="cc3de2cf2da02a09cb39035ecd34f2c7">
  <xsd:schema xmlns:xsd="http://www.w3.org/2001/XMLSchema" xmlns:xs="http://www.w3.org/2001/XMLSchema" xmlns:p="http://schemas.microsoft.com/office/2006/metadata/properties" xmlns:ns2="8cae55c8-b67a-43bc-a8de-6c451a29fb70" xmlns:ns3="a84a101c-29b3-4a1d-87dc-c5d86b5be00d" targetNamespace="http://schemas.microsoft.com/office/2006/metadata/properties" ma:root="true" ma:fieldsID="6087a1b83500552782a1524b47fef7e8" ns2:_="" ns3:_="">
    <xsd:import namespace="8cae55c8-b67a-43bc-a8de-6c451a29fb70"/>
    <xsd:import namespace="a84a101c-29b3-4a1d-87dc-c5d86b5be0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e55c8-b67a-43bc-a8de-6c451a29f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f8a5f15-df9c-488c-b303-fb8ab3d0d4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a101c-29b3-4a1d-87dc-c5d86b5be00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50c3e21-43df-463c-9b35-edd07988f98e}" ma:internalName="TaxCatchAll" ma:showField="CatchAllData" ma:web="a84a101c-29b3-4a1d-87dc-c5d86b5be0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61C187-24AE-4964-841D-2AF982692421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4defee5-428d-4007-ac0d-05762444e18d"/>
  </ds:schemaRefs>
</ds:datastoreItem>
</file>

<file path=customXml/itemProps2.xml><?xml version="1.0" encoding="utf-8"?>
<ds:datastoreItem xmlns:ds="http://schemas.openxmlformats.org/officeDocument/2006/customXml" ds:itemID="{256C0A3B-8959-46D8-BB6F-24D9F29567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17144-E8D7-4615-95F7-CE16471C13D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1156</Words>
  <Application>Microsoft Office PowerPoint</Application>
  <PresentationFormat>Widescreen</PresentationFormat>
  <Paragraphs>165</Paragraphs>
  <Slides>16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Algerian</vt:lpstr>
      <vt:lpstr>Arial</vt:lpstr>
      <vt:lpstr>Arial Black</vt:lpstr>
      <vt:lpstr>Arial Rounded MT Bold</vt:lpstr>
      <vt:lpstr>Calibri</vt:lpstr>
      <vt:lpstr>Century Gothic</vt:lpstr>
      <vt:lpstr>Courier New</vt:lpstr>
      <vt:lpstr>Neue Haas Grotesk Text Pro</vt:lpstr>
      <vt:lpstr>Wingdings</vt:lpstr>
      <vt:lpstr>Vapor Trail</vt:lpstr>
      <vt:lpstr>Senior  Registration </vt:lpstr>
      <vt:lpstr>PowerPoint Presentation</vt:lpstr>
      <vt:lpstr>DATA: Fall 2022       </vt:lpstr>
      <vt:lpstr>PowerPoint Presentation</vt:lpstr>
      <vt:lpstr>Agenda for Today:</vt:lpstr>
      <vt:lpstr>PowerPoint Presentation</vt:lpstr>
      <vt:lpstr>Graduation Requirement:  College &amp; Career Readiness / PWR</vt:lpstr>
      <vt:lpstr>Things To Consider When Selecting Classes</vt:lpstr>
      <vt:lpstr>College and Career Options</vt:lpstr>
      <vt:lpstr>PowerPoint Presentation</vt:lpstr>
      <vt:lpstr>College and Career Options – How to Get started</vt:lpstr>
      <vt:lpstr>Check your transcript! Are you on track?</vt:lpstr>
      <vt:lpstr>Register for Senior Classes! </vt:lpstr>
      <vt:lpstr>PowerPoint Presentation</vt:lpstr>
      <vt:lpstr>Important News!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MATTA, KRISTIN ANN</dc:creator>
  <cp:lastModifiedBy>MATTA, KRISTIN ANN</cp:lastModifiedBy>
  <cp:revision>54</cp:revision>
  <cp:lastPrinted>2021-01-28T15:40:33Z</cp:lastPrinted>
  <dcterms:created xsi:type="dcterms:W3CDTF">2020-10-26T17:51:13Z</dcterms:created>
  <dcterms:modified xsi:type="dcterms:W3CDTF">2023-02-01T04:24:58Z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0x010100CB5AB037E2F461498FF1E5DAF042A8C3</vt:lpwstr>
  </property>
  <property fmtid="{D5CDD505-2E9C-101B-9397-08002B2CF9AE}" pid="3" name="MediaServiceImageTags">
    <vt:lpwstr/>
  </property>
</Properties>
</file>