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601666-8089-4EEA-BFE6-7F6BC0C39A4F}" v="28" dt="2023-09-29T11:47:06.4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660"/>
  </p:normalViewPr>
  <p:slideViewPr>
    <p:cSldViewPr snapToGrid="0">
      <p:cViewPr varScale="1">
        <p:scale>
          <a:sx n="63" d="100"/>
          <a:sy n="63" d="100"/>
        </p:scale>
        <p:origin x="102"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eMary McGahhey" userId="6bbe5b86-4468-49da-bbec-40ee7e93db5a" providerId="ADAL" clId="{391857DC-0896-48C7-A2BF-420416529D16}"/>
    <pc:docChg chg="undo custSel addSld modSld">
      <pc:chgData name="RoseMary McGahhey" userId="6bbe5b86-4468-49da-bbec-40ee7e93db5a" providerId="ADAL" clId="{391857DC-0896-48C7-A2BF-420416529D16}" dt="2023-09-14T17:54:12.120" v="1040" actId="27636"/>
      <pc:docMkLst>
        <pc:docMk/>
      </pc:docMkLst>
      <pc:sldChg chg="addSp delSp modSp mod setBg">
        <pc:chgData name="RoseMary McGahhey" userId="6bbe5b86-4468-49da-bbec-40ee7e93db5a" providerId="ADAL" clId="{391857DC-0896-48C7-A2BF-420416529D16}" dt="2023-09-14T17:53:30.734" v="1038" actId="255"/>
        <pc:sldMkLst>
          <pc:docMk/>
          <pc:sldMk cId="2371417525" sldId="260"/>
        </pc:sldMkLst>
        <pc:spChg chg="mod">
          <ac:chgData name="RoseMary McGahhey" userId="6bbe5b86-4468-49da-bbec-40ee7e93db5a" providerId="ADAL" clId="{391857DC-0896-48C7-A2BF-420416529D16}" dt="2023-09-14T17:25:02.937" v="223" actId="26606"/>
          <ac:spMkLst>
            <pc:docMk/>
            <pc:sldMk cId="2371417525" sldId="260"/>
            <ac:spMk id="2" creationId="{7AB02CD3-1DE8-4946-DBC4-8BE81C2A3F99}"/>
          </ac:spMkLst>
        </pc:spChg>
        <pc:spChg chg="mod">
          <ac:chgData name="RoseMary McGahhey" userId="6bbe5b86-4468-49da-bbec-40ee7e93db5a" providerId="ADAL" clId="{391857DC-0896-48C7-A2BF-420416529D16}" dt="2023-09-14T17:53:30.734" v="1038" actId="255"/>
          <ac:spMkLst>
            <pc:docMk/>
            <pc:sldMk cId="2371417525" sldId="260"/>
            <ac:spMk id="3" creationId="{E1AEC745-ED56-A51A-171E-D3B098BBF781}"/>
          </ac:spMkLst>
        </pc:spChg>
        <pc:spChg chg="add del">
          <ac:chgData name="RoseMary McGahhey" userId="6bbe5b86-4468-49da-bbec-40ee7e93db5a" providerId="ADAL" clId="{391857DC-0896-48C7-A2BF-420416529D16}" dt="2023-09-14T17:25:02.917" v="222" actId="26606"/>
          <ac:spMkLst>
            <pc:docMk/>
            <pc:sldMk cId="2371417525" sldId="260"/>
            <ac:spMk id="9" creationId="{C868C70C-E5C4-CD47-888C-FCB3373B6D38}"/>
          </ac:spMkLst>
        </pc:spChg>
        <pc:spChg chg="add del">
          <ac:chgData name="RoseMary McGahhey" userId="6bbe5b86-4468-49da-bbec-40ee7e93db5a" providerId="ADAL" clId="{391857DC-0896-48C7-A2BF-420416529D16}" dt="2023-09-14T17:25:02.917" v="222" actId="26606"/>
          <ac:spMkLst>
            <pc:docMk/>
            <pc:sldMk cId="2371417525" sldId="260"/>
            <ac:spMk id="11" creationId="{D8C68F39-5E8A-844C-A8FD-394F253C1E5F}"/>
          </ac:spMkLst>
        </pc:spChg>
        <pc:spChg chg="add del">
          <ac:chgData name="RoseMary McGahhey" userId="6bbe5b86-4468-49da-bbec-40ee7e93db5a" providerId="ADAL" clId="{391857DC-0896-48C7-A2BF-420416529D16}" dt="2023-09-14T17:25:02.917" v="222" actId="26606"/>
          <ac:spMkLst>
            <pc:docMk/>
            <pc:sldMk cId="2371417525" sldId="260"/>
            <ac:spMk id="13" creationId="{BC583CEB-AC2B-2640-94F6-5958E6BC5BAB}"/>
          </ac:spMkLst>
        </pc:spChg>
        <pc:spChg chg="add">
          <ac:chgData name="RoseMary McGahhey" userId="6bbe5b86-4468-49da-bbec-40ee7e93db5a" providerId="ADAL" clId="{391857DC-0896-48C7-A2BF-420416529D16}" dt="2023-09-14T17:25:02.937" v="223" actId="26606"/>
          <ac:spMkLst>
            <pc:docMk/>
            <pc:sldMk cId="2371417525" sldId="260"/>
            <ac:spMk id="15" creationId="{C868C70C-E5C4-CD47-888C-FCB3373B6D38}"/>
          </ac:spMkLst>
        </pc:spChg>
        <pc:spChg chg="add">
          <ac:chgData name="RoseMary McGahhey" userId="6bbe5b86-4468-49da-bbec-40ee7e93db5a" providerId="ADAL" clId="{391857DC-0896-48C7-A2BF-420416529D16}" dt="2023-09-14T17:25:02.937" v="223" actId="26606"/>
          <ac:spMkLst>
            <pc:docMk/>
            <pc:sldMk cId="2371417525" sldId="260"/>
            <ac:spMk id="17" creationId="{D8C68F39-5E8A-844C-A8FD-394F253C1E5F}"/>
          </ac:spMkLst>
        </pc:spChg>
        <pc:spChg chg="add">
          <ac:chgData name="RoseMary McGahhey" userId="6bbe5b86-4468-49da-bbec-40ee7e93db5a" providerId="ADAL" clId="{391857DC-0896-48C7-A2BF-420416529D16}" dt="2023-09-14T17:25:02.937" v="223" actId="26606"/>
          <ac:spMkLst>
            <pc:docMk/>
            <pc:sldMk cId="2371417525" sldId="260"/>
            <ac:spMk id="18" creationId="{BC583CEB-AC2B-2640-94F6-5958E6BC5BAB}"/>
          </ac:spMkLst>
        </pc:spChg>
        <pc:picChg chg="add del">
          <ac:chgData name="RoseMary McGahhey" userId="6bbe5b86-4468-49da-bbec-40ee7e93db5a" providerId="ADAL" clId="{391857DC-0896-48C7-A2BF-420416529D16}" dt="2023-09-14T17:25:02.917" v="222" actId="26606"/>
          <ac:picMkLst>
            <pc:docMk/>
            <pc:sldMk cId="2371417525" sldId="260"/>
            <ac:picMk id="5" creationId="{060A20A5-9189-807E-D12D-C6A4CD10C71C}"/>
          </ac:picMkLst>
        </pc:picChg>
        <pc:picChg chg="add">
          <ac:chgData name="RoseMary McGahhey" userId="6bbe5b86-4468-49da-bbec-40ee7e93db5a" providerId="ADAL" clId="{391857DC-0896-48C7-A2BF-420416529D16}" dt="2023-09-14T17:25:02.937" v="223" actId="26606"/>
          <ac:picMkLst>
            <pc:docMk/>
            <pc:sldMk cId="2371417525" sldId="260"/>
            <ac:picMk id="16" creationId="{BA7BA3CB-4E06-2FDE-B855-A343FA1F04F8}"/>
          </ac:picMkLst>
        </pc:picChg>
      </pc:sldChg>
      <pc:sldChg chg="addSp modSp new mod setBg">
        <pc:chgData name="RoseMary McGahhey" userId="6bbe5b86-4468-49da-bbec-40ee7e93db5a" providerId="ADAL" clId="{391857DC-0896-48C7-A2BF-420416529D16}" dt="2023-09-14T17:24:48.286" v="220" actId="26606"/>
        <pc:sldMkLst>
          <pc:docMk/>
          <pc:sldMk cId="2081748196" sldId="261"/>
        </pc:sldMkLst>
        <pc:spChg chg="mod">
          <ac:chgData name="RoseMary McGahhey" userId="6bbe5b86-4468-49da-bbec-40ee7e93db5a" providerId="ADAL" clId="{391857DC-0896-48C7-A2BF-420416529D16}" dt="2023-09-14T17:24:48.286" v="220" actId="26606"/>
          <ac:spMkLst>
            <pc:docMk/>
            <pc:sldMk cId="2081748196" sldId="261"/>
            <ac:spMk id="2" creationId="{CD60CF96-9E8D-70BF-0D01-58376F9C8C88}"/>
          </ac:spMkLst>
        </pc:spChg>
        <pc:spChg chg="mod">
          <ac:chgData name="RoseMary McGahhey" userId="6bbe5b86-4468-49da-bbec-40ee7e93db5a" providerId="ADAL" clId="{391857DC-0896-48C7-A2BF-420416529D16}" dt="2023-09-14T17:24:48.286" v="220" actId="26606"/>
          <ac:spMkLst>
            <pc:docMk/>
            <pc:sldMk cId="2081748196" sldId="261"/>
            <ac:spMk id="3" creationId="{8172B717-6B43-E03E-C813-11658049B881}"/>
          </ac:spMkLst>
        </pc:spChg>
        <pc:spChg chg="add">
          <ac:chgData name="RoseMary McGahhey" userId="6bbe5b86-4468-49da-bbec-40ee7e93db5a" providerId="ADAL" clId="{391857DC-0896-48C7-A2BF-420416529D16}" dt="2023-09-14T17:24:48.286" v="220" actId="26606"/>
          <ac:spMkLst>
            <pc:docMk/>
            <pc:sldMk cId="2081748196" sldId="261"/>
            <ac:spMk id="9" creationId="{C868C70C-E5C4-CD47-888C-FCB3373B6D38}"/>
          </ac:spMkLst>
        </pc:spChg>
        <pc:spChg chg="add">
          <ac:chgData name="RoseMary McGahhey" userId="6bbe5b86-4468-49da-bbec-40ee7e93db5a" providerId="ADAL" clId="{391857DC-0896-48C7-A2BF-420416529D16}" dt="2023-09-14T17:24:48.286" v="220" actId="26606"/>
          <ac:spMkLst>
            <pc:docMk/>
            <pc:sldMk cId="2081748196" sldId="261"/>
            <ac:spMk id="11" creationId="{D8C68F39-5E8A-844C-A8FD-394F253C1E5F}"/>
          </ac:spMkLst>
        </pc:spChg>
        <pc:spChg chg="add">
          <ac:chgData name="RoseMary McGahhey" userId="6bbe5b86-4468-49da-bbec-40ee7e93db5a" providerId="ADAL" clId="{391857DC-0896-48C7-A2BF-420416529D16}" dt="2023-09-14T17:24:48.286" v="220" actId="26606"/>
          <ac:spMkLst>
            <pc:docMk/>
            <pc:sldMk cId="2081748196" sldId="261"/>
            <ac:spMk id="13" creationId="{BC583CEB-AC2B-2640-94F6-5958E6BC5BAB}"/>
          </ac:spMkLst>
        </pc:spChg>
        <pc:picChg chg="add">
          <ac:chgData name="RoseMary McGahhey" userId="6bbe5b86-4468-49da-bbec-40ee7e93db5a" providerId="ADAL" clId="{391857DC-0896-48C7-A2BF-420416529D16}" dt="2023-09-14T17:24:48.286" v="220" actId="26606"/>
          <ac:picMkLst>
            <pc:docMk/>
            <pc:sldMk cId="2081748196" sldId="261"/>
            <ac:picMk id="5" creationId="{322DD883-7BA7-8586-A579-52ADD3BC335B}"/>
          </ac:picMkLst>
        </pc:picChg>
      </pc:sldChg>
      <pc:sldChg chg="addSp delSp modSp new mod">
        <pc:chgData name="RoseMary McGahhey" userId="6bbe5b86-4468-49da-bbec-40ee7e93db5a" providerId="ADAL" clId="{391857DC-0896-48C7-A2BF-420416529D16}" dt="2023-09-14T17:24:30.155" v="219" actId="26606"/>
        <pc:sldMkLst>
          <pc:docMk/>
          <pc:sldMk cId="2587463956" sldId="262"/>
        </pc:sldMkLst>
        <pc:spChg chg="mod">
          <ac:chgData name="RoseMary McGahhey" userId="6bbe5b86-4468-49da-bbec-40ee7e93db5a" providerId="ADAL" clId="{391857DC-0896-48C7-A2BF-420416529D16}" dt="2023-09-14T13:36:19.806" v="216" actId="20577"/>
          <ac:spMkLst>
            <pc:docMk/>
            <pc:sldMk cId="2587463956" sldId="262"/>
            <ac:spMk id="2" creationId="{D7715441-C422-C598-6F84-7FAAC05AB7B2}"/>
          </ac:spMkLst>
        </pc:spChg>
        <pc:spChg chg="del mod">
          <ac:chgData name="RoseMary McGahhey" userId="6bbe5b86-4468-49da-bbec-40ee7e93db5a" providerId="ADAL" clId="{391857DC-0896-48C7-A2BF-420416529D16}" dt="2023-09-14T17:24:30.155" v="219" actId="26606"/>
          <ac:spMkLst>
            <pc:docMk/>
            <pc:sldMk cId="2587463956" sldId="262"/>
            <ac:spMk id="3" creationId="{CB3F3524-D3E0-2B4C-D5CC-45D0FFE5AD85}"/>
          </ac:spMkLst>
        </pc:spChg>
        <pc:graphicFrameChg chg="add">
          <ac:chgData name="RoseMary McGahhey" userId="6bbe5b86-4468-49da-bbec-40ee7e93db5a" providerId="ADAL" clId="{391857DC-0896-48C7-A2BF-420416529D16}" dt="2023-09-14T17:24:30.155" v="219" actId="26606"/>
          <ac:graphicFrameMkLst>
            <pc:docMk/>
            <pc:sldMk cId="2587463956" sldId="262"/>
            <ac:graphicFrameMk id="5" creationId="{931322AF-7EFC-39A5-98AB-E4C207EA8D54}"/>
          </ac:graphicFrameMkLst>
        </pc:graphicFrameChg>
      </pc:sldChg>
      <pc:sldChg chg="addSp delSp modSp new mod setBg">
        <pc:chgData name="RoseMary McGahhey" userId="6bbe5b86-4468-49da-bbec-40ee7e93db5a" providerId="ADAL" clId="{391857DC-0896-48C7-A2BF-420416529D16}" dt="2023-09-14T17:54:12.120" v="1040" actId="27636"/>
        <pc:sldMkLst>
          <pc:docMk/>
          <pc:sldMk cId="2119312009" sldId="263"/>
        </pc:sldMkLst>
        <pc:spChg chg="mod">
          <ac:chgData name="RoseMary McGahhey" userId="6bbe5b86-4468-49da-bbec-40ee7e93db5a" providerId="ADAL" clId="{391857DC-0896-48C7-A2BF-420416529D16}" dt="2023-09-14T17:31:11.906" v="512" actId="26606"/>
          <ac:spMkLst>
            <pc:docMk/>
            <pc:sldMk cId="2119312009" sldId="263"/>
            <ac:spMk id="2" creationId="{796747FB-EE0D-5E61-4273-24A8AE4D01A6}"/>
          </ac:spMkLst>
        </pc:spChg>
        <pc:spChg chg="mod">
          <ac:chgData name="RoseMary McGahhey" userId="6bbe5b86-4468-49da-bbec-40ee7e93db5a" providerId="ADAL" clId="{391857DC-0896-48C7-A2BF-420416529D16}" dt="2023-09-14T17:54:12.120" v="1040" actId="27636"/>
          <ac:spMkLst>
            <pc:docMk/>
            <pc:sldMk cId="2119312009" sldId="263"/>
            <ac:spMk id="3" creationId="{1C8ED309-123E-3191-7A3F-EA298FCF9949}"/>
          </ac:spMkLst>
        </pc:spChg>
        <pc:spChg chg="add del">
          <ac:chgData name="RoseMary McGahhey" userId="6bbe5b86-4468-49da-bbec-40ee7e93db5a" providerId="ADAL" clId="{391857DC-0896-48C7-A2BF-420416529D16}" dt="2023-09-14T17:30:53.744" v="507" actId="26606"/>
          <ac:spMkLst>
            <pc:docMk/>
            <pc:sldMk cId="2119312009" sldId="263"/>
            <ac:spMk id="9" creationId="{C868C70C-E5C4-CD47-888C-FCB3373B6D38}"/>
          </ac:spMkLst>
        </pc:spChg>
        <pc:spChg chg="add del">
          <ac:chgData name="RoseMary McGahhey" userId="6bbe5b86-4468-49da-bbec-40ee7e93db5a" providerId="ADAL" clId="{391857DC-0896-48C7-A2BF-420416529D16}" dt="2023-09-14T17:31:07.649" v="509" actId="26606"/>
          <ac:spMkLst>
            <pc:docMk/>
            <pc:sldMk cId="2119312009" sldId="263"/>
            <ac:spMk id="10" creationId="{C868C70C-E5C4-CD47-888C-FCB3373B6D38}"/>
          </ac:spMkLst>
        </pc:spChg>
        <pc:spChg chg="add del">
          <ac:chgData name="RoseMary McGahhey" userId="6bbe5b86-4468-49da-bbec-40ee7e93db5a" providerId="ADAL" clId="{391857DC-0896-48C7-A2BF-420416529D16}" dt="2023-09-14T17:30:53.744" v="507" actId="26606"/>
          <ac:spMkLst>
            <pc:docMk/>
            <pc:sldMk cId="2119312009" sldId="263"/>
            <ac:spMk id="11" creationId="{D8C68F39-5E8A-844C-A8FD-394F253C1E5F}"/>
          </ac:spMkLst>
        </pc:spChg>
        <pc:spChg chg="add del">
          <ac:chgData name="RoseMary McGahhey" userId="6bbe5b86-4468-49da-bbec-40ee7e93db5a" providerId="ADAL" clId="{391857DC-0896-48C7-A2BF-420416529D16}" dt="2023-09-14T17:31:07.649" v="509" actId="26606"/>
          <ac:spMkLst>
            <pc:docMk/>
            <pc:sldMk cId="2119312009" sldId="263"/>
            <ac:spMk id="12" creationId="{D8C68F39-5E8A-844C-A8FD-394F253C1E5F}"/>
          </ac:spMkLst>
        </pc:spChg>
        <pc:spChg chg="add del">
          <ac:chgData name="RoseMary McGahhey" userId="6bbe5b86-4468-49da-bbec-40ee7e93db5a" providerId="ADAL" clId="{391857DC-0896-48C7-A2BF-420416529D16}" dt="2023-09-14T17:30:53.744" v="507" actId="26606"/>
          <ac:spMkLst>
            <pc:docMk/>
            <pc:sldMk cId="2119312009" sldId="263"/>
            <ac:spMk id="13" creationId="{BC583CEB-AC2B-2640-94F6-5958E6BC5BAB}"/>
          </ac:spMkLst>
        </pc:spChg>
        <pc:spChg chg="add del">
          <ac:chgData name="RoseMary McGahhey" userId="6bbe5b86-4468-49da-bbec-40ee7e93db5a" providerId="ADAL" clId="{391857DC-0896-48C7-A2BF-420416529D16}" dt="2023-09-14T17:31:07.649" v="509" actId="26606"/>
          <ac:spMkLst>
            <pc:docMk/>
            <pc:sldMk cId="2119312009" sldId="263"/>
            <ac:spMk id="14" creationId="{BC583CEB-AC2B-2640-94F6-5958E6BC5BAB}"/>
          </ac:spMkLst>
        </pc:spChg>
        <pc:spChg chg="add del">
          <ac:chgData name="RoseMary McGahhey" userId="6bbe5b86-4468-49da-bbec-40ee7e93db5a" providerId="ADAL" clId="{391857DC-0896-48C7-A2BF-420416529D16}" dt="2023-09-14T17:31:11.893" v="511" actId="26606"/>
          <ac:spMkLst>
            <pc:docMk/>
            <pc:sldMk cId="2119312009" sldId="263"/>
            <ac:spMk id="16" creationId="{C868C70C-E5C4-CD47-888C-FCB3373B6D38}"/>
          </ac:spMkLst>
        </pc:spChg>
        <pc:spChg chg="add del">
          <ac:chgData name="RoseMary McGahhey" userId="6bbe5b86-4468-49da-bbec-40ee7e93db5a" providerId="ADAL" clId="{391857DC-0896-48C7-A2BF-420416529D16}" dt="2023-09-14T17:31:11.893" v="511" actId="26606"/>
          <ac:spMkLst>
            <pc:docMk/>
            <pc:sldMk cId="2119312009" sldId="263"/>
            <ac:spMk id="18" creationId="{D8C68F39-5E8A-844C-A8FD-394F253C1E5F}"/>
          </ac:spMkLst>
        </pc:spChg>
        <pc:spChg chg="add del">
          <ac:chgData name="RoseMary McGahhey" userId="6bbe5b86-4468-49da-bbec-40ee7e93db5a" providerId="ADAL" clId="{391857DC-0896-48C7-A2BF-420416529D16}" dt="2023-09-14T17:31:11.893" v="511" actId="26606"/>
          <ac:spMkLst>
            <pc:docMk/>
            <pc:sldMk cId="2119312009" sldId="263"/>
            <ac:spMk id="19" creationId="{BC583CEB-AC2B-2640-94F6-5958E6BC5BAB}"/>
          </ac:spMkLst>
        </pc:spChg>
        <pc:spChg chg="add">
          <ac:chgData name="RoseMary McGahhey" userId="6bbe5b86-4468-49da-bbec-40ee7e93db5a" providerId="ADAL" clId="{391857DC-0896-48C7-A2BF-420416529D16}" dt="2023-09-14T17:31:11.906" v="512" actId="26606"/>
          <ac:spMkLst>
            <pc:docMk/>
            <pc:sldMk cId="2119312009" sldId="263"/>
            <ac:spMk id="21" creationId="{C868C70C-E5C4-CD47-888C-FCB3373B6D38}"/>
          </ac:spMkLst>
        </pc:spChg>
        <pc:spChg chg="add">
          <ac:chgData name="RoseMary McGahhey" userId="6bbe5b86-4468-49da-bbec-40ee7e93db5a" providerId="ADAL" clId="{391857DC-0896-48C7-A2BF-420416529D16}" dt="2023-09-14T17:31:11.906" v="512" actId="26606"/>
          <ac:spMkLst>
            <pc:docMk/>
            <pc:sldMk cId="2119312009" sldId="263"/>
            <ac:spMk id="22" creationId="{D8C68F39-5E8A-844C-A8FD-394F253C1E5F}"/>
          </ac:spMkLst>
        </pc:spChg>
        <pc:spChg chg="add">
          <ac:chgData name="RoseMary McGahhey" userId="6bbe5b86-4468-49da-bbec-40ee7e93db5a" providerId="ADAL" clId="{391857DC-0896-48C7-A2BF-420416529D16}" dt="2023-09-14T17:31:11.906" v="512" actId="26606"/>
          <ac:spMkLst>
            <pc:docMk/>
            <pc:sldMk cId="2119312009" sldId="263"/>
            <ac:spMk id="23" creationId="{BC583CEB-AC2B-2640-94F6-5958E6BC5BAB}"/>
          </ac:spMkLst>
        </pc:spChg>
        <pc:picChg chg="add del">
          <ac:chgData name="RoseMary McGahhey" userId="6bbe5b86-4468-49da-bbec-40ee7e93db5a" providerId="ADAL" clId="{391857DC-0896-48C7-A2BF-420416529D16}" dt="2023-09-14T17:30:53.744" v="507" actId="26606"/>
          <ac:picMkLst>
            <pc:docMk/>
            <pc:sldMk cId="2119312009" sldId="263"/>
            <ac:picMk id="5" creationId="{ED877A12-F19B-AE67-B906-915CA093C600}"/>
          </ac:picMkLst>
        </pc:picChg>
        <pc:picChg chg="add del">
          <ac:chgData name="RoseMary McGahhey" userId="6bbe5b86-4468-49da-bbec-40ee7e93db5a" providerId="ADAL" clId="{391857DC-0896-48C7-A2BF-420416529D16}" dt="2023-09-14T17:31:07.649" v="509" actId="26606"/>
          <ac:picMkLst>
            <pc:docMk/>
            <pc:sldMk cId="2119312009" sldId="263"/>
            <ac:picMk id="7" creationId="{267D6006-ACCB-3E09-9DD9-93F0F51496FD}"/>
          </ac:picMkLst>
        </pc:picChg>
        <pc:picChg chg="add del">
          <ac:chgData name="RoseMary McGahhey" userId="6bbe5b86-4468-49da-bbec-40ee7e93db5a" providerId="ADAL" clId="{391857DC-0896-48C7-A2BF-420416529D16}" dt="2023-09-14T17:31:11.893" v="511" actId="26606"/>
          <ac:picMkLst>
            <pc:docMk/>
            <pc:sldMk cId="2119312009" sldId="263"/>
            <ac:picMk id="17" creationId="{57FBE095-B690-A5E0-73FD-DFBE0F5F8BE0}"/>
          </ac:picMkLst>
        </pc:picChg>
        <pc:picChg chg="add">
          <ac:chgData name="RoseMary McGahhey" userId="6bbe5b86-4468-49da-bbec-40ee7e93db5a" providerId="ADAL" clId="{391857DC-0896-48C7-A2BF-420416529D16}" dt="2023-09-14T17:31:11.906" v="512" actId="26606"/>
          <ac:picMkLst>
            <pc:docMk/>
            <pc:sldMk cId="2119312009" sldId="263"/>
            <ac:picMk id="24" creationId="{267D6006-ACCB-3E09-9DD9-93F0F51496FD}"/>
          </ac:picMkLst>
        </pc:picChg>
      </pc:sldChg>
      <pc:sldChg chg="addSp delSp modSp new mod setBg">
        <pc:chgData name="RoseMary McGahhey" userId="6bbe5b86-4468-49da-bbec-40ee7e93db5a" providerId="ADAL" clId="{391857DC-0896-48C7-A2BF-420416529D16}" dt="2023-09-14T17:39:17.269" v="795" actId="26606"/>
        <pc:sldMkLst>
          <pc:docMk/>
          <pc:sldMk cId="3632534431" sldId="264"/>
        </pc:sldMkLst>
        <pc:spChg chg="mod">
          <ac:chgData name="RoseMary McGahhey" userId="6bbe5b86-4468-49da-bbec-40ee7e93db5a" providerId="ADAL" clId="{391857DC-0896-48C7-A2BF-420416529D16}" dt="2023-09-14T17:39:17.269" v="795" actId="26606"/>
          <ac:spMkLst>
            <pc:docMk/>
            <pc:sldMk cId="3632534431" sldId="264"/>
            <ac:spMk id="2" creationId="{0C664DE7-340E-4563-95B3-D64360589D36}"/>
          </ac:spMkLst>
        </pc:spChg>
        <pc:spChg chg="del mod">
          <ac:chgData name="RoseMary McGahhey" userId="6bbe5b86-4468-49da-bbec-40ee7e93db5a" providerId="ADAL" clId="{391857DC-0896-48C7-A2BF-420416529D16}" dt="2023-09-14T17:37:47.235" v="789" actId="26606"/>
          <ac:spMkLst>
            <pc:docMk/>
            <pc:sldMk cId="3632534431" sldId="264"/>
            <ac:spMk id="3" creationId="{A19C0913-5C00-1DC7-DFAC-C1B3640E2517}"/>
          </ac:spMkLst>
        </pc:spChg>
        <pc:spChg chg="add del">
          <ac:chgData name="RoseMary McGahhey" userId="6bbe5b86-4468-49da-bbec-40ee7e93db5a" providerId="ADAL" clId="{391857DC-0896-48C7-A2BF-420416529D16}" dt="2023-09-14T17:37:41.390" v="784" actId="26606"/>
          <ac:spMkLst>
            <pc:docMk/>
            <pc:sldMk cId="3632534431" sldId="264"/>
            <ac:spMk id="9" creationId="{C868C70C-E5C4-CD47-888C-FCB3373B6D38}"/>
          </ac:spMkLst>
        </pc:spChg>
        <pc:spChg chg="add del">
          <ac:chgData name="RoseMary McGahhey" userId="6bbe5b86-4468-49da-bbec-40ee7e93db5a" providerId="ADAL" clId="{391857DC-0896-48C7-A2BF-420416529D16}" dt="2023-09-14T17:37:35.880" v="782" actId="26606"/>
          <ac:spMkLst>
            <pc:docMk/>
            <pc:sldMk cId="3632534431" sldId="264"/>
            <ac:spMk id="10" creationId="{C868C70C-E5C4-CD47-888C-FCB3373B6D38}"/>
          </ac:spMkLst>
        </pc:spChg>
        <pc:spChg chg="add del">
          <ac:chgData name="RoseMary McGahhey" userId="6bbe5b86-4468-49da-bbec-40ee7e93db5a" providerId="ADAL" clId="{391857DC-0896-48C7-A2BF-420416529D16}" dt="2023-09-14T17:37:41.390" v="784" actId="26606"/>
          <ac:spMkLst>
            <pc:docMk/>
            <pc:sldMk cId="3632534431" sldId="264"/>
            <ac:spMk id="11" creationId="{D8C68F39-5E8A-844C-A8FD-394F253C1E5F}"/>
          </ac:spMkLst>
        </pc:spChg>
        <pc:spChg chg="add del">
          <ac:chgData name="RoseMary McGahhey" userId="6bbe5b86-4468-49da-bbec-40ee7e93db5a" providerId="ADAL" clId="{391857DC-0896-48C7-A2BF-420416529D16}" dt="2023-09-14T17:37:35.880" v="782" actId="26606"/>
          <ac:spMkLst>
            <pc:docMk/>
            <pc:sldMk cId="3632534431" sldId="264"/>
            <ac:spMk id="12" creationId="{D8C68F39-5E8A-844C-A8FD-394F253C1E5F}"/>
          </ac:spMkLst>
        </pc:spChg>
        <pc:spChg chg="add del">
          <ac:chgData name="RoseMary McGahhey" userId="6bbe5b86-4468-49da-bbec-40ee7e93db5a" providerId="ADAL" clId="{391857DC-0896-48C7-A2BF-420416529D16}" dt="2023-09-14T17:37:41.390" v="784" actId="26606"/>
          <ac:spMkLst>
            <pc:docMk/>
            <pc:sldMk cId="3632534431" sldId="264"/>
            <ac:spMk id="13" creationId="{BC583CEB-AC2B-2640-94F6-5958E6BC5BAB}"/>
          </ac:spMkLst>
        </pc:spChg>
        <pc:spChg chg="add del">
          <ac:chgData name="RoseMary McGahhey" userId="6bbe5b86-4468-49da-bbec-40ee7e93db5a" providerId="ADAL" clId="{391857DC-0896-48C7-A2BF-420416529D16}" dt="2023-09-14T17:37:35.880" v="782" actId="26606"/>
          <ac:spMkLst>
            <pc:docMk/>
            <pc:sldMk cId="3632534431" sldId="264"/>
            <ac:spMk id="14" creationId="{BC583CEB-AC2B-2640-94F6-5958E6BC5BAB}"/>
          </ac:spMkLst>
        </pc:spChg>
        <pc:spChg chg="add del">
          <ac:chgData name="RoseMary McGahhey" userId="6bbe5b86-4468-49da-bbec-40ee7e93db5a" providerId="ADAL" clId="{391857DC-0896-48C7-A2BF-420416529D16}" dt="2023-09-14T17:37:44.259" v="786" actId="26606"/>
          <ac:spMkLst>
            <pc:docMk/>
            <pc:sldMk cId="3632534431" sldId="264"/>
            <ac:spMk id="15" creationId="{C868C70C-E5C4-CD47-888C-FCB3373B6D38}"/>
          </ac:spMkLst>
        </pc:spChg>
        <pc:spChg chg="add del">
          <ac:chgData name="RoseMary McGahhey" userId="6bbe5b86-4468-49da-bbec-40ee7e93db5a" providerId="ADAL" clId="{391857DC-0896-48C7-A2BF-420416529D16}" dt="2023-09-14T17:37:44.259" v="786" actId="26606"/>
          <ac:spMkLst>
            <pc:docMk/>
            <pc:sldMk cId="3632534431" sldId="264"/>
            <ac:spMk id="17" creationId="{D8C68F39-5E8A-844C-A8FD-394F253C1E5F}"/>
          </ac:spMkLst>
        </pc:spChg>
        <pc:spChg chg="add del">
          <ac:chgData name="RoseMary McGahhey" userId="6bbe5b86-4468-49da-bbec-40ee7e93db5a" providerId="ADAL" clId="{391857DC-0896-48C7-A2BF-420416529D16}" dt="2023-09-14T17:37:44.259" v="786" actId="26606"/>
          <ac:spMkLst>
            <pc:docMk/>
            <pc:sldMk cId="3632534431" sldId="264"/>
            <ac:spMk id="18" creationId="{BC583CEB-AC2B-2640-94F6-5958E6BC5BAB}"/>
          </ac:spMkLst>
        </pc:spChg>
        <pc:spChg chg="add del">
          <ac:chgData name="RoseMary McGahhey" userId="6bbe5b86-4468-49da-bbec-40ee7e93db5a" providerId="ADAL" clId="{391857DC-0896-48C7-A2BF-420416529D16}" dt="2023-09-14T17:37:47.187" v="788" actId="26606"/>
          <ac:spMkLst>
            <pc:docMk/>
            <pc:sldMk cId="3632534431" sldId="264"/>
            <ac:spMk id="20" creationId="{C868C70C-E5C4-CD47-888C-FCB3373B6D38}"/>
          </ac:spMkLst>
        </pc:spChg>
        <pc:spChg chg="add del">
          <ac:chgData name="RoseMary McGahhey" userId="6bbe5b86-4468-49da-bbec-40ee7e93db5a" providerId="ADAL" clId="{391857DC-0896-48C7-A2BF-420416529D16}" dt="2023-09-14T17:37:47.187" v="788" actId="26606"/>
          <ac:spMkLst>
            <pc:docMk/>
            <pc:sldMk cId="3632534431" sldId="264"/>
            <ac:spMk id="21" creationId="{D8C68F39-5E8A-844C-A8FD-394F253C1E5F}"/>
          </ac:spMkLst>
        </pc:spChg>
        <pc:spChg chg="add del">
          <ac:chgData name="RoseMary McGahhey" userId="6bbe5b86-4468-49da-bbec-40ee7e93db5a" providerId="ADAL" clId="{391857DC-0896-48C7-A2BF-420416529D16}" dt="2023-09-14T17:37:47.187" v="788" actId="26606"/>
          <ac:spMkLst>
            <pc:docMk/>
            <pc:sldMk cId="3632534431" sldId="264"/>
            <ac:spMk id="22" creationId="{BC583CEB-AC2B-2640-94F6-5958E6BC5BAB}"/>
          </ac:spMkLst>
        </pc:spChg>
        <pc:spChg chg="add del">
          <ac:chgData name="RoseMary McGahhey" userId="6bbe5b86-4468-49da-bbec-40ee7e93db5a" providerId="ADAL" clId="{391857DC-0896-48C7-A2BF-420416529D16}" dt="2023-09-14T17:39:04.675" v="792" actId="26606"/>
          <ac:spMkLst>
            <pc:docMk/>
            <pc:sldMk cId="3632534431" sldId="264"/>
            <ac:spMk id="30" creationId="{C868C70C-E5C4-CD47-888C-FCB3373B6D38}"/>
          </ac:spMkLst>
        </pc:spChg>
        <pc:spChg chg="add del">
          <ac:chgData name="RoseMary McGahhey" userId="6bbe5b86-4468-49da-bbec-40ee7e93db5a" providerId="ADAL" clId="{391857DC-0896-48C7-A2BF-420416529D16}" dt="2023-09-14T17:39:04.675" v="792" actId="26606"/>
          <ac:spMkLst>
            <pc:docMk/>
            <pc:sldMk cId="3632534431" sldId="264"/>
            <ac:spMk id="32" creationId="{15A8DDA3-B4FC-D445-AA06-C92ABAE24BAB}"/>
          </ac:spMkLst>
        </pc:spChg>
        <pc:spChg chg="add del">
          <ac:chgData name="RoseMary McGahhey" userId="6bbe5b86-4468-49da-bbec-40ee7e93db5a" providerId="ADAL" clId="{391857DC-0896-48C7-A2BF-420416529D16}" dt="2023-09-14T17:39:04.675" v="792" actId="26606"/>
          <ac:spMkLst>
            <pc:docMk/>
            <pc:sldMk cId="3632534431" sldId="264"/>
            <ac:spMk id="34" creationId="{9FD0692D-A304-5E4A-BCD9-C00690321FBC}"/>
          </ac:spMkLst>
        </pc:spChg>
        <pc:spChg chg="add del">
          <ac:chgData name="RoseMary McGahhey" userId="6bbe5b86-4468-49da-bbec-40ee7e93db5a" providerId="ADAL" clId="{391857DC-0896-48C7-A2BF-420416529D16}" dt="2023-09-14T17:39:17.182" v="794" actId="26606"/>
          <ac:spMkLst>
            <pc:docMk/>
            <pc:sldMk cId="3632534431" sldId="264"/>
            <ac:spMk id="36" creationId="{23BB7E73-E730-42EA-AACE-D1E323EA547E}"/>
          </ac:spMkLst>
        </pc:spChg>
        <pc:spChg chg="add del">
          <ac:chgData name="RoseMary McGahhey" userId="6bbe5b86-4468-49da-bbec-40ee7e93db5a" providerId="ADAL" clId="{391857DC-0896-48C7-A2BF-420416529D16}" dt="2023-09-14T17:39:17.182" v="794" actId="26606"/>
          <ac:spMkLst>
            <pc:docMk/>
            <pc:sldMk cId="3632534431" sldId="264"/>
            <ac:spMk id="37" creationId="{F1F6C2E9-B316-4410-88E5-74F044FC3575}"/>
          </ac:spMkLst>
        </pc:spChg>
        <pc:spChg chg="add del">
          <ac:chgData name="RoseMary McGahhey" userId="6bbe5b86-4468-49da-bbec-40ee7e93db5a" providerId="ADAL" clId="{391857DC-0896-48C7-A2BF-420416529D16}" dt="2023-09-14T17:39:17.182" v="794" actId="26606"/>
          <ac:spMkLst>
            <pc:docMk/>
            <pc:sldMk cId="3632534431" sldId="264"/>
            <ac:spMk id="38" creationId="{83D07262-43A6-451F-9B19-77B943C6399D}"/>
          </ac:spMkLst>
        </pc:spChg>
        <pc:spChg chg="add">
          <ac:chgData name="RoseMary McGahhey" userId="6bbe5b86-4468-49da-bbec-40ee7e93db5a" providerId="ADAL" clId="{391857DC-0896-48C7-A2BF-420416529D16}" dt="2023-09-14T17:39:17.269" v="795" actId="26606"/>
          <ac:spMkLst>
            <pc:docMk/>
            <pc:sldMk cId="3632534431" sldId="264"/>
            <ac:spMk id="40" creationId="{23BB7E73-E730-42EA-AACE-D1E323EA547E}"/>
          </ac:spMkLst>
        </pc:spChg>
        <pc:spChg chg="add">
          <ac:chgData name="RoseMary McGahhey" userId="6bbe5b86-4468-49da-bbec-40ee7e93db5a" providerId="ADAL" clId="{391857DC-0896-48C7-A2BF-420416529D16}" dt="2023-09-14T17:39:17.269" v="795" actId="26606"/>
          <ac:spMkLst>
            <pc:docMk/>
            <pc:sldMk cId="3632534431" sldId="264"/>
            <ac:spMk id="41" creationId="{F1F6C2E9-B316-4410-88E5-74F044FC3575}"/>
          </ac:spMkLst>
        </pc:spChg>
        <pc:spChg chg="add">
          <ac:chgData name="RoseMary McGahhey" userId="6bbe5b86-4468-49da-bbec-40ee7e93db5a" providerId="ADAL" clId="{391857DC-0896-48C7-A2BF-420416529D16}" dt="2023-09-14T17:39:17.269" v="795" actId="26606"/>
          <ac:spMkLst>
            <pc:docMk/>
            <pc:sldMk cId="3632534431" sldId="264"/>
            <ac:spMk id="42" creationId="{83D07262-43A6-451F-9B19-77B943C6399D}"/>
          </ac:spMkLst>
        </pc:spChg>
        <pc:graphicFrameChg chg="add mod modGraphic">
          <ac:chgData name="RoseMary McGahhey" userId="6bbe5b86-4468-49da-bbec-40ee7e93db5a" providerId="ADAL" clId="{391857DC-0896-48C7-A2BF-420416529D16}" dt="2023-09-14T17:39:17.269" v="795" actId="26606"/>
          <ac:graphicFrameMkLst>
            <pc:docMk/>
            <pc:sldMk cId="3632534431" sldId="264"/>
            <ac:graphicFrameMk id="25" creationId="{712B0A4F-6BAB-72DD-8FC1-450FBAA5A121}"/>
          </ac:graphicFrameMkLst>
        </pc:graphicFrameChg>
        <pc:picChg chg="add del">
          <ac:chgData name="RoseMary McGahhey" userId="6bbe5b86-4468-49da-bbec-40ee7e93db5a" providerId="ADAL" clId="{391857DC-0896-48C7-A2BF-420416529D16}" dt="2023-09-14T17:37:41.390" v="784" actId="26606"/>
          <ac:picMkLst>
            <pc:docMk/>
            <pc:sldMk cId="3632534431" sldId="264"/>
            <ac:picMk id="5" creationId="{15790F4D-4320-D2D0-A630-030E09D46CDC}"/>
          </ac:picMkLst>
        </pc:picChg>
        <pc:picChg chg="add del">
          <ac:chgData name="RoseMary McGahhey" userId="6bbe5b86-4468-49da-bbec-40ee7e93db5a" providerId="ADAL" clId="{391857DC-0896-48C7-A2BF-420416529D16}" dt="2023-09-14T17:37:35.880" v="782" actId="26606"/>
          <ac:picMkLst>
            <pc:docMk/>
            <pc:sldMk cId="3632534431" sldId="264"/>
            <ac:picMk id="7" creationId="{214A543E-5698-5802-5827-A3D3B0F7297D}"/>
          </ac:picMkLst>
        </pc:picChg>
        <pc:picChg chg="add del">
          <ac:chgData name="RoseMary McGahhey" userId="6bbe5b86-4468-49da-bbec-40ee7e93db5a" providerId="ADAL" clId="{391857DC-0896-48C7-A2BF-420416529D16}" dt="2023-09-14T17:37:44.259" v="786" actId="26606"/>
          <ac:picMkLst>
            <pc:docMk/>
            <pc:sldMk cId="3632534431" sldId="264"/>
            <ac:picMk id="16" creationId="{0FD610FB-32B7-B94C-D82E-704BB7C3E841}"/>
          </ac:picMkLst>
        </pc:picChg>
        <pc:picChg chg="add del">
          <ac:chgData name="RoseMary McGahhey" userId="6bbe5b86-4468-49da-bbec-40ee7e93db5a" providerId="ADAL" clId="{391857DC-0896-48C7-A2BF-420416529D16}" dt="2023-09-14T17:37:47.187" v="788" actId="26606"/>
          <ac:picMkLst>
            <pc:docMk/>
            <pc:sldMk cId="3632534431" sldId="264"/>
            <ac:picMk id="23" creationId="{71582387-3204-8029-B13F-4851A45E139B}"/>
          </ac:picMkLst>
        </pc:picChg>
      </pc:sldChg>
      <pc:sldChg chg="addSp delSp modSp new mod setBg">
        <pc:chgData name="RoseMary McGahhey" userId="6bbe5b86-4468-49da-bbec-40ee7e93db5a" providerId="ADAL" clId="{391857DC-0896-48C7-A2BF-420416529D16}" dt="2023-09-14T17:47:43.238" v="925" actId="26606"/>
        <pc:sldMkLst>
          <pc:docMk/>
          <pc:sldMk cId="1969547732" sldId="265"/>
        </pc:sldMkLst>
        <pc:spChg chg="mod">
          <ac:chgData name="RoseMary McGahhey" userId="6bbe5b86-4468-49da-bbec-40ee7e93db5a" providerId="ADAL" clId="{391857DC-0896-48C7-A2BF-420416529D16}" dt="2023-09-14T17:47:43.238" v="925" actId="26606"/>
          <ac:spMkLst>
            <pc:docMk/>
            <pc:sldMk cId="1969547732" sldId="265"/>
            <ac:spMk id="2" creationId="{E5F89192-64AF-085A-A07A-4C7EF1D297C5}"/>
          </ac:spMkLst>
        </pc:spChg>
        <pc:spChg chg="mod">
          <ac:chgData name="RoseMary McGahhey" userId="6bbe5b86-4468-49da-bbec-40ee7e93db5a" providerId="ADAL" clId="{391857DC-0896-48C7-A2BF-420416529D16}" dt="2023-09-14T17:47:43.238" v="925" actId="26606"/>
          <ac:spMkLst>
            <pc:docMk/>
            <pc:sldMk cId="1969547732" sldId="265"/>
            <ac:spMk id="3" creationId="{F6F0E46A-EA5E-F31F-8328-55C67044EBA4}"/>
          </ac:spMkLst>
        </pc:spChg>
        <pc:spChg chg="add del">
          <ac:chgData name="RoseMary McGahhey" userId="6bbe5b86-4468-49da-bbec-40ee7e93db5a" providerId="ADAL" clId="{391857DC-0896-48C7-A2BF-420416529D16}" dt="2023-09-14T17:47:36.292" v="922" actId="26606"/>
          <ac:spMkLst>
            <pc:docMk/>
            <pc:sldMk cId="1969547732" sldId="265"/>
            <ac:spMk id="9" creationId="{C868C70C-E5C4-CD47-888C-FCB3373B6D38}"/>
          </ac:spMkLst>
        </pc:spChg>
        <pc:spChg chg="add">
          <ac:chgData name="RoseMary McGahhey" userId="6bbe5b86-4468-49da-bbec-40ee7e93db5a" providerId="ADAL" clId="{391857DC-0896-48C7-A2BF-420416529D16}" dt="2023-09-14T17:47:43.238" v="925" actId="26606"/>
          <ac:spMkLst>
            <pc:docMk/>
            <pc:sldMk cId="1969547732" sldId="265"/>
            <ac:spMk id="10" creationId="{C868C70C-E5C4-CD47-888C-FCB3373B6D38}"/>
          </ac:spMkLst>
        </pc:spChg>
        <pc:spChg chg="add del">
          <ac:chgData name="RoseMary McGahhey" userId="6bbe5b86-4468-49da-bbec-40ee7e93db5a" providerId="ADAL" clId="{391857DC-0896-48C7-A2BF-420416529D16}" dt="2023-09-14T17:47:36.292" v="922" actId="26606"/>
          <ac:spMkLst>
            <pc:docMk/>
            <pc:sldMk cId="1969547732" sldId="265"/>
            <ac:spMk id="11" creationId="{D8C68F39-5E8A-844C-A8FD-394F253C1E5F}"/>
          </ac:spMkLst>
        </pc:spChg>
        <pc:spChg chg="add">
          <ac:chgData name="RoseMary McGahhey" userId="6bbe5b86-4468-49da-bbec-40ee7e93db5a" providerId="ADAL" clId="{391857DC-0896-48C7-A2BF-420416529D16}" dt="2023-09-14T17:47:43.238" v="925" actId="26606"/>
          <ac:spMkLst>
            <pc:docMk/>
            <pc:sldMk cId="1969547732" sldId="265"/>
            <ac:spMk id="12" creationId="{D8C68F39-5E8A-844C-A8FD-394F253C1E5F}"/>
          </ac:spMkLst>
        </pc:spChg>
        <pc:spChg chg="add del">
          <ac:chgData name="RoseMary McGahhey" userId="6bbe5b86-4468-49da-bbec-40ee7e93db5a" providerId="ADAL" clId="{391857DC-0896-48C7-A2BF-420416529D16}" dt="2023-09-14T17:47:36.292" v="922" actId="26606"/>
          <ac:spMkLst>
            <pc:docMk/>
            <pc:sldMk cId="1969547732" sldId="265"/>
            <ac:spMk id="13" creationId="{BC583CEB-AC2B-2640-94F6-5958E6BC5BAB}"/>
          </ac:spMkLst>
        </pc:spChg>
        <pc:spChg chg="add">
          <ac:chgData name="RoseMary McGahhey" userId="6bbe5b86-4468-49da-bbec-40ee7e93db5a" providerId="ADAL" clId="{391857DC-0896-48C7-A2BF-420416529D16}" dt="2023-09-14T17:47:43.238" v="925" actId="26606"/>
          <ac:spMkLst>
            <pc:docMk/>
            <pc:sldMk cId="1969547732" sldId="265"/>
            <ac:spMk id="14" creationId="{BC583CEB-AC2B-2640-94F6-5958E6BC5BAB}"/>
          </ac:spMkLst>
        </pc:spChg>
        <pc:spChg chg="add del">
          <ac:chgData name="RoseMary McGahhey" userId="6bbe5b86-4468-49da-bbec-40ee7e93db5a" providerId="ADAL" clId="{391857DC-0896-48C7-A2BF-420416529D16}" dt="2023-09-14T17:47:43.208" v="924" actId="26606"/>
          <ac:spMkLst>
            <pc:docMk/>
            <pc:sldMk cId="1969547732" sldId="265"/>
            <ac:spMk id="15" creationId="{C868C70C-E5C4-CD47-888C-FCB3373B6D38}"/>
          </ac:spMkLst>
        </pc:spChg>
        <pc:spChg chg="add del">
          <ac:chgData name="RoseMary McGahhey" userId="6bbe5b86-4468-49da-bbec-40ee7e93db5a" providerId="ADAL" clId="{391857DC-0896-48C7-A2BF-420416529D16}" dt="2023-09-14T17:47:43.208" v="924" actId="26606"/>
          <ac:spMkLst>
            <pc:docMk/>
            <pc:sldMk cId="1969547732" sldId="265"/>
            <ac:spMk id="17" creationId="{D8C68F39-5E8A-844C-A8FD-394F253C1E5F}"/>
          </ac:spMkLst>
        </pc:spChg>
        <pc:spChg chg="add del">
          <ac:chgData name="RoseMary McGahhey" userId="6bbe5b86-4468-49da-bbec-40ee7e93db5a" providerId="ADAL" clId="{391857DC-0896-48C7-A2BF-420416529D16}" dt="2023-09-14T17:47:43.208" v="924" actId="26606"/>
          <ac:spMkLst>
            <pc:docMk/>
            <pc:sldMk cId="1969547732" sldId="265"/>
            <ac:spMk id="18" creationId="{BC583CEB-AC2B-2640-94F6-5958E6BC5BAB}"/>
          </ac:spMkLst>
        </pc:spChg>
        <pc:picChg chg="add del">
          <ac:chgData name="RoseMary McGahhey" userId="6bbe5b86-4468-49da-bbec-40ee7e93db5a" providerId="ADAL" clId="{391857DC-0896-48C7-A2BF-420416529D16}" dt="2023-09-14T17:47:36.292" v="922" actId="26606"/>
          <ac:picMkLst>
            <pc:docMk/>
            <pc:sldMk cId="1969547732" sldId="265"/>
            <ac:picMk id="5" creationId="{F215D54F-F62A-7BD2-17AE-CEFB5CF42EAC}"/>
          </ac:picMkLst>
        </pc:picChg>
        <pc:picChg chg="add">
          <ac:chgData name="RoseMary McGahhey" userId="6bbe5b86-4468-49da-bbec-40ee7e93db5a" providerId="ADAL" clId="{391857DC-0896-48C7-A2BF-420416529D16}" dt="2023-09-14T17:47:43.238" v="925" actId="26606"/>
          <ac:picMkLst>
            <pc:docMk/>
            <pc:sldMk cId="1969547732" sldId="265"/>
            <ac:picMk id="7" creationId="{83A36391-FBC6-42B0-7A06-20246532756F}"/>
          </ac:picMkLst>
        </pc:picChg>
        <pc:picChg chg="add del">
          <ac:chgData name="RoseMary McGahhey" userId="6bbe5b86-4468-49da-bbec-40ee7e93db5a" providerId="ADAL" clId="{391857DC-0896-48C7-A2BF-420416529D16}" dt="2023-09-14T17:47:43.208" v="924" actId="26606"/>
          <ac:picMkLst>
            <pc:docMk/>
            <pc:sldMk cId="1969547732" sldId="265"/>
            <ac:picMk id="16" creationId="{17529B8D-7596-51AC-A978-23FE61C82C71}"/>
          </ac:picMkLst>
        </pc:picChg>
      </pc:sldChg>
      <pc:sldChg chg="addSp delSp modSp new mod setBg">
        <pc:chgData name="RoseMary McGahhey" userId="6bbe5b86-4468-49da-bbec-40ee7e93db5a" providerId="ADAL" clId="{391857DC-0896-48C7-A2BF-420416529D16}" dt="2023-09-14T17:51:20.425" v="1037" actId="26606"/>
        <pc:sldMkLst>
          <pc:docMk/>
          <pc:sldMk cId="3222194066" sldId="266"/>
        </pc:sldMkLst>
        <pc:spChg chg="mod">
          <ac:chgData name="RoseMary McGahhey" userId="6bbe5b86-4468-49da-bbec-40ee7e93db5a" providerId="ADAL" clId="{391857DC-0896-48C7-A2BF-420416529D16}" dt="2023-09-14T17:51:20.425" v="1037" actId="26606"/>
          <ac:spMkLst>
            <pc:docMk/>
            <pc:sldMk cId="3222194066" sldId="266"/>
            <ac:spMk id="2" creationId="{387D0F39-C416-222B-0800-914A86BD62E1}"/>
          </ac:spMkLst>
        </pc:spChg>
        <pc:spChg chg="mod">
          <ac:chgData name="RoseMary McGahhey" userId="6bbe5b86-4468-49da-bbec-40ee7e93db5a" providerId="ADAL" clId="{391857DC-0896-48C7-A2BF-420416529D16}" dt="2023-09-14T17:51:20.425" v="1037" actId="26606"/>
          <ac:spMkLst>
            <pc:docMk/>
            <pc:sldMk cId="3222194066" sldId="266"/>
            <ac:spMk id="3" creationId="{0EE58273-1ED3-BEC3-A978-3B645BB50A90}"/>
          </ac:spMkLst>
        </pc:spChg>
        <pc:spChg chg="add del">
          <ac:chgData name="RoseMary McGahhey" userId="6bbe5b86-4468-49da-bbec-40ee7e93db5a" providerId="ADAL" clId="{391857DC-0896-48C7-A2BF-420416529D16}" dt="2023-09-14T17:50:44.318" v="1033" actId="26606"/>
          <ac:spMkLst>
            <pc:docMk/>
            <pc:sldMk cId="3222194066" sldId="266"/>
            <ac:spMk id="10" creationId="{C868C70C-E5C4-CD47-888C-FCB3373B6D38}"/>
          </ac:spMkLst>
        </pc:spChg>
        <pc:spChg chg="add del">
          <ac:chgData name="RoseMary McGahhey" userId="6bbe5b86-4468-49da-bbec-40ee7e93db5a" providerId="ADAL" clId="{391857DC-0896-48C7-A2BF-420416529D16}" dt="2023-09-14T17:50:44.318" v="1033" actId="26606"/>
          <ac:spMkLst>
            <pc:docMk/>
            <pc:sldMk cId="3222194066" sldId="266"/>
            <ac:spMk id="12" creationId="{15A8DDA3-B4FC-D445-AA06-C92ABAE24BAB}"/>
          </ac:spMkLst>
        </pc:spChg>
        <pc:spChg chg="add del">
          <ac:chgData name="RoseMary McGahhey" userId="6bbe5b86-4468-49da-bbec-40ee7e93db5a" providerId="ADAL" clId="{391857DC-0896-48C7-A2BF-420416529D16}" dt="2023-09-14T17:50:44.318" v="1033" actId="26606"/>
          <ac:spMkLst>
            <pc:docMk/>
            <pc:sldMk cId="3222194066" sldId="266"/>
            <ac:spMk id="14" creationId="{9FD0692D-A304-5E4A-BCD9-C00690321FBC}"/>
          </ac:spMkLst>
        </pc:spChg>
        <pc:spChg chg="add del">
          <ac:chgData name="RoseMary McGahhey" userId="6bbe5b86-4468-49da-bbec-40ee7e93db5a" providerId="ADAL" clId="{391857DC-0896-48C7-A2BF-420416529D16}" dt="2023-09-14T17:51:20.425" v="1037" actId="26606"/>
          <ac:spMkLst>
            <pc:docMk/>
            <pc:sldMk cId="3222194066" sldId="266"/>
            <ac:spMk id="16" creationId="{C868C70C-E5C4-CD47-888C-FCB3373B6D38}"/>
          </ac:spMkLst>
        </pc:spChg>
        <pc:spChg chg="add del">
          <ac:chgData name="RoseMary McGahhey" userId="6bbe5b86-4468-49da-bbec-40ee7e93db5a" providerId="ADAL" clId="{391857DC-0896-48C7-A2BF-420416529D16}" dt="2023-09-14T17:51:20.425" v="1037" actId="26606"/>
          <ac:spMkLst>
            <pc:docMk/>
            <pc:sldMk cId="3222194066" sldId="266"/>
            <ac:spMk id="17" creationId="{15A8DDA3-B4FC-D445-AA06-C92ABAE24BAB}"/>
          </ac:spMkLst>
        </pc:spChg>
        <pc:spChg chg="add del">
          <ac:chgData name="RoseMary McGahhey" userId="6bbe5b86-4468-49da-bbec-40ee7e93db5a" providerId="ADAL" clId="{391857DC-0896-48C7-A2BF-420416529D16}" dt="2023-09-14T17:51:20.425" v="1037" actId="26606"/>
          <ac:spMkLst>
            <pc:docMk/>
            <pc:sldMk cId="3222194066" sldId="266"/>
            <ac:spMk id="18" creationId="{9FD0692D-A304-5E4A-BCD9-C00690321FBC}"/>
          </ac:spMkLst>
        </pc:spChg>
        <pc:spChg chg="add del">
          <ac:chgData name="RoseMary McGahhey" userId="6bbe5b86-4468-49da-bbec-40ee7e93db5a" providerId="ADAL" clId="{391857DC-0896-48C7-A2BF-420416529D16}" dt="2023-09-14T17:51:20.409" v="1036" actId="26606"/>
          <ac:spMkLst>
            <pc:docMk/>
            <pc:sldMk cId="3222194066" sldId="266"/>
            <ac:spMk id="24" creationId="{C868C70C-E5C4-CD47-888C-FCB3373B6D38}"/>
          </ac:spMkLst>
        </pc:spChg>
        <pc:spChg chg="add del">
          <ac:chgData name="RoseMary McGahhey" userId="6bbe5b86-4468-49da-bbec-40ee7e93db5a" providerId="ADAL" clId="{391857DC-0896-48C7-A2BF-420416529D16}" dt="2023-09-14T17:51:20.409" v="1036" actId="26606"/>
          <ac:spMkLst>
            <pc:docMk/>
            <pc:sldMk cId="3222194066" sldId="266"/>
            <ac:spMk id="26" creationId="{6DA97320-228E-48F3-BCFA-423F983C8557}"/>
          </ac:spMkLst>
        </pc:spChg>
        <pc:spChg chg="add del">
          <ac:chgData name="RoseMary McGahhey" userId="6bbe5b86-4468-49da-bbec-40ee7e93db5a" providerId="ADAL" clId="{391857DC-0896-48C7-A2BF-420416529D16}" dt="2023-09-14T17:51:20.409" v="1036" actId="26606"/>
          <ac:spMkLst>
            <pc:docMk/>
            <pc:sldMk cId="3222194066" sldId="266"/>
            <ac:spMk id="28" creationId="{2C9F0975-851A-4FEC-B19A-6EC12C0D540C}"/>
          </ac:spMkLst>
        </pc:spChg>
        <pc:spChg chg="add">
          <ac:chgData name="RoseMary McGahhey" userId="6bbe5b86-4468-49da-bbec-40ee7e93db5a" providerId="ADAL" clId="{391857DC-0896-48C7-A2BF-420416529D16}" dt="2023-09-14T17:51:20.425" v="1037" actId="26606"/>
          <ac:spMkLst>
            <pc:docMk/>
            <pc:sldMk cId="3222194066" sldId="266"/>
            <ac:spMk id="30" creationId="{A21C8291-E3D5-4240-8FF4-E5213CBCC453}"/>
          </ac:spMkLst>
        </pc:spChg>
        <pc:spChg chg="add">
          <ac:chgData name="RoseMary McGahhey" userId="6bbe5b86-4468-49da-bbec-40ee7e93db5a" providerId="ADAL" clId="{391857DC-0896-48C7-A2BF-420416529D16}" dt="2023-09-14T17:51:20.425" v="1037" actId="26606"/>
          <ac:spMkLst>
            <pc:docMk/>
            <pc:sldMk cId="3222194066" sldId="266"/>
            <ac:spMk id="31" creationId="{2D03A0B2-4A2F-D846-A5E6-FB7CB9A031F7}"/>
          </ac:spMkLst>
        </pc:spChg>
        <pc:spChg chg="add">
          <ac:chgData name="RoseMary McGahhey" userId="6bbe5b86-4468-49da-bbec-40ee7e93db5a" providerId="ADAL" clId="{391857DC-0896-48C7-A2BF-420416529D16}" dt="2023-09-14T17:51:20.425" v="1037" actId="26606"/>
          <ac:spMkLst>
            <pc:docMk/>
            <pc:sldMk cId="3222194066" sldId="266"/>
            <ac:spMk id="32" creationId="{08B44AFE-C181-7047-8CC9-CA00BD385EEA}"/>
          </ac:spMkLst>
        </pc:spChg>
        <pc:spChg chg="add">
          <ac:chgData name="RoseMary McGahhey" userId="6bbe5b86-4468-49da-bbec-40ee7e93db5a" providerId="ADAL" clId="{391857DC-0896-48C7-A2BF-420416529D16}" dt="2023-09-14T17:51:20.425" v="1037" actId="26606"/>
          <ac:spMkLst>
            <pc:docMk/>
            <pc:sldMk cId="3222194066" sldId="266"/>
            <ac:spMk id="33" creationId="{7F573F1D-73A7-FB41-BCAD-FC9AA7DEF4F5}"/>
          </ac:spMkLst>
        </pc:spChg>
        <pc:spChg chg="add">
          <ac:chgData name="RoseMary McGahhey" userId="6bbe5b86-4468-49da-bbec-40ee7e93db5a" providerId="ADAL" clId="{391857DC-0896-48C7-A2BF-420416529D16}" dt="2023-09-14T17:51:20.425" v="1037" actId="26606"/>
          <ac:spMkLst>
            <pc:docMk/>
            <pc:sldMk cId="3222194066" sldId="266"/>
            <ac:spMk id="34" creationId="{A88F843D-1C1B-C740-AC27-E3238D0F5F47}"/>
          </ac:spMkLst>
        </pc:spChg>
        <pc:picChg chg="add del">
          <ac:chgData name="RoseMary McGahhey" userId="6bbe5b86-4468-49da-bbec-40ee7e93db5a" providerId="ADAL" clId="{391857DC-0896-48C7-A2BF-420416529D16}" dt="2023-09-14T17:50:44.318" v="1033" actId="26606"/>
          <ac:picMkLst>
            <pc:docMk/>
            <pc:sldMk cId="3222194066" sldId="266"/>
            <ac:picMk id="7" creationId="{9A0DCE32-F4E2-2798-7BE6-FC9A9197D02E}"/>
          </ac:picMkLst>
        </pc:picChg>
        <pc:picChg chg="add mod">
          <ac:chgData name="RoseMary McGahhey" userId="6bbe5b86-4468-49da-bbec-40ee7e93db5a" providerId="ADAL" clId="{391857DC-0896-48C7-A2BF-420416529D16}" dt="2023-09-14T17:51:20.425" v="1037" actId="26606"/>
          <ac:picMkLst>
            <pc:docMk/>
            <pc:sldMk cId="3222194066" sldId="266"/>
            <ac:picMk id="19" creationId="{8098D634-56EE-CD85-0C26-CA8F494F74CC}"/>
          </ac:picMkLst>
        </pc:picChg>
      </pc:sldChg>
    </pc:docChg>
  </pc:docChgLst>
  <pc:docChgLst>
    <pc:chgData name="RoseMary McGahhey" userId="6bbe5b86-4468-49da-bbec-40ee7e93db5a" providerId="ADAL" clId="{7CA496FC-2FD0-4DE1-B243-670794BCB8BF}"/>
    <pc:docChg chg="modShowInfo">
      <pc:chgData name="RoseMary McGahhey" userId="6bbe5b86-4468-49da-bbec-40ee7e93db5a" providerId="ADAL" clId="{7CA496FC-2FD0-4DE1-B243-670794BCB8BF}" dt="2023-09-28T21:37:46.449" v="0" actId="2744"/>
      <pc:docMkLst>
        <pc:docMk/>
      </pc:docMkLst>
    </pc:docChg>
  </pc:docChgLst>
  <pc:docChgLst>
    <pc:chgData name="RoseMary McGahhey" userId="6bbe5b86-4468-49da-bbec-40ee7e93db5a" providerId="ADAL" clId="{1A601666-8089-4EEA-BFE6-7F6BC0C39A4F}"/>
    <pc:docChg chg="custSel modSld">
      <pc:chgData name="RoseMary McGahhey" userId="6bbe5b86-4468-49da-bbec-40ee7e93db5a" providerId="ADAL" clId="{1A601666-8089-4EEA-BFE6-7F6BC0C39A4F}" dt="2023-09-29T11:47:06.483" v="15" actId="27636"/>
      <pc:docMkLst>
        <pc:docMk/>
      </pc:docMkLst>
      <pc:sldChg chg="modSp mod">
        <pc:chgData name="RoseMary McGahhey" userId="6bbe5b86-4468-49da-bbec-40ee7e93db5a" providerId="ADAL" clId="{1A601666-8089-4EEA-BFE6-7F6BC0C39A4F}" dt="2023-09-29T11:43:27.409" v="0" actId="27636"/>
        <pc:sldMkLst>
          <pc:docMk/>
          <pc:sldMk cId="2206753862" sldId="256"/>
        </pc:sldMkLst>
        <pc:spChg chg="mod">
          <ac:chgData name="RoseMary McGahhey" userId="6bbe5b86-4468-49da-bbec-40ee7e93db5a" providerId="ADAL" clId="{1A601666-8089-4EEA-BFE6-7F6BC0C39A4F}" dt="2023-09-29T11:43:27.409" v="0" actId="27636"/>
          <ac:spMkLst>
            <pc:docMk/>
            <pc:sldMk cId="2206753862" sldId="256"/>
            <ac:spMk id="2" creationId="{48D6E5C0-2BC5-55B4-88E4-52CEAFFDC6C0}"/>
          </ac:spMkLst>
        </pc:spChg>
      </pc:sldChg>
      <pc:sldChg chg="modSp mod">
        <pc:chgData name="RoseMary McGahhey" userId="6bbe5b86-4468-49da-bbec-40ee7e93db5a" providerId="ADAL" clId="{1A601666-8089-4EEA-BFE6-7F6BC0C39A4F}" dt="2023-09-29T11:44:24.724" v="2" actId="27636"/>
        <pc:sldMkLst>
          <pc:docMk/>
          <pc:sldMk cId="3793119652" sldId="258"/>
        </pc:sldMkLst>
        <pc:spChg chg="mod">
          <ac:chgData name="RoseMary McGahhey" userId="6bbe5b86-4468-49da-bbec-40ee7e93db5a" providerId="ADAL" clId="{1A601666-8089-4EEA-BFE6-7F6BC0C39A4F}" dt="2023-09-29T11:44:10.767" v="1" actId="27636"/>
          <ac:spMkLst>
            <pc:docMk/>
            <pc:sldMk cId="3793119652" sldId="258"/>
            <ac:spMk id="2" creationId="{0DFDBEA7-8939-C8D2-D287-A565B7B5C4BA}"/>
          </ac:spMkLst>
        </pc:spChg>
        <pc:spChg chg="mod">
          <ac:chgData name="RoseMary McGahhey" userId="6bbe5b86-4468-49da-bbec-40ee7e93db5a" providerId="ADAL" clId="{1A601666-8089-4EEA-BFE6-7F6BC0C39A4F}" dt="2023-09-29T11:44:24.724" v="2" actId="27636"/>
          <ac:spMkLst>
            <pc:docMk/>
            <pc:sldMk cId="3793119652" sldId="258"/>
            <ac:spMk id="3" creationId="{3C7BB540-743B-4770-6787-F896F68BC8A7}"/>
          </ac:spMkLst>
        </pc:spChg>
      </pc:sldChg>
      <pc:sldChg chg="modSp mod">
        <pc:chgData name="RoseMary McGahhey" userId="6bbe5b86-4468-49da-bbec-40ee7e93db5a" providerId="ADAL" clId="{1A601666-8089-4EEA-BFE6-7F6BC0C39A4F}" dt="2023-09-29T11:44:50.414" v="7" actId="27636"/>
        <pc:sldMkLst>
          <pc:docMk/>
          <pc:sldMk cId="3148509029" sldId="259"/>
        </pc:sldMkLst>
        <pc:spChg chg="mod">
          <ac:chgData name="RoseMary McGahhey" userId="6bbe5b86-4468-49da-bbec-40ee7e93db5a" providerId="ADAL" clId="{1A601666-8089-4EEA-BFE6-7F6BC0C39A4F}" dt="2023-09-29T11:44:38.497" v="4" actId="20577"/>
          <ac:spMkLst>
            <pc:docMk/>
            <pc:sldMk cId="3148509029" sldId="259"/>
            <ac:spMk id="2" creationId="{27DC4599-1546-2104-69BF-A0C927F68356}"/>
          </ac:spMkLst>
        </pc:spChg>
        <pc:spChg chg="mod">
          <ac:chgData name="RoseMary McGahhey" userId="6bbe5b86-4468-49da-bbec-40ee7e93db5a" providerId="ADAL" clId="{1A601666-8089-4EEA-BFE6-7F6BC0C39A4F}" dt="2023-09-29T11:44:50.414" v="7" actId="27636"/>
          <ac:spMkLst>
            <pc:docMk/>
            <pc:sldMk cId="3148509029" sldId="259"/>
            <ac:spMk id="3" creationId="{8A19F306-0BD4-0FA2-1F50-60656C4E03F0}"/>
          </ac:spMkLst>
        </pc:spChg>
      </pc:sldChg>
      <pc:sldChg chg="modSp mod">
        <pc:chgData name="RoseMary McGahhey" userId="6bbe5b86-4468-49da-bbec-40ee7e93db5a" providerId="ADAL" clId="{1A601666-8089-4EEA-BFE6-7F6BC0C39A4F}" dt="2023-09-29T11:45:02.208" v="8" actId="27636"/>
        <pc:sldMkLst>
          <pc:docMk/>
          <pc:sldMk cId="2371417525" sldId="260"/>
        </pc:sldMkLst>
        <pc:spChg chg="mod">
          <ac:chgData name="RoseMary McGahhey" userId="6bbe5b86-4468-49da-bbec-40ee7e93db5a" providerId="ADAL" clId="{1A601666-8089-4EEA-BFE6-7F6BC0C39A4F}" dt="2023-09-29T11:45:02.208" v="8" actId="27636"/>
          <ac:spMkLst>
            <pc:docMk/>
            <pc:sldMk cId="2371417525" sldId="260"/>
            <ac:spMk id="2" creationId="{7AB02CD3-1DE8-4946-DBC4-8BE81C2A3F99}"/>
          </ac:spMkLst>
        </pc:spChg>
      </pc:sldChg>
      <pc:sldChg chg="modSp mod">
        <pc:chgData name="RoseMary McGahhey" userId="6bbe5b86-4468-49da-bbec-40ee7e93db5a" providerId="ADAL" clId="{1A601666-8089-4EEA-BFE6-7F6BC0C39A4F}" dt="2023-09-29T11:45:23.830" v="9" actId="27636"/>
        <pc:sldMkLst>
          <pc:docMk/>
          <pc:sldMk cId="2081748196" sldId="261"/>
        </pc:sldMkLst>
        <pc:spChg chg="mod">
          <ac:chgData name="RoseMary McGahhey" userId="6bbe5b86-4468-49da-bbec-40ee7e93db5a" providerId="ADAL" clId="{1A601666-8089-4EEA-BFE6-7F6BC0C39A4F}" dt="2023-09-29T11:45:23.830" v="9" actId="27636"/>
          <ac:spMkLst>
            <pc:docMk/>
            <pc:sldMk cId="2081748196" sldId="261"/>
            <ac:spMk id="3" creationId="{8172B717-6B43-E03E-C813-11658049B881}"/>
          </ac:spMkLst>
        </pc:spChg>
      </pc:sldChg>
      <pc:sldChg chg="modSp mod">
        <pc:chgData name="RoseMary McGahhey" userId="6bbe5b86-4468-49da-bbec-40ee7e93db5a" providerId="ADAL" clId="{1A601666-8089-4EEA-BFE6-7F6BC0C39A4F}" dt="2023-09-29T11:45:54.114" v="11" actId="27636"/>
        <pc:sldMkLst>
          <pc:docMk/>
          <pc:sldMk cId="2119312009" sldId="263"/>
        </pc:sldMkLst>
        <pc:spChg chg="mod">
          <ac:chgData name="RoseMary McGahhey" userId="6bbe5b86-4468-49da-bbec-40ee7e93db5a" providerId="ADAL" clId="{1A601666-8089-4EEA-BFE6-7F6BC0C39A4F}" dt="2023-09-29T11:45:44.800" v="10" actId="27636"/>
          <ac:spMkLst>
            <pc:docMk/>
            <pc:sldMk cId="2119312009" sldId="263"/>
            <ac:spMk id="2" creationId="{796747FB-EE0D-5E61-4273-24A8AE4D01A6}"/>
          </ac:spMkLst>
        </pc:spChg>
        <pc:spChg chg="mod">
          <ac:chgData name="RoseMary McGahhey" userId="6bbe5b86-4468-49da-bbec-40ee7e93db5a" providerId="ADAL" clId="{1A601666-8089-4EEA-BFE6-7F6BC0C39A4F}" dt="2023-09-29T11:45:54.114" v="11" actId="27636"/>
          <ac:spMkLst>
            <pc:docMk/>
            <pc:sldMk cId="2119312009" sldId="263"/>
            <ac:spMk id="3" creationId="{1C8ED309-123E-3191-7A3F-EA298FCF9949}"/>
          </ac:spMkLst>
        </pc:spChg>
      </pc:sldChg>
      <pc:sldChg chg="modSp mod">
        <pc:chgData name="RoseMary McGahhey" userId="6bbe5b86-4468-49da-bbec-40ee7e93db5a" providerId="ADAL" clId="{1A601666-8089-4EEA-BFE6-7F6BC0C39A4F}" dt="2023-09-29T11:46:03.902" v="12" actId="27636"/>
        <pc:sldMkLst>
          <pc:docMk/>
          <pc:sldMk cId="3632534431" sldId="264"/>
        </pc:sldMkLst>
        <pc:spChg chg="mod">
          <ac:chgData name="RoseMary McGahhey" userId="6bbe5b86-4468-49da-bbec-40ee7e93db5a" providerId="ADAL" clId="{1A601666-8089-4EEA-BFE6-7F6BC0C39A4F}" dt="2023-09-29T11:46:03.902" v="12" actId="27636"/>
          <ac:spMkLst>
            <pc:docMk/>
            <pc:sldMk cId="3632534431" sldId="264"/>
            <ac:spMk id="2" creationId="{0C664DE7-340E-4563-95B3-D64360589D36}"/>
          </ac:spMkLst>
        </pc:spChg>
      </pc:sldChg>
      <pc:sldChg chg="modSp mod">
        <pc:chgData name="RoseMary McGahhey" userId="6bbe5b86-4468-49da-bbec-40ee7e93db5a" providerId="ADAL" clId="{1A601666-8089-4EEA-BFE6-7F6BC0C39A4F}" dt="2023-09-29T11:46:51.936" v="13" actId="27636"/>
        <pc:sldMkLst>
          <pc:docMk/>
          <pc:sldMk cId="1969547732" sldId="265"/>
        </pc:sldMkLst>
        <pc:spChg chg="mod">
          <ac:chgData name="RoseMary McGahhey" userId="6bbe5b86-4468-49da-bbec-40ee7e93db5a" providerId="ADAL" clId="{1A601666-8089-4EEA-BFE6-7F6BC0C39A4F}" dt="2023-09-29T11:46:51.936" v="13" actId="27636"/>
          <ac:spMkLst>
            <pc:docMk/>
            <pc:sldMk cId="1969547732" sldId="265"/>
            <ac:spMk id="3" creationId="{F6F0E46A-EA5E-F31F-8328-55C67044EBA4}"/>
          </ac:spMkLst>
        </pc:spChg>
      </pc:sldChg>
      <pc:sldChg chg="modSp mod">
        <pc:chgData name="RoseMary McGahhey" userId="6bbe5b86-4468-49da-bbec-40ee7e93db5a" providerId="ADAL" clId="{1A601666-8089-4EEA-BFE6-7F6BC0C39A4F}" dt="2023-09-29T11:47:06.483" v="15" actId="27636"/>
        <pc:sldMkLst>
          <pc:docMk/>
          <pc:sldMk cId="3222194066" sldId="266"/>
        </pc:sldMkLst>
        <pc:spChg chg="mod">
          <ac:chgData name="RoseMary McGahhey" userId="6bbe5b86-4468-49da-bbec-40ee7e93db5a" providerId="ADAL" clId="{1A601666-8089-4EEA-BFE6-7F6BC0C39A4F}" dt="2023-09-29T11:46:59.742" v="14" actId="27636"/>
          <ac:spMkLst>
            <pc:docMk/>
            <pc:sldMk cId="3222194066" sldId="266"/>
            <ac:spMk id="2" creationId="{387D0F39-C416-222B-0800-914A86BD62E1}"/>
          </ac:spMkLst>
        </pc:spChg>
        <pc:spChg chg="mod">
          <ac:chgData name="RoseMary McGahhey" userId="6bbe5b86-4468-49da-bbec-40ee7e93db5a" providerId="ADAL" clId="{1A601666-8089-4EEA-BFE6-7F6BC0C39A4F}" dt="2023-09-29T11:47:06.483" v="15" actId="27636"/>
          <ac:spMkLst>
            <pc:docMk/>
            <pc:sldMk cId="3222194066" sldId="266"/>
            <ac:spMk id="3" creationId="{0EE58273-1ED3-BEC3-A978-3B645BB50A90}"/>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AEA9D-7F9B-45F5-BD05-BD9A85570D2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E4DF518-811F-4A5C-84CF-2B9996061652}">
      <dgm:prSet/>
      <dgm:spPr/>
      <dgm:t>
        <a:bodyPr/>
        <a:lstStyle/>
        <a:p>
          <a:r>
            <a:rPr lang="es-ES" dirty="0"/>
            <a:t>Rosemary McGahhey – Especialista en lectura, grados K-2
</a:t>
          </a:r>
          <a:endParaRPr lang="en-US" dirty="0"/>
        </a:p>
      </dgm:t>
    </dgm:pt>
    <dgm:pt modelId="{A5421D69-319F-43CE-96AB-2462D70CB4BA}" type="parTrans" cxnId="{A8EF4679-092F-48BB-B1B3-265A8C6800F5}">
      <dgm:prSet/>
      <dgm:spPr/>
      <dgm:t>
        <a:bodyPr/>
        <a:lstStyle/>
        <a:p>
          <a:endParaRPr lang="en-US"/>
        </a:p>
      </dgm:t>
    </dgm:pt>
    <dgm:pt modelId="{80D64EFD-8719-45D3-99B7-2B1769FE249B}" type="sibTrans" cxnId="{A8EF4679-092F-48BB-B1B3-265A8C6800F5}">
      <dgm:prSet/>
      <dgm:spPr/>
      <dgm:t>
        <a:bodyPr/>
        <a:lstStyle/>
        <a:p>
          <a:endParaRPr lang="en-US"/>
        </a:p>
      </dgm:t>
    </dgm:pt>
    <dgm:pt modelId="{1BDBD3A1-917F-4FDF-9528-1FD7A965BDFC}">
      <dgm:prSet/>
      <dgm:spPr/>
      <dgm:t>
        <a:bodyPr/>
        <a:lstStyle/>
        <a:p>
          <a:r>
            <a:rPr lang="es-ES" dirty="0"/>
            <a:t>Maureen Lane – Especialista en lectura, grados 1-3
</a:t>
          </a:r>
          <a:endParaRPr lang="en-US" dirty="0"/>
        </a:p>
      </dgm:t>
    </dgm:pt>
    <dgm:pt modelId="{40B8BF0B-09CD-47F4-B877-B3F3826D54C6}" type="parTrans" cxnId="{73D08C33-C9CA-424C-A2D6-2FB7C7C1B8F1}">
      <dgm:prSet/>
      <dgm:spPr/>
      <dgm:t>
        <a:bodyPr/>
        <a:lstStyle/>
        <a:p>
          <a:endParaRPr lang="en-US"/>
        </a:p>
      </dgm:t>
    </dgm:pt>
    <dgm:pt modelId="{89DB9B20-F5F1-43CD-9D5F-95026184D07F}" type="sibTrans" cxnId="{73D08C33-C9CA-424C-A2D6-2FB7C7C1B8F1}">
      <dgm:prSet/>
      <dgm:spPr/>
      <dgm:t>
        <a:bodyPr/>
        <a:lstStyle/>
        <a:p>
          <a:endParaRPr lang="en-US"/>
        </a:p>
      </dgm:t>
    </dgm:pt>
    <dgm:pt modelId="{1C822A6D-16F9-4AEE-9361-681CB08E0C1D}">
      <dgm:prSet/>
      <dgm:spPr/>
      <dgm:t>
        <a:bodyPr/>
        <a:lstStyle/>
        <a:p>
          <a:r>
            <a:rPr lang="es-ES" dirty="0"/>
            <a:t>Rebecca Grant – Entrenadora de instrucción y especialista en lectura del Título I, grados 4-5
</a:t>
          </a:r>
          <a:endParaRPr lang="en-US" dirty="0"/>
        </a:p>
      </dgm:t>
    </dgm:pt>
    <dgm:pt modelId="{2B68DB7C-DCE3-49F9-972A-3111EA3C3070}" type="parTrans" cxnId="{3DF6D5D1-5335-4E87-9AC7-D61E2F148749}">
      <dgm:prSet/>
      <dgm:spPr/>
      <dgm:t>
        <a:bodyPr/>
        <a:lstStyle/>
        <a:p>
          <a:endParaRPr lang="en-US"/>
        </a:p>
      </dgm:t>
    </dgm:pt>
    <dgm:pt modelId="{85C373D9-460E-4CF4-B055-6A0682C1CD5A}" type="sibTrans" cxnId="{3DF6D5D1-5335-4E87-9AC7-D61E2F148749}">
      <dgm:prSet/>
      <dgm:spPr/>
      <dgm:t>
        <a:bodyPr/>
        <a:lstStyle/>
        <a:p>
          <a:endParaRPr lang="en-US"/>
        </a:p>
      </dgm:t>
    </dgm:pt>
    <dgm:pt modelId="{F368DB0C-DC97-4E04-A905-D39A8ECA16B9}" type="pres">
      <dgm:prSet presAssocID="{257AEA9D-7F9B-45F5-BD05-BD9A85570D20}" presName="linear" presStyleCnt="0">
        <dgm:presLayoutVars>
          <dgm:animLvl val="lvl"/>
          <dgm:resizeHandles val="exact"/>
        </dgm:presLayoutVars>
      </dgm:prSet>
      <dgm:spPr/>
    </dgm:pt>
    <dgm:pt modelId="{8E68CD4C-C16C-4351-8312-3B07445FF431}" type="pres">
      <dgm:prSet presAssocID="{EE4DF518-811F-4A5C-84CF-2B9996061652}" presName="parentText" presStyleLbl="node1" presStyleIdx="0" presStyleCnt="3">
        <dgm:presLayoutVars>
          <dgm:chMax val="0"/>
          <dgm:bulletEnabled val="1"/>
        </dgm:presLayoutVars>
      </dgm:prSet>
      <dgm:spPr/>
    </dgm:pt>
    <dgm:pt modelId="{D4E0428B-9762-442F-8FC0-23512762D3AF}" type="pres">
      <dgm:prSet presAssocID="{80D64EFD-8719-45D3-99B7-2B1769FE249B}" presName="spacer" presStyleCnt="0"/>
      <dgm:spPr/>
    </dgm:pt>
    <dgm:pt modelId="{AD6DD20C-04BD-4FE8-A406-F75B63C94E34}" type="pres">
      <dgm:prSet presAssocID="{1BDBD3A1-917F-4FDF-9528-1FD7A965BDFC}" presName="parentText" presStyleLbl="node1" presStyleIdx="1" presStyleCnt="3">
        <dgm:presLayoutVars>
          <dgm:chMax val="0"/>
          <dgm:bulletEnabled val="1"/>
        </dgm:presLayoutVars>
      </dgm:prSet>
      <dgm:spPr/>
    </dgm:pt>
    <dgm:pt modelId="{9E370093-C1EE-4CD2-90BC-37AE0161E94C}" type="pres">
      <dgm:prSet presAssocID="{89DB9B20-F5F1-43CD-9D5F-95026184D07F}" presName="spacer" presStyleCnt="0"/>
      <dgm:spPr/>
    </dgm:pt>
    <dgm:pt modelId="{E230FD10-01EB-486E-A726-EA05089E6EF2}" type="pres">
      <dgm:prSet presAssocID="{1C822A6D-16F9-4AEE-9361-681CB08E0C1D}" presName="parentText" presStyleLbl="node1" presStyleIdx="2" presStyleCnt="3">
        <dgm:presLayoutVars>
          <dgm:chMax val="0"/>
          <dgm:bulletEnabled val="1"/>
        </dgm:presLayoutVars>
      </dgm:prSet>
      <dgm:spPr/>
    </dgm:pt>
  </dgm:ptLst>
  <dgm:cxnLst>
    <dgm:cxn modelId="{99D72B09-A1CB-4D18-873C-E71EC47331DE}" type="presOf" srcId="{1C822A6D-16F9-4AEE-9361-681CB08E0C1D}" destId="{E230FD10-01EB-486E-A726-EA05089E6EF2}" srcOrd="0" destOrd="0" presId="urn:microsoft.com/office/officeart/2005/8/layout/vList2"/>
    <dgm:cxn modelId="{AF49C622-50E2-4976-AA32-2ED2F89E98B9}" type="presOf" srcId="{EE4DF518-811F-4A5C-84CF-2B9996061652}" destId="{8E68CD4C-C16C-4351-8312-3B07445FF431}" srcOrd="0" destOrd="0" presId="urn:microsoft.com/office/officeart/2005/8/layout/vList2"/>
    <dgm:cxn modelId="{73D08C33-C9CA-424C-A2D6-2FB7C7C1B8F1}" srcId="{257AEA9D-7F9B-45F5-BD05-BD9A85570D20}" destId="{1BDBD3A1-917F-4FDF-9528-1FD7A965BDFC}" srcOrd="1" destOrd="0" parTransId="{40B8BF0B-09CD-47F4-B877-B3F3826D54C6}" sibTransId="{89DB9B20-F5F1-43CD-9D5F-95026184D07F}"/>
    <dgm:cxn modelId="{A8EF4679-092F-48BB-B1B3-265A8C6800F5}" srcId="{257AEA9D-7F9B-45F5-BD05-BD9A85570D20}" destId="{EE4DF518-811F-4A5C-84CF-2B9996061652}" srcOrd="0" destOrd="0" parTransId="{A5421D69-319F-43CE-96AB-2462D70CB4BA}" sibTransId="{80D64EFD-8719-45D3-99B7-2B1769FE249B}"/>
    <dgm:cxn modelId="{A95DBFC6-2601-4095-BAEE-94F84C3558BA}" type="presOf" srcId="{1BDBD3A1-917F-4FDF-9528-1FD7A965BDFC}" destId="{AD6DD20C-04BD-4FE8-A406-F75B63C94E34}" srcOrd="0" destOrd="0" presId="urn:microsoft.com/office/officeart/2005/8/layout/vList2"/>
    <dgm:cxn modelId="{3DF6D5D1-5335-4E87-9AC7-D61E2F148749}" srcId="{257AEA9D-7F9B-45F5-BD05-BD9A85570D20}" destId="{1C822A6D-16F9-4AEE-9361-681CB08E0C1D}" srcOrd="2" destOrd="0" parTransId="{2B68DB7C-DCE3-49F9-972A-3111EA3C3070}" sibTransId="{85C373D9-460E-4CF4-B055-6A0682C1CD5A}"/>
    <dgm:cxn modelId="{3DBF26D8-DC83-47AE-90B7-1D3D605ED78E}" type="presOf" srcId="{257AEA9D-7F9B-45F5-BD05-BD9A85570D20}" destId="{F368DB0C-DC97-4E04-A905-D39A8ECA16B9}" srcOrd="0" destOrd="0" presId="urn:microsoft.com/office/officeart/2005/8/layout/vList2"/>
    <dgm:cxn modelId="{F26214AB-2C9B-40D3-BDD5-18CFB2E35E99}" type="presParOf" srcId="{F368DB0C-DC97-4E04-A905-D39A8ECA16B9}" destId="{8E68CD4C-C16C-4351-8312-3B07445FF431}" srcOrd="0" destOrd="0" presId="urn:microsoft.com/office/officeart/2005/8/layout/vList2"/>
    <dgm:cxn modelId="{31BEF3DF-93B4-4A2A-BF09-342352032E4D}" type="presParOf" srcId="{F368DB0C-DC97-4E04-A905-D39A8ECA16B9}" destId="{D4E0428B-9762-442F-8FC0-23512762D3AF}" srcOrd="1" destOrd="0" presId="urn:microsoft.com/office/officeart/2005/8/layout/vList2"/>
    <dgm:cxn modelId="{AC7E3DAB-03BC-48F2-A841-14EF3E418E64}" type="presParOf" srcId="{F368DB0C-DC97-4E04-A905-D39A8ECA16B9}" destId="{AD6DD20C-04BD-4FE8-A406-F75B63C94E34}" srcOrd="2" destOrd="0" presId="urn:microsoft.com/office/officeart/2005/8/layout/vList2"/>
    <dgm:cxn modelId="{0ED26B69-994B-4B62-9B63-5716A47C1378}" type="presParOf" srcId="{F368DB0C-DC97-4E04-A905-D39A8ECA16B9}" destId="{9E370093-C1EE-4CD2-90BC-37AE0161E94C}" srcOrd="3" destOrd="0" presId="urn:microsoft.com/office/officeart/2005/8/layout/vList2"/>
    <dgm:cxn modelId="{F86F675E-EFD0-4340-8913-F67E91A2EE34}" type="presParOf" srcId="{F368DB0C-DC97-4E04-A905-D39A8ECA16B9}" destId="{E230FD10-01EB-486E-A726-EA05089E6EF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6F2867-69C5-47D9-8D7D-2D35FE8F50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7F354C7F-9E60-4741-B371-689C40F37F5F}">
      <dgm:prSet/>
      <dgm:spPr/>
      <dgm:t>
        <a:bodyPr/>
        <a:lstStyle/>
        <a:p>
          <a:pPr>
            <a:lnSpc>
              <a:spcPct val="100000"/>
            </a:lnSpc>
          </a:pPr>
          <a:r>
            <a:rPr lang="es-ES" dirty="0"/>
            <a:t>Los materiales (marcadores / lápices / gráficos ABC / cuadernos / letras magnéticas) se proporcionan en el aula de enriquecimiento de lectura</a:t>
          </a:r>
          <a:r>
            <a:rPr lang="en-US" dirty="0"/>
            <a:t>. </a:t>
          </a:r>
        </a:p>
      </dgm:t>
    </dgm:pt>
    <dgm:pt modelId="{D87BDC20-1799-454F-9877-A3717BE1A62E}" type="parTrans" cxnId="{1934BEEE-8365-4E10-B6A6-A44992B7E1F0}">
      <dgm:prSet/>
      <dgm:spPr/>
      <dgm:t>
        <a:bodyPr/>
        <a:lstStyle/>
        <a:p>
          <a:endParaRPr lang="en-US"/>
        </a:p>
      </dgm:t>
    </dgm:pt>
    <dgm:pt modelId="{0387E51D-A7B7-4AA1-8B1F-1E3535B280ED}" type="sibTrans" cxnId="{1934BEEE-8365-4E10-B6A6-A44992B7E1F0}">
      <dgm:prSet/>
      <dgm:spPr/>
      <dgm:t>
        <a:bodyPr/>
        <a:lstStyle/>
        <a:p>
          <a:endParaRPr lang="en-US"/>
        </a:p>
      </dgm:t>
    </dgm:pt>
    <dgm:pt modelId="{8647F3F5-5028-4647-B523-7778A8857D69}">
      <dgm:prSet/>
      <dgm:spPr/>
      <dgm:t>
        <a:bodyPr/>
        <a:lstStyle/>
        <a:p>
          <a:pPr>
            <a:lnSpc>
              <a:spcPct val="100000"/>
            </a:lnSpc>
          </a:pPr>
          <a:r>
            <a:rPr lang="es-ES" dirty="0"/>
            <a:t>Los estudiantes podrán pedir prestados lectores para llevar a casa para practicar en casa. 
</a:t>
          </a:r>
          <a:endParaRPr lang="en-US" dirty="0"/>
        </a:p>
      </dgm:t>
    </dgm:pt>
    <dgm:pt modelId="{D2074C60-F93F-4177-9B70-85590CEFA422}" type="parTrans" cxnId="{0D587DFE-D828-4FE2-9021-7FF07F1AE016}">
      <dgm:prSet/>
      <dgm:spPr/>
      <dgm:t>
        <a:bodyPr/>
        <a:lstStyle/>
        <a:p>
          <a:endParaRPr lang="en-US"/>
        </a:p>
      </dgm:t>
    </dgm:pt>
    <dgm:pt modelId="{EF0A8B8B-832C-4DF4-B2CF-F0326A20EF91}" type="sibTrans" cxnId="{0D587DFE-D828-4FE2-9021-7FF07F1AE016}">
      <dgm:prSet/>
      <dgm:spPr/>
      <dgm:t>
        <a:bodyPr/>
        <a:lstStyle/>
        <a:p>
          <a:endParaRPr lang="en-US"/>
        </a:p>
      </dgm:t>
    </dgm:pt>
    <dgm:pt modelId="{F3B82ED3-EAB0-4187-A38C-F545DC752D25}" type="pres">
      <dgm:prSet presAssocID="{5B6F2867-69C5-47D9-8D7D-2D35FE8F50D3}" presName="root" presStyleCnt="0">
        <dgm:presLayoutVars>
          <dgm:dir/>
          <dgm:resizeHandles val="exact"/>
        </dgm:presLayoutVars>
      </dgm:prSet>
      <dgm:spPr/>
    </dgm:pt>
    <dgm:pt modelId="{97F24B27-2ED2-490F-83F0-FC3D1A65009C}" type="pres">
      <dgm:prSet presAssocID="{7F354C7F-9E60-4741-B371-689C40F37F5F}" presName="compNode" presStyleCnt="0"/>
      <dgm:spPr/>
    </dgm:pt>
    <dgm:pt modelId="{F9661404-6F8B-4590-9C41-C9EE08C0FBCF}" type="pres">
      <dgm:prSet presAssocID="{7F354C7F-9E60-4741-B371-689C40F37F5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ncil"/>
        </a:ext>
      </dgm:extLst>
    </dgm:pt>
    <dgm:pt modelId="{3F1743D2-E163-4D19-9DB4-7FBE80C45084}" type="pres">
      <dgm:prSet presAssocID="{7F354C7F-9E60-4741-B371-689C40F37F5F}" presName="spaceRect" presStyleCnt="0"/>
      <dgm:spPr/>
    </dgm:pt>
    <dgm:pt modelId="{767A7ED1-3E45-45CB-B005-BD63E6A68DEE}" type="pres">
      <dgm:prSet presAssocID="{7F354C7F-9E60-4741-B371-689C40F37F5F}" presName="textRect" presStyleLbl="revTx" presStyleIdx="0" presStyleCnt="2">
        <dgm:presLayoutVars>
          <dgm:chMax val="1"/>
          <dgm:chPref val="1"/>
        </dgm:presLayoutVars>
      </dgm:prSet>
      <dgm:spPr/>
    </dgm:pt>
    <dgm:pt modelId="{9EA263A4-62BD-4B4F-8C70-0BE54AB2E0D7}" type="pres">
      <dgm:prSet presAssocID="{0387E51D-A7B7-4AA1-8B1F-1E3535B280ED}" presName="sibTrans" presStyleCnt="0"/>
      <dgm:spPr/>
    </dgm:pt>
    <dgm:pt modelId="{33B6922D-4D77-4EDF-BDD8-DE15FA72085E}" type="pres">
      <dgm:prSet presAssocID="{8647F3F5-5028-4647-B523-7778A8857D69}" presName="compNode" presStyleCnt="0"/>
      <dgm:spPr/>
    </dgm:pt>
    <dgm:pt modelId="{A80578A4-9D58-4BB3-880C-9852E226652D}" type="pres">
      <dgm:prSet presAssocID="{8647F3F5-5028-4647-B523-7778A8857D6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use"/>
        </a:ext>
      </dgm:extLst>
    </dgm:pt>
    <dgm:pt modelId="{21B46BEE-0F71-462B-BC4E-33493D6AEDEC}" type="pres">
      <dgm:prSet presAssocID="{8647F3F5-5028-4647-B523-7778A8857D69}" presName="spaceRect" presStyleCnt="0"/>
      <dgm:spPr/>
    </dgm:pt>
    <dgm:pt modelId="{B8EC4473-6199-43ED-8E12-D2DA13572027}" type="pres">
      <dgm:prSet presAssocID="{8647F3F5-5028-4647-B523-7778A8857D69}" presName="textRect" presStyleLbl="revTx" presStyleIdx="1" presStyleCnt="2">
        <dgm:presLayoutVars>
          <dgm:chMax val="1"/>
          <dgm:chPref val="1"/>
        </dgm:presLayoutVars>
      </dgm:prSet>
      <dgm:spPr/>
    </dgm:pt>
  </dgm:ptLst>
  <dgm:cxnLst>
    <dgm:cxn modelId="{579D9D10-8A47-40A9-ACCB-E9B54E850553}" type="presOf" srcId="{7F354C7F-9E60-4741-B371-689C40F37F5F}" destId="{767A7ED1-3E45-45CB-B005-BD63E6A68DEE}" srcOrd="0" destOrd="0" presId="urn:microsoft.com/office/officeart/2018/2/layout/IconLabelList"/>
    <dgm:cxn modelId="{AFADD432-6CB5-4F2E-B19E-2342A1880C3A}" type="presOf" srcId="{5B6F2867-69C5-47D9-8D7D-2D35FE8F50D3}" destId="{F3B82ED3-EAB0-4187-A38C-F545DC752D25}" srcOrd="0" destOrd="0" presId="urn:microsoft.com/office/officeart/2018/2/layout/IconLabelList"/>
    <dgm:cxn modelId="{9801FC8C-52AE-421D-84B9-D5E615799CD2}" type="presOf" srcId="{8647F3F5-5028-4647-B523-7778A8857D69}" destId="{B8EC4473-6199-43ED-8E12-D2DA13572027}" srcOrd="0" destOrd="0" presId="urn:microsoft.com/office/officeart/2018/2/layout/IconLabelList"/>
    <dgm:cxn modelId="{1934BEEE-8365-4E10-B6A6-A44992B7E1F0}" srcId="{5B6F2867-69C5-47D9-8D7D-2D35FE8F50D3}" destId="{7F354C7F-9E60-4741-B371-689C40F37F5F}" srcOrd="0" destOrd="0" parTransId="{D87BDC20-1799-454F-9877-A3717BE1A62E}" sibTransId="{0387E51D-A7B7-4AA1-8B1F-1E3535B280ED}"/>
    <dgm:cxn modelId="{0D587DFE-D828-4FE2-9021-7FF07F1AE016}" srcId="{5B6F2867-69C5-47D9-8D7D-2D35FE8F50D3}" destId="{8647F3F5-5028-4647-B523-7778A8857D69}" srcOrd="1" destOrd="0" parTransId="{D2074C60-F93F-4177-9B70-85590CEFA422}" sibTransId="{EF0A8B8B-832C-4DF4-B2CF-F0326A20EF91}"/>
    <dgm:cxn modelId="{CFB3D1E9-5013-4961-9B7C-11985FAF3A92}" type="presParOf" srcId="{F3B82ED3-EAB0-4187-A38C-F545DC752D25}" destId="{97F24B27-2ED2-490F-83F0-FC3D1A65009C}" srcOrd="0" destOrd="0" presId="urn:microsoft.com/office/officeart/2018/2/layout/IconLabelList"/>
    <dgm:cxn modelId="{18637CE1-1423-42C7-B770-538C7A70B30D}" type="presParOf" srcId="{97F24B27-2ED2-490F-83F0-FC3D1A65009C}" destId="{F9661404-6F8B-4590-9C41-C9EE08C0FBCF}" srcOrd="0" destOrd="0" presId="urn:microsoft.com/office/officeart/2018/2/layout/IconLabelList"/>
    <dgm:cxn modelId="{998437D9-DA34-412B-A84B-83C249A2703D}" type="presParOf" srcId="{97F24B27-2ED2-490F-83F0-FC3D1A65009C}" destId="{3F1743D2-E163-4D19-9DB4-7FBE80C45084}" srcOrd="1" destOrd="0" presId="urn:microsoft.com/office/officeart/2018/2/layout/IconLabelList"/>
    <dgm:cxn modelId="{97507820-82A3-4AB3-B4C0-1674E1EB5F41}" type="presParOf" srcId="{97F24B27-2ED2-490F-83F0-FC3D1A65009C}" destId="{767A7ED1-3E45-45CB-B005-BD63E6A68DEE}" srcOrd="2" destOrd="0" presId="urn:microsoft.com/office/officeart/2018/2/layout/IconLabelList"/>
    <dgm:cxn modelId="{D0BD8066-A4FA-4012-856F-827768231992}" type="presParOf" srcId="{F3B82ED3-EAB0-4187-A38C-F545DC752D25}" destId="{9EA263A4-62BD-4B4F-8C70-0BE54AB2E0D7}" srcOrd="1" destOrd="0" presId="urn:microsoft.com/office/officeart/2018/2/layout/IconLabelList"/>
    <dgm:cxn modelId="{344B1623-9E33-4AAF-BE8C-C70A4F61C30F}" type="presParOf" srcId="{F3B82ED3-EAB0-4187-A38C-F545DC752D25}" destId="{33B6922D-4D77-4EDF-BDD8-DE15FA72085E}" srcOrd="2" destOrd="0" presId="urn:microsoft.com/office/officeart/2018/2/layout/IconLabelList"/>
    <dgm:cxn modelId="{716BC9AA-14EC-4A4D-A707-7CD0ABD8175E}" type="presParOf" srcId="{33B6922D-4D77-4EDF-BDD8-DE15FA72085E}" destId="{A80578A4-9D58-4BB3-880C-9852E226652D}" srcOrd="0" destOrd="0" presId="urn:microsoft.com/office/officeart/2018/2/layout/IconLabelList"/>
    <dgm:cxn modelId="{1D8E326D-4630-4FD1-A08C-9CDFB9E3659A}" type="presParOf" srcId="{33B6922D-4D77-4EDF-BDD8-DE15FA72085E}" destId="{21B46BEE-0F71-462B-BC4E-33493D6AEDEC}" srcOrd="1" destOrd="0" presId="urn:microsoft.com/office/officeart/2018/2/layout/IconLabelList"/>
    <dgm:cxn modelId="{3D524E1A-DA0B-4EC2-B282-0173BE1CCCB9}" type="presParOf" srcId="{33B6922D-4D77-4EDF-BDD8-DE15FA72085E}" destId="{B8EC4473-6199-43ED-8E12-D2DA1357202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B8DD88-1FCC-4873-A278-07A6D3495F7D}"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F4D1E5EB-E721-4430-923F-C912C22026EA}">
      <dgm:prSet/>
      <dgm:spPr/>
      <dgm:t>
        <a:bodyPr/>
        <a:lstStyle/>
        <a:p>
          <a:pPr>
            <a:lnSpc>
              <a:spcPct val="100000"/>
            </a:lnSpc>
            <a:defRPr b="1"/>
          </a:pPr>
          <a:r>
            <a:rPr lang="en-US" dirty="0"/>
            <a:t>¡La clave del </a:t>
          </a:r>
          <a:r>
            <a:rPr lang="en-US" dirty="0" err="1"/>
            <a:t>éxito</a:t>
          </a:r>
          <a:r>
            <a:rPr lang="en-US" dirty="0"/>
            <a:t>!
</a:t>
          </a:r>
        </a:p>
      </dgm:t>
    </dgm:pt>
    <dgm:pt modelId="{47BD69B6-1ABA-4C62-B8B6-586FEFF25354}" type="parTrans" cxnId="{1CDDE5FD-A49E-4249-A636-34ADC0748230}">
      <dgm:prSet/>
      <dgm:spPr/>
      <dgm:t>
        <a:bodyPr/>
        <a:lstStyle/>
        <a:p>
          <a:endParaRPr lang="en-US"/>
        </a:p>
      </dgm:t>
    </dgm:pt>
    <dgm:pt modelId="{10B06F58-6D2C-42DC-8E5C-3272B987AB94}" type="sibTrans" cxnId="{1CDDE5FD-A49E-4249-A636-34ADC0748230}">
      <dgm:prSet/>
      <dgm:spPr/>
      <dgm:t>
        <a:bodyPr/>
        <a:lstStyle/>
        <a:p>
          <a:endParaRPr lang="en-US"/>
        </a:p>
      </dgm:t>
    </dgm:pt>
    <dgm:pt modelId="{36E81CD5-1BD9-44D8-9064-BCA576C74AA1}">
      <dgm:prSet/>
      <dgm:spPr/>
      <dgm:t>
        <a:bodyPr/>
        <a:lstStyle/>
        <a:p>
          <a:pPr>
            <a:lnSpc>
              <a:spcPct val="100000"/>
            </a:lnSpc>
            <a:defRPr b="1"/>
          </a:pPr>
          <a:r>
            <a:rPr lang="es-ES" dirty="0"/>
            <a:t>Bolsa con lector para llevar a casa, pasaje decodificable, materiales de práctica
</a:t>
          </a:r>
          <a:endParaRPr lang="en-US" dirty="0"/>
        </a:p>
      </dgm:t>
    </dgm:pt>
    <dgm:pt modelId="{31D95C7B-01BD-40E4-A700-26D81EF9FD8B}" type="parTrans" cxnId="{8612962D-BB6F-4023-99DD-AB615659A9BB}">
      <dgm:prSet/>
      <dgm:spPr/>
      <dgm:t>
        <a:bodyPr/>
        <a:lstStyle/>
        <a:p>
          <a:endParaRPr lang="en-US"/>
        </a:p>
      </dgm:t>
    </dgm:pt>
    <dgm:pt modelId="{BFFA95FE-FCD2-4D13-98DE-B613575289D5}" type="sibTrans" cxnId="{8612962D-BB6F-4023-99DD-AB615659A9BB}">
      <dgm:prSet/>
      <dgm:spPr/>
      <dgm:t>
        <a:bodyPr/>
        <a:lstStyle/>
        <a:p>
          <a:endParaRPr lang="en-US"/>
        </a:p>
      </dgm:t>
    </dgm:pt>
    <dgm:pt modelId="{2634B252-473C-4D0C-8A40-255F76A98BB7}">
      <dgm:prSet/>
      <dgm:spPr/>
      <dgm:t>
        <a:bodyPr/>
        <a:lstStyle/>
        <a:p>
          <a:pPr>
            <a:lnSpc>
              <a:spcPct val="100000"/>
            </a:lnSpc>
            <a:defRPr b="1"/>
          </a:pPr>
          <a:r>
            <a:rPr lang="es-ES" b="1" i="0" u="sng" dirty="0"/>
            <a:t>K-2 Libros para llevar a casa – Una copia impresa de los libros leídos anteriormente se va a casa el lunes (debe devolverse el viernes).
</a:t>
          </a:r>
          <a:endParaRPr lang="en-US" dirty="0"/>
        </a:p>
      </dgm:t>
    </dgm:pt>
    <dgm:pt modelId="{052764B1-B816-4639-8439-8F2A30892C20}" type="parTrans" cxnId="{7C9D1336-0304-4FAF-B646-448DB19E44DB}">
      <dgm:prSet/>
      <dgm:spPr/>
      <dgm:t>
        <a:bodyPr/>
        <a:lstStyle/>
        <a:p>
          <a:endParaRPr lang="en-US"/>
        </a:p>
      </dgm:t>
    </dgm:pt>
    <dgm:pt modelId="{6E169E72-6B53-478B-86E3-B406F4CC9535}" type="sibTrans" cxnId="{7C9D1336-0304-4FAF-B646-448DB19E44DB}">
      <dgm:prSet/>
      <dgm:spPr/>
      <dgm:t>
        <a:bodyPr/>
        <a:lstStyle/>
        <a:p>
          <a:endParaRPr lang="en-US"/>
        </a:p>
      </dgm:t>
    </dgm:pt>
    <dgm:pt modelId="{B6B5010F-28FA-4EFF-9AA8-21CB4E6DBF62}">
      <dgm:prSet/>
      <dgm:spPr/>
      <dgm:t>
        <a:bodyPr/>
        <a:lstStyle/>
        <a:p>
          <a:pPr>
            <a:lnSpc>
              <a:spcPct val="100000"/>
            </a:lnSpc>
          </a:pPr>
          <a:r>
            <a:rPr lang="es-ES" b="0" i="0"/>
            <a:t>Permita que el niño tenga la oportunidad de leerle en casa a un miembro de la familia
También puede contener lette</a:t>
          </a:r>
          <a:endParaRPr lang="en-US" dirty="0"/>
        </a:p>
      </dgm:t>
    </dgm:pt>
    <dgm:pt modelId="{1E69D3DB-4979-422C-9C3E-5FE8E98C0974}" type="parTrans" cxnId="{BBDE1DC8-1B40-43E6-BEB2-7A9A579D9FF6}">
      <dgm:prSet/>
      <dgm:spPr/>
      <dgm:t>
        <a:bodyPr/>
        <a:lstStyle/>
        <a:p>
          <a:endParaRPr lang="en-US"/>
        </a:p>
      </dgm:t>
    </dgm:pt>
    <dgm:pt modelId="{26BC39E3-DFD4-4DFF-AA71-E4E6E881CECF}" type="sibTrans" cxnId="{BBDE1DC8-1B40-43E6-BEB2-7A9A579D9FF6}">
      <dgm:prSet/>
      <dgm:spPr/>
      <dgm:t>
        <a:bodyPr/>
        <a:lstStyle/>
        <a:p>
          <a:endParaRPr lang="en-US"/>
        </a:p>
      </dgm:t>
    </dgm:pt>
    <dgm:pt modelId="{E76058B3-C372-47AA-98AE-C1F7AB9E2B7F}">
      <dgm:prSet/>
      <dgm:spPr/>
      <dgm:t>
        <a:bodyPr/>
        <a:lstStyle/>
        <a:p>
          <a:pPr>
            <a:lnSpc>
              <a:spcPct val="100000"/>
            </a:lnSpc>
          </a:pPr>
          <a:r>
            <a:rPr lang="es-ES" b="0" i="0" dirty="0"/>
            <a:t>Permita que el niño tenga la oportunidad de leerle en casa a un miembro de la familia
También puede contener </a:t>
          </a:r>
          <a:r>
            <a:rPr lang="es-ES" b="0" i="0" dirty="0" err="1"/>
            <a:t>lette</a:t>
          </a:r>
          <a:endParaRPr lang="en-US" dirty="0"/>
        </a:p>
      </dgm:t>
    </dgm:pt>
    <dgm:pt modelId="{23FA8607-1909-416C-9E77-0448202F5F71}" type="parTrans" cxnId="{98C14227-5CCD-49FF-B932-F9D8D6FC2BA9}">
      <dgm:prSet/>
      <dgm:spPr/>
      <dgm:t>
        <a:bodyPr/>
        <a:lstStyle/>
        <a:p>
          <a:endParaRPr lang="en-US"/>
        </a:p>
      </dgm:t>
    </dgm:pt>
    <dgm:pt modelId="{F1FA28EC-03B1-46CF-BC21-FA0ECBBDB15C}" type="sibTrans" cxnId="{98C14227-5CCD-49FF-B932-F9D8D6FC2BA9}">
      <dgm:prSet/>
      <dgm:spPr/>
      <dgm:t>
        <a:bodyPr/>
        <a:lstStyle/>
        <a:p>
          <a:endParaRPr lang="en-US"/>
        </a:p>
      </dgm:t>
    </dgm:pt>
    <dgm:pt modelId="{ECC79647-A11A-41CC-B939-B6419A1615ED}">
      <dgm:prSet/>
      <dgm:spPr/>
      <dgm:t>
        <a:bodyPr/>
        <a:lstStyle/>
        <a:p>
          <a:pPr>
            <a:lnSpc>
              <a:spcPct val="100000"/>
            </a:lnSpc>
          </a:pPr>
          <a:r>
            <a:rPr lang="es-ES" b="1" i="0" u="sng" dirty="0"/>
            <a:t>Permita que el niño tenga la oportunidad de leerle en casa a un miembro de la familia
También puede contener </a:t>
          </a:r>
          <a:r>
            <a:rPr lang="es-ES" b="1" i="0" u="sng" dirty="0" err="1"/>
            <a:t>lette</a:t>
          </a:r>
          <a:endParaRPr lang="en-US" dirty="0"/>
        </a:p>
      </dgm:t>
    </dgm:pt>
    <dgm:pt modelId="{E130CCD5-1978-4798-92A5-94D8D67EC87C}" type="parTrans" cxnId="{C84B8993-2F5A-40C3-92CF-187B81232366}">
      <dgm:prSet/>
      <dgm:spPr/>
      <dgm:t>
        <a:bodyPr/>
        <a:lstStyle/>
        <a:p>
          <a:endParaRPr lang="en-US"/>
        </a:p>
      </dgm:t>
    </dgm:pt>
    <dgm:pt modelId="{968B179C-D8F0-4C91-9F36-D75289F23581}" type="sibTrans" cxnId="{C84B8993-2F5A-40C3-92CF-187B81232366}">
      <dgm:prSet/>
      <dgm:spPr/>
      <dgm:t>
        <a:bodyPr/>
        <a:lstStyle/>
        <a:p>
          <a:endParaRPr lang="en-US"/>
        </a:p>
      </dgm:t>
    </dgm:pt>
    <dgm:pt modelId="{6736CD4C-3274-4D47-973A-5FD6C39F68C6}">
      <dgm:prSet/>
      <dgm:spPr/>
      <dgm:t>
        <a:bodyPr/>
        <a:lstStyle/>
        <a:p>
          <a:pPr>
            <a:lnSpc>
              <a:spcPct val="100000"/>
            </a:lnSpc>
            <a:defRPr b="1"/>
          </a:pPr>
          <a:r>
            <a:rPr lang="es-ES" b="1" u="sng" dirty="0" err="1"/>
            <a:t>Decodable</a:t>
          </a:r>
          <a:r>
            <a:rPr lang="es-ES" b="1" u="sng" dirty="0"/>
            <a:t> </a:t>
          </a:r>
          <a:r>
            <a:rPr lang="es-ES" b="1" u="sng" dirty="0" err="1"/>
            <a:t>Passage</a:t>
          </a:r>
          <a:r>
            <a:rPr lang="es-ES" b="1" u="sng" dirty="0"/>
            <a:t> – ha sido leído en clase.  Volverá a casa para practicar
</a:t>
          </a:r>
          <a:endParaRPr lang="en-US" dirty="0"/>
        </a:p>
      </dgm:t>
    </dgm:pt>
    <dgm:pt modelId="{2B1B7424-938F-4F4C-B6BD-E367F77D8EB3}" type="parTrans" cxnId="{AF79614F-3527-44B4-9E20-BB18BBCEB82B}">
      <dgm:prSet/>
      <dgm:spPr/>
      <dgm:t>
        <a:bodyPr/>
        <a:lstStyle/>
        <a:p>
          <a:endParaRPr lang="en-US"/>
        </a:p>
      </dgm:t>
    </dgm:pt>
    <dgm:pt modelId="{1C8BBB6B-4BDA-479B-BD81-4AE77ECA1F0C}" type="sibTrans" cxnId="{AF79614F-3527-44B4-9E20-BB18BBCEB82B}">
      <dgm:prSet/>
      <dgm:spPr/>
      <dgm:t>
        <a:bodyPr/>
        <a:lstStyle/>
        <a:p>
          <a:endParaRPr lang="en-US"/>
        </a:p>
      </dgm:t>
    </dgm:pt>
    <dgm:pt modelId="{7506E431-3C68-4D96-8A77-E1B8BB69325B}" type="pres">
      <dgm:prSet presAssocID="{27B8DD88-1FCC-4873-A278-07A6D3495F7D}" presName="root" presStyleCnt="0">
        <dgm:presLayoutVars>
          <dgm:dir/>
          <dgm:resizeHandles val="exact"/>
        </dgm:presLayoutVars>
      </dgm:prSet>
      <dgm:spPr/>
    </dgm:pt>
    <dgm:pt modelId="{27370CFE-2388-44E0-85B9-406F70E140E3}" type="pres">
      <dgm:prSet presAssocID="{F4D1E5EB-E721-4430-923F-C912C22026EA}" presName="compNode" presStyleCnt="0"/>
      <dgm:spPr/>
    </dgm:pt>
    <dgm:pt modelId="{82D1B604-55B9-4E56-AFAA-B6ECA6C15063}" type="pres">
      <dgm:prSet presAssocID="{F4D1E5EB-E721-4430-923F-C912C22026E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DD233CA1-03A6-47DC-B92F-FC79516E06D7}" type="pres">
      <dgm:prSet presAssocID="{F4D1E5EB-E721-4430-923F-C912C22026EA}" presName="iconSpace" presStyleCnt="0"/>
      <dgm:spPr/>
    </dgm:pt>
    <dgm:pt modelId="{8E953F8F-A342-4920-9E0F-34A852A0CDEE}" type="pres">
      <dgm:prSet presAssocID="{F4D1E5EB-E721-4430-923F-C912C22026EA}" presName="parTx" presStyleLbl="revTx" presStyleIdx="0" presStyleCnt="8">
        <dgm:presLayoutVars>
          <dgm:chMax val="0"/>
          <dgm:chPref val="0"/>
        </dgm:presLayoutVars>
      </dgm:prSet>
      <dgm:spPr/>
    </dgm:pt>
    <dgm:pt modelId="{6B531CAF-C653-40A1-AE06-D91C824BB815}" type="pres">
      <dgm:prSet presAssocID="{F4D1E5EB-E721-4430-923F-C912C22026EA}" presName="txSpace" presStyleCnt="0"/>
      <dgm:spPr/>
    </dgm:pt>
    <dgm:pt modelId="{87673DD0-812B-4B8D-9BCA-1F290F682F0F}" type="pres">
      <dgm:prSet presAssocID="{F4D1E5EB-E721-4430-923F-C912C22026EA}" presName="desTx" presStyleLbl="revTx" presStyleIdx="1" presStyleCnt="8">
        <dgm:presLayoutVars/>
      </dgm:prSet>
      <dgm:spPr/>
    </dgm:pt>
    <dgm:pt modelId="{F45696B1-0840-45DC-8C0A-C7A08CFE7493}" type="pres">
      <dgm:prSet presAssocID="{10B06F58-6D2C-42DC-8E5C-3272B987AB94}" presName="sibTrans" presStyleCnt="0"/>
      <dgm:spPr/>
    </dgm:pt>
    <dgm:pt modelId="{CBFC2993-BE1D-4AD0-8552-4FC4EC29B997}" type="pres">
      <dgm:prSet presAssocID="{36E81CD5-1BD9-44D8-9064-BCA576C74AA1}" presName="compNode" presStyleCnt="0"/>
      <dgm:spPr/>
    </dgm:pt>
    <dgm:pt modelId="{A28CB33B-AA9F-4093-AECA-6198780813C1}" type="pres">
      <dgm:prSet presAssocID="{36E81CD5-1BD9-44D8-9064-BCA576C74AA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hopping bag"/>
        </a:ext>
      </dgm:extLst>
    </dgm:pt>
    <dgm:pt modelId="{3C6DB0B9-452E-45FB-A00A-90070F07A404}" type="pres">
      <dgm:prSet presAssocID="{36E81CD5-1BD9-44D8-9064-BCA576C74AA1}" presName="iconSpace" presStyleCnt="0"/>
      <dgm:spPr/>
    </dgm:pt>
    <dgm:pt modelId="{6055F2FC-E5FE-441C-81D1-A1DBB7727E0E}" type="pres">
      <dgm:prSet presAssocID="{36E81CD5-1BD9-44D8-9064-BCA576C74AA1}" presName="parTx" presStyleLbl="revTx" presStyleIdx="2" presStyleCnt="8">
        <dgm:presLayoutVars>
          <dgm:chMax val="0"/>
          <dgm:chPref val="0"/>
        </dgm:presLayoutVars>
      </dgm:prSet>
      <dgm:spPr/>
    </dgm:pt>
    <dgm:pt modelId="{236E9955-E75B-4E25-8B79-83D19979E77E}" type="pres">
      <dgm:prSet presAssocID="{36E81CD5-1BD9-44D8-9064-BCA576C74AA1}" presName="txSpace" presStyleCnt="0"/>
      <dgm:spPr/>
    </dgm:pt>
    <dgm:pt modelId="{142E131F-7E93-4480-B587-650D7706CF67}" type="pres">
      <dgm:prSet presAssocID="{36E81CD5-1BD9-44D8-9064-BCA576C74AA1}" presName="desTx" presStyleLbl="revTx" presStyleIdx="3" presStyleCnt="8">
        <dgm:presLayoutVars/>
      </dgm:prSet>
      <dgm:spPr/>
    </dgm:pt>
    <dgm:pt modelId="{020317FB-9532-4A00-A85B-C1849A7B9F94}" type="pres">
      <dgm:prSet presAssocID="{BFFA95FE-FCD2-4D13-98DE-B613575289D5}" presName="sibTrans" presStyleCnt="0"/>
      <dgm:spPr/>
    </dgm:pt>
    <dgm:pt modelId="{148DC7AD-FBE9-4A20-9B4B-99F69D99B9B5}" type="pres">
      <dgm:prSet presAssocID="{2634B252-473C-4D0C-8A40-255F76A98BB7}" presName="compNode" presStyleCnt="0"/>
      <dgm:spPr/>
    </dgm:pt>
    <dgm:pt modelId="{8AE75D22-C82A-4F0A-BDA9-7F1BD5AAC052}" type="pres">
      <dgm:prSet presAssocID="{2634B252-473C-4D0C-8A40-255F76A98BB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7CB37CA0-E36B-4902-B078-6BEDA2DC71AA}" type="pres">
      <dgm:prSet presAssocID="{2634B252-473C-4D0C-8A40-255F76A98BB7}" presName="iconSpace" presStyleCnt="0"/>
      <dgm:spPr/>
    </dgm:pt>
    <dgm:pt modelId="{43395707-B162-4C72-809D-8169924D4851}" type="pres">
      <dgm:prSet presAssocID="{2634B252-473C-4D0C-8A40-255F76A98BB7}" presName="parTx" presStyleLbl="revTx" presStyleIdx="4" presStyleCnt="8">
        <dgm:presLayoutVars>
          <dgm:chMax val="0"/>
          <dgm:chPref val="0"/>
        </dgm:presLayoutVars>
      </dgm:prSet>
      <dgm:spPr/>
    </dgm:pt>
    <dgm:pt modelId="{84BBD609-EE62-4B29-B81C-C0FD8EEC5A33}" type="pres">
      <dgm:prSet presAssocID="{2634B252-473C-4D0C-8A40-255F76A98BB7}" presName="txSpace" presStyleCnt="0"/>
      <dgm:spPr/>
    </dgm:pt>
    <dgm:pt modelId="{A6BD531F-BC90-404F-9F49-1E8D9B349C3B}" type="pres">
      <dgm:prSet presAssocID="{2634B252-473C-4D0C-8A40-255F76A98BB7}" presName="desTx" presStyleLbl="revTx" presStyleIdx="5" presStyleCnt="8">
        <dgm:presLayoutVars/>
      </dgm:prSet>
      <dgm:spPr/>
    </dgm:pt>
    <dgm:pt modelId="{DE9BE3B4-3E67-4444-B17A-D6BD78656B81}" type="pres">
      <dgm:prSet presAssocID="{6E169E72-6B53-478B-86E3-B406F4CC9535}" presName="sibTrans" presStyleCnt="0"/>
      <dgm:spPr/>
    </dgm:pt>
    <dgm:pt modelId="{501A1B44-9A6E-463A-9555-518F4F16F5D0}" type="pres">
      <dgm:prSet presAssocID="{6736CD4C-3274-4D47-973A-5FD6C39F68C6}" presName="compNode" presStyleCnt="0"/>
      <dgm:spPr/>
    </dgm:pt>
    <dgm:pt modelId="{C55C7C2E-25AB-4C6A-9CD3-9A31B2A0AB85}" type="pres">
      <dgm:prSet presAssocID="{6736CD4C-3274-4D47-973A-5FD6C39F68C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en Book"/>
        </a:ext>
      </dgm:extLst>
    </dgm:pt>
    <dgm:pt modelId="{27A693FE-C2DC-4824-899C-E44D9517AB54}" type="pres">
      <dgm:prSet presAssocID="{6736CD4C-3274-4D47-973A-5FD6C39F68C6}" presName="iconSpace" presStyleCnt="0"/>
      <dgm:spPr/>
    </dgm:pt>
    <dgm:pt modelId="{FA39540F-3E96-41BA-921B-4EA6BC642D34}" type="pres">
      <dgm:prSet presAssocID="{6736CD4C-3274-4D47-973A-5FD6C39F68C6}" presName="parTx" presStyleLbl="revTx" presStyleIdx="6" presStyleCnt="8">
        <dgm:presLayoutVars>
          <dgm:chMax val="0"/>
          <dgm:chPref val="0"/>
        </dgm:presLayoutVars>
      </dgm:prSet>
      <dgm:spPr/>
    </dgm:pt>
    <dgm:pt modelId="{00AD7444-B810-43F8-A0D8-FE7655B451F3}" type="pres">
      <dgm:prSet presAssocID="{6736CD4C-3274-4D47-973A-5FD6C39F68C6}" presName="txSpace" presStyleCnt="0"/>
      <dgm:spPr/>
    </dgm:pt>
    <dgm:pt modelId="{63C5ED6E-1594-41CF-A9E5-C26EE5DEFF67}" type="pres">
      <dgm:prSet presAssocID="{6736CD4C-3274-4D47-973A-5FD6C39F68C6}" presName="desTx" presStyleLbl="revTx" presStyleIdx="7" presStyleCnt="8">
        <dgm:presLayoutVars/>
      </dgm:prSet>
      <dgm:spPr/>
    </dgm:pt>
  </dgm:ptLst>
  <dgm:cxnLst>
    <dgm:cxn modelId="{5969D703-06A1-436C-A89A-3AC1D14204A9}" type="presOf" srcId="{B6B5010F-28FA-4EFF-9AA8-21CB4E6DBF62}" destId="{A6BD531F-BC90-404F-9F49-1E8D9B349C3B}" srcOrd="0" destOrd="0" presId="urn:microsoft.com/office/officeart/2018/5/layout/CenteredIconLabelDescriptionList"/>
    <dgm:cxn modelId="{EE0DEB15-DB9F-4458-8B6A-86D9A45B2068}" type="presOf" srcId="{27B8DD88-1FCC-4873-A278-07A6D3495F7D}" destId="{7506E431-3C68-4D96-8A77-E1B8BB69325B}" srcOrd="0" destOrd="0" presId="urn:microsoft.com/office/officeart/2018/5/layout/CenteredIconLabelDescriptionList"/>
    <dgm:cxn modelId="{98C14227-5CCD-49FF-B932-F9D8D6FC2BA9}" srcId="{2634B252-473C-4D0C-8A40-255F76A98BB7}" destId="{E76058B3-C372-47AA-98AE-C1F7AB9E2B7F}" srcOrd="1" destOrd="0" parTransId="{23FA8607-1909-416C-9E77-0448202F5F71}" sibTransId="{F1FA28EC-03B1-46CF-BC21-FA0ECBBDB15C}"/>
    <dgm:cxn modelId="{8612962D-BB6F-4023-99DD-AB615659A9BB}" srcId="{27B8DD88-1FCC-4873-A278-07A6D3495F7D}" destId="{36E81CD5-1BD9-44D8-9064-BCA576C74AA1}" srcOrd="1" destOrd="0" parTransId="{31D95C7B-01BD-40E4-A700-26D81EF9FD8B}" sibTransId="{BFFA95FE-FCD2-4D13-98DE-B613575289D5}"/>
    <dgm:cxn modelId="{7C9D1336-0304-4FAF-B646-448DB19E44DB}" srcId="{27B8DD88-1FCC-4873-A278-07A6D3495F7D}" destId="{2634B252-473C-4D0C-8A40-255F76A98BB7}" srcOrd="2" destOrd="0" parTransId="{052764B1-B816-4639-8439-8F2A30892C20}" sibTransId="{6E169E72-6B53-478B-86E3-B406F4CC9535}"/>
    <dgm:cxn modelId="{A92B5536-927F-453E-B2DE-C0162891336B}" type="presOf" srcId="{36E81CD5-1BD9-44D8-9064-BCA576C74AA1}" destId="{6055F2FC-E5FE-441C-81D1-A1DBB7727E0E}" srcOrd="0" destOrd="0" presId="urn:microsoft.com/office/officeart/2018/5/layout/CenteredIconLabelDescriptionList"/>
    <dgm:cxn modelId="{AF79614F-3527-44B4-9E20-BB18BBCEB82B}" srcId="{27B8DD88-1FCC-4873-A278-07A6D3495F7D}" destId="{6736CD4C-3274-4D47-973A-5FD6C39F68C6}" srcOrd="3" destOrd="0" parTransId="{2B1B7424-938F-4F4C-B6BD-E367F77D8EB3}" sibTransId="{1C8BBB6B-4BDA-479B-BD81-4AE77ECA1F0C}"/>
    <dgm:cxn modelId="{FDA16D55-C0F1-420B-92E5-C0525F13C6F8}" type="presOf" srcId="{ECC79647-A11A-41CC-B939-B6419A1615ED}" destId="{A6BD531F-BC90-404F-9F49-1E8D9B349C3B}" srcOrd="0" destOrd="2" presId="urn:microsoft.com/office/officeart/2018/5/layout/CenteredIconLabelDescriptionList"/>
    <dgm:cxn modelId="{C84B8993-2F5A-40C3-92CF-187B81232366}" srcId="{2634B252-473C-4D0C-8A40-255F76A98BB7}" destId="{ECC79647-A11A-41CC-B939-B6419A1615ED}" srcOrd="2" destOrd="0" parTransId="{E130CCD5-1978-4798-92A5-94D8D67EC87C}" sibTransId="{968B179C-D8F0-4C91-9F36-D75289F23581}"/>
    <dgm:cxn modelId="{89314FC5-0709-40EB-A68D-CD557D177CE6}" type="presOf" srcId="{F4D1E5EB-E721-4430-923F-C912C22026EA}" destId="{8E953F8F-A342-4920-9E0F-34A852A0CDEE}" srcOrd="0" destOrd="0" presId="urn:microsoft.com/office/officeart/2018/5/layout/CenteredIconLabelDescriptionList"/>
    <dgm:cxn modelId="{BBDE1DC8-1B40-43E6-BEB2-7A9A579D9FF6}" srcId="{2634B252-473C-4D0C-8A40-255F76A98BB7}" destId="{B6B5010F-28FA-4EFF-9AA8-21CB4E6DBF62}" srcOrd="0" destOrd="0" parTransId="{1E69D3DB-4979-422C-9C3E-5FE8E98C0974}" sibTransId="{26BC39E3-DFD4-4DFF-AA71-E4E6E881CECF}"/>
    <dgm:cxn modelId="{FB760ACD-321E-494C-AD87-0B87C29F6AF2}" type="presOf" srcId="{6736CD4C-3274-4D47-973A-5FD6C39F68C6}" destId="{FA39540F-3E96-41BA-921B-4EA6BC642D34}" srcOrd="0" destOrd="0" presId="urn:microsoft.com/office/officeart/2018/5/layout/CenteredIconLabelDescriptionList"/>
    <dgm:cxn modelId="{D65037DD-DA00-4442-A7CE-E903D69BEC76}" type="presOf" srcId="{2634B252-473C-4D0C-8A40-255F76A98BB7}" destId="{43395707-B162-4C72-809D-8169924D4851}" srcOrd="0" destOrd="0" presId="urn:microsoft.com/office/officeart/2018/5/layout/CenteredIconLabelDescriptionList"/>
    <dgm:cxn modelId="{71FAC8F7-2EC7-4BBC-A662-0E358F5CBB3C}" type="presOf" srcId="{E76058B3-C372-47AA-98AE-C1F7AB9E2B7F}" destId="{A6BD531F-BC90-404F-9F49-1E8D9B349C3B}" srcOrd="0" destOrd="1" presId="urn:microsoft.com/office/officeart/2018/5/layout/CenteredIconLabelDescriptionList"/>
    <dgm:cxn modelId="{1CDDE5FD-A49E-4249-A636-34ADC0748230}" srcId="{27B8DD88-1FCC-4873-A278-07A6D3495F7D}" destId="{F4D1E5EB-E721-4430-923F-C912C22026EA}" srcOrd="0" destOrd="0" parTransId="{47BD69B6-1ABA-4C62-B8B6-586FEFF25354}" sibTransId="{10B06F58-6D2C-42DC-8E5C-3272B987AB94}"/>
    <dgm:cxn modelId="{B2CB7005-8A16-4A9F-BFCB-3D4940F7B823}" type="presParOf" srcId="{7506E431-3C68-4D96-8A77-E1B8BB69325B}" destId="{27370CFE-2388-44E0-85B9-406F70E140E3}" srcOrd="0" destOrd="0" presId="urn:microsoft.com/office/officeart/2018/5/layout/CenteredIconLabelDescriptionList"/>
    <dgm:cxn modelId="{7414B868-A885-4142-8F38-D33DEC583AA1}" type="presParOf" srcId="{27370CFE-2388-44E0-85B9-406F70E140E3}" destId="{82D1B604-55B9-4E56-AFAA-B6ECA6C15063}" srcOrd="0" destOrd="0" presId="urn:microsoft.com/office/officeart/2018/5/layout/CenteredIconLabelDescriptionList"/>
    <dgm:cxn modelId="{A8A60054-68EB-4719-8264-7500AB79375D}" type="presParOf" srcId="{27370CFE-2388-44E0-85B9-406F70E140E3}" destId="{DD233CA1-03A6-47DC-B92F-FC79516E06D7}" srcOrd="1" destOrd="0" presId="urn:microsoft.com/office/officeart/2018/5/layout/CenteredIconLabelDescriptionList"/>
    <dgm:cxn modelId="{1FB8B521-1E44-4F27-879E-C9F634FED570}" type="presParOf" srcId="{27370CFE-2388-44E0-85B9-406F70E140E3}" destId="{8E953F8F-A342-4920-9E0F-34A852A0CDEE}" srcOrd="2" destOrd="0" presId="urn:microsoft.com/office/officeart/2018/5/layout/CenteredIconLabelDescriptionList"/>
    <dgm:cxn modelId="{DAADD453-48E9-482F-848F-D56865CBA4F4}" type="presParOf" srcId="{27370CFE-2388-44E0-85B9-406F70E140E3}" destId="{6B531CAF-C653-40A1-AE06-D91C824BB815}" srcOrd="3" destOrd="0" presId="urn:microsoft.com/office/officeart/2018/5/layout/CenteredIconLabelDescriptionList"/>
    <dgm:cxn modelId="{123489AD-15EE-41B2-8D45-054935FE5692}" type="presParOf" srcId="{27370CFE-2388-44E0-85B9-406F70E140E3}" destId="{87673DD0-812B-4B8D-9BCA-1F290F682F0F}" srcOrd="4" destOrd="0" presId="urn:microsoft.com/office/officeart/2018/5/layout/CenteredIconLabelDescriptionList"/>
    <dgm:cxn modelId="{DEB2D52F-69D0-4313-982C-751137524AC7}" type="presParOf" srcId="{7506E431-3C68-4D96-8A77-E1B8BB69325B}" destId="{F45696B1-0840-45DC-8C0A-C7A08CFE7493}" srcOrd="1" destOrd="0" presId="urn:microsoft.com/office/officeart/2018/5/layout/CenteredIconLabelDescriptionList"/>
    <dgm:cxn modelId="{FCDBDB32-7BEF-405B-A0E0-A6B472840D09}" type="presParOf" srcId="{7506E431-3C68-4D96-8A77-E1B8BB69325B}" destId="{CBFC2993-BE1D-4AD0-8552-4FC4EC29B997}" srcOrd="2" destOrd="0" presId="urn:microsoft.com/office/officeart/2018/5/layout/CenteredIconLabelDescriptionList"/>
    <dgm:cxn modelId="{30E7F309-6D9C-4DA9-B75D-F41CF1FDD08B}" type="presParOf" srcId="{CBFC2993-BE1D-4AD0-8552-4FC4EC29B997}" destId="{A28CB33B-AA9F-4093-AECA-6198780813C1}" srcOrd="0" destOrd="0" presId="urn:microsoft.com/office/officeart/2018/5/layout/CenteredIconLabelDescriptionList"/>
    <dgm:cxn modelId="{AFEB08AB-46E0-4BE2-AE84-E7AF986CF516}" type="presParOf" srcId="{CBFC2993-BE1D-4AD0-8552-4FC4EC29B997}" destId="{3C6DB0B9-452E-45FB-A00A-90070F07A404}" srcOrd="1" destOrd="0" presId="urn:microsoft.com/office/officeart/2018/5/layout/CenteredIconLabelDescriptionList"/>
    <dgm:cxn modelId="{805AA370-1650-47E3-B46A-DB546D563291}" type="presParOf" srcId="{CBFC2993-BE1D-4AD0-8552-4FC4EC29B997}" destId="{6055F2FC-E5FE-441C-81D1-A1DBB7727E0E}" srcOrd="2" destOrd="0" presId="urn:microsoft.com/office/officeart/2018/5/layout/CenteredIconLabelDescriptionList"/>
    <dgm:cxn modelId="{578F2E9C-E6D4-4BF6-AC97-BBD9F5420B92}" type="presParOf" srcId="{CBFC2993-BE1D-4AD0-8552-4FC4EC29B997}" destId="{236E9955-E75B-4E25-8B79-83D19979E77E}" srcOrd="3" destOrd="0" presId="urn:microsoft.com/office/officeart/2018/5/layout/CenteredIconLabelDescriptionList"/>
    <dgm:cxn modelId="{AE076F43-BE30-4CAE-A7C0-F9BCCFE5D70C}" type="presParOf" srcId="{CBFC2993-BE1D-4AD0-8552-4FC4EC29B997}" destId="{142E131F-7E93-4480-B587-650D7706CF67}" srcOrd="4" destOrd="0" presId="urn:microsoft.com/office/officeart/2018/5/layout/CenteredIconLabelDescriptionList"/>
    <dgm:cxn modelId="{0E5155F4-AFC7-4248-AEA5-C7F1D8670180}" type="presParOf" srcId="{7506E431-3C68-4D96-8A77-E1B8BB69325B}" destId="{020317FB-9532-4A00-A85B-C1849A7B9F94}" srcOrd="3" destOrd="0" presId="urn:microsoft.com/office/officeart/2018/5/layout/CenteredIconLabelDescriptionList"/>
    <dgm:cxn modelId="{BBD5DA3F-7730-4127-BE2A-D69E9DF94BC2}" type="presParOf" srcId="{7506E431-3C68-4D96-8A77-E1B8BB69325B}" destId="{148DC7AD-FBE9-4A20-9B4B-99F69D99B9B5}" srcOrd="4" destOrd="0" presId="urn:microsoft.com/office/officeart/2018/5/layout/CenteredIconLabelDescriptionList"/>
    <dgm:cxn modelId="{9ECAE8F2-FEFE-486F-86C5-800597A0B7B2}" type="presParOf" srcId="{148DC7AD-FBE9-4A20-9B4B-99F69D99B9B5}" destId="{8AE75D22-C82A-4F0A-BDA9-7F1BD5AAC052}" srcOrd="0" destOrd="0" presId="urn:microsoft.com/office/officeart/2018/5/layout/CenteredIconLabelDescriptionList"/>
    <dgm:cxn modelId="{43B216F9-7365-4A12-869C-EA2DA5B296AE}" type="presParOf" srcId="{148DC7AD-FBE9-4A20-9B4B-99F69D99B9B5}" destId="{7CB37CA0-E36B-4902-B078-6BEDA2DC71AA}" srcOrd="1" destOrd="0" presId="urn:microsoft.com/office/officeart/2018/5/layout/CenteredIconLabelDescriptionList"/>
    <dgm:cxn modelId="{D1070440-8BAA-40D3-BC65-B50DC50EC217}" type="presParOf" srcId="{148DC7AD-FBE9-4A20-9B4B-99F69D99B9B5}" destId="{43395707-B162-4C72-809D-8169924D4851}" srcOrd="2" destOrd="0" presId="urn:microsoft.com/office/officeart/2018/5/layout/CenteredIconLabelDescriptionList"/>
    <dgm:cxn modelId="{A0300CC0-4E2F-4B60-B3C2-724E350E4DB0}" type="presParOf" srcId="{148DC7AD-FBE9-4A20-9B4B-99F69D99B9B5}" destId="{84BBD609-EE62-4B29-B81C-C0FD8EEC5A33}" srcOrd="3" destOrd="0" presId="urn:microsoft.com/office/officeart/2018/5/layout/CenteredIconLabelDescriptionList"/>
    <dgm:cxn modelId="{526E9414-D9BC-4931-AA4E-275D369926B1}" type="presParOf" srcId="{148DC7AD-FBE9-4A20-9B4B-99F69D99B9B5}" destId="{A6BD531F-BC90-404F-9F49-1E8D9B349C3B}" srcOrd="4" destOrd="0" presId="urn:microsoft.com/office/officeart/2018/5/layout/CenteredIconLabelDescriptionList"/>
    <dgm:cxn modelId="{1E5F38ED-0086-4C0B-B785-BF89963E139C}" type="presParOf" srcId="{7506E431-3C68-4D96-8A77-E1B8BB69325B}" destId="{DE9BE3B4-3E67-4444-B17A-D6BD78656B81}" srcOrd="5" destOrd="0" presId="urn:microsoft.com/office/officeart/2018/5/layout/CenteredIconLabelDescriptionList"/>
    <dgm:cxn modelId="{AD753CEC-55C5-44F2-A17C-FF42B391E7CC}" type="presParOf" srcId="{7506E431-3C68-4D96-8A77-E1B8BB69325B}" destId="{501A1B44-9A6E-463A-9555-518F4F16F5D0}" srcOrd="6" destOrd="0" presId="urn:microsoft.com/office/officeart/2018/5/layout/CenteredIconLabelDescriptionList"/>
    <dgm:cxn modelId="{A097F831-1D20-4E54-B402-61DD02C4863C}" type="presParOf" srcId="{501A1B44-9A6E-463A-9555-518F4F16F5D0}" destId="{C55C7C2E-25AB-4C6A-9CD3-9A31B2A0AB85}" srcOrd="0" destOrd="0" presId="urn:microsoft.com/office/officeart/2018/5/layout/CenteredIconLabelDescriptionList"/>
    <dgm:cxn modelId="{F205233A-2AAC-4BE7-907A-47C74D544D70}" type="presParOf" srcId="{501A1B44-9A6E-463A-9555-518F4F16F5D0}" destId="{27A693FE-C2DC-4824-899C-E44D9517AB54}" srcOrd="1" destOrd="0" presId="urn:microsoft.com/office/officeart/2018/5/layout/CenteredIconLabelDescriptionList"/>
    <dgm:cxn modelId="{436A2194-128B-40F3-943B-50036D7D2D9A}" type="presParOf" srcId="{501A1B44-9A6E-463A-9555-518F4F16F5D0}" destId="{FA39540F-3E96-41BA-921B-4EA6BC642D34}" srcOrd="2" destOrd="0" presId="urn:microsoft.com/office/officeart/2018/5/layout/CenteredIconLabelDescriptionList"/>
    <dgm:cxn modelId="{DC66B44D-DC5B-4B7C-99CA-03A760766CED}" type="presParOf" srcId="{501A1B44-9A6E-463A-9555-518F4F16F5D0}" destId="{00AD7444-B810-43F8-A0D8-FE7655B451F3}" srcOrd="3" destOrd="0" presId="urn:microsoft.com/office/officeart/2018/5/layout/CenteredIconLabelDescriptionList"/>
    <dgm:cxn modelId="{BBB2027A-092F-4B18-A82D-29BC93C9C898}" type="presParOf" srcId="{501A1B44-9A6E-463A-9555-518F4F16F5D0}" destId="{63C5ED6E-1594-41CF-A9E5-C26EE5DEFF67}"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68CD4C-C16C-4351-8312-3B07445FF431}">
      <dsp:nvSpPr>
        <dsp:cNvPr id="0" name=""/>
        <dsp:cNvSpPr/>
      </dsp:nvSpPr>
      <dsp:spPr>
        <a:xfrm>
          <a:off x="0" y="76513"/>
          <a:ext cx="6427038" cy="11781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Rosemary McGahhey – Especialista en lectura, grados K-2
</a:t>
          </a:r>
          <a:endParaRPr lang="en-US" sz="1900" kern="1200" dirty="0"/>
        </a:p>
      </dsp:txBody>
      <dsp:txXfrm>
        <a:off x="57514" y="134027"/>
        <a:ext cx="6312010" cy="1063162"/>
      </dsp:txXfrm>
    </dsp:sp>
    <dsp:sp modelId="{AD6DD20C-04BD-4FE8-A406-F75B63C94E34}">
      <dsp:nvSpPr>
        <dsp:cNvPr id="0" name=""/>
        <dsp:cNvSpPr/>
      </dsp:nvSpPr>
      <dsp:spPr>
        <a:xfrm>
          <a:off x="0" y="1309423"/>
          <a:ext cx="6427038" cy="1178190"/>
        </a:xfrm>
        <a:prstGeom prst="roundRect">
          <a:avLst/>
        </a:prstGeom>
        <a:gradFill rotWithShape="0">
          <a:gsLst>
            <a:gs pos="0">
              <a:schemeClr val="accent2">
                <a:hueOff val="-10051548"/>
                <a:satOff val="-337"/>
                <a:lumOff val="3529"/>
                <a:alphaOff val="0"/>
                <a:satMod val="103000"/>
                <a:lumMod val="102000"/>
                <a:tint val="94000"/>
              </a:schemeClr>
            </a:gs>
            <a:gs pos="50000">
              <a:schemeClr val="accent2">
                <a:hueOff val="-10051548"/>
                <a:satOff val="-337"/>
                <a:lumOff val="3529"/>
                <a:alphaOff val="0"/>
                <a:satMod val="110000"/>
                <a:lumMod val="100000"/>
                <a:shade val="100000"/>
              </a:schemeClr>
            </a:gs>
            <a:gs pos="100000">
              <a:schemeClr val="accent2">
                <a:hueOff val="-10051548"/>
                <a:satOff val="-337"/>
                <a:lumOff val="352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Maureen Lane – Especialista en lectura, grados 1-3
</a:t>
          </a:r>
          <a:endParaRPr lang="en-US" sz="1900" kern="1200" dirty="0"/>
        </a:p>
      </dsp:txBody>
      <dsp:txXfrm>
        <a:off x="57514" y="1366937"/>
        <a:ext cx="6312010" cy="1063162"/>
      </dsp:txXfrm>
    </dsp:sp>
    <dsp:sp modelId="{E230FD10-01EB-486E-A726-EA05089E6EF2}">
      <dsp:nvSpPr>
        <dsp:cNvPr id="0" name=""/>
        <dsp:cNvSpPr/>
      </dsp:nvSpPr>
      <dsp:spPr>
        <a:xfrm>
          <a:off x="0" y="2542333"/>
          <a:ext cx="6427038" cy="1178190"/>
        </a:xfrm>
        <a:prstGeom prst="roundRect">
          <a:avLst/>
        </a:prstGeom>
        <a:gradFill rotWithShape="0">
          <a:gsLst>
            <a:gs pos="0">
              <a:schemeClr val="accent2">
                <a:hueOff val="-20103096"/>
                <a:satOff val="-674"/>
                <a:lumOff val="7057"/>
                <a:alphaOff val="0"/>
                <a:satMod val="103000"/>
                <a:lumMod val="102000"/>
                <a:tint val="94000"/>
              </a:schemeClr>
            </a:gs>
            <a:gs pos="50000">
              <a:schemeClr val="accent2">
                <a:hueOff val="-20103096"/>
                <a:satOff val="-674"/>
                <a:lumOff val="7057"/>
                <a:alphaOff val="0"/>
                <a:satMod val="110000"/>
                <a:lumMod val="100000"/>
                <a:shade val="100000"/>
              </a:schemeClr>
            </a:gs>
            <a:gs pos="100000">
              <a:schemeClr val="accent2">
                <a:hueOff val="-20103096"/>
                <a:satOff val="-674"/>
                <a:lumOff val="70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Rebecca Grant – Entrenadora de instrucción y especialista en lectura del Título I, grados 4-5
</a:t>
          </a:r>
          <a:endParaRPr lang="en-US" sz="1900" kern="1200" dirty="0"/>
        </a:p>
      </dsp:txBody>
      <dsp:txXfrm>
        <a:off x="57514" y="2599847"/>
        <a:ext cx="6312010" cy="1063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61404-6F8B-4590-9C41-C9EE08C0FBCF}">
      <dsp:nvSpPr>
        <dsp:cNvPr id="0" name=""/>
        <dsp:cNvSpPr/>
      </dsp:nvSpPr>
      <dsp:spPr>
        <a:xfrm>
          <a:off x="1233344" y="395966"/>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7A7ED1-3E45-45CB-B005-BD63E6A68DEE}">
      <dsp:nvSpPr>
        <dsp:cNvPr id="0" name=""/>
        <dsp:cNvSpPr/>
      </dsp:nvSpPr>
      <dsp:spPr>
        <a:xfrm>
          <a:off x="45344" y="2810185"/>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s-ES" sz="1300" kern="1200" dirty="0"/>
            <a:t>Los materiales (marcadores / lápices / gráficos ABC / cuadernos / letras magnéticas) se proporcionan en el aula de enriquecimiento de lectura</a:t>
          </a:r>
          <a:r>
            <a:rPr lang="en-US" sz="1300" kern="1200" dirty="0"/>
            <a:t>. </a:t>
          </a:r>
        </a:p>
      </dsp:txBody>
      <dsp:txXfrm>
        <a:off x="45344" y="2810185"/>
        <a:ext cx="4320000" cy="720000"/>
      </dsp:txXfrm>
    </dsp:sp>
    <dsp:sp modelId="{A80578A4-9D58-4BB3-880C-9852E226652D}">
      <dsp:nvSpPr>
        <dsp:cNvPr id="0" name=""/>
        <dsp:cNvSpPr/>
      </dsp:nvSpPr>
      <dsp:spPr>
        <a:xfrm>
          <a:off x="6309345" y="395966"/>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EC4473-6199-43ED-8E12-D2DA13572027}">
      <dsp:nvSpPr>
        <dsp:cNvPr id="0" name=""/>
        <dsp:cNvSpPr/>
      </dsp:nvSpPr>
      <dsp:spPr>
        <a:xfrm>
          <a:off x="5121345" y="2810185"/>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s-ES" sz="1300" kern="1200" dirty="0"/>
            <a:t>Los estudiantes podrán pedir prestados lectores para llevar a casa para practicar en casa. 
</a:t>
          </a:r>
          <a:endParaRPr lang="en-US" sz="1300" kern="1200" dirty="0"/>
        </a:p>
      </dsp:txBody>
      <dsp:txXfrm>
        <a:off x="5121345" y="2810185"/>
        <a:ext cx="432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1B604-55B9-4E56-AFAA-B6ECA6C15063}">
      <dsp:nvSpPr>
        <dsp:cNvPr id="0" name=""/>
        <dsp:cNvSpPr/>
      </dsp:nvSpPr>
      <dsp:spPr>
        <a:xfrm>
          <a:off x="570365" y="761304"/>
          <a:ext cx="605682" cy="3715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953F8F-A342-4920-9E0F-34A852A0CDEE}">
      <dsp:nvSpPr>
        <dsp:cNvPr id="0" name=""/>
        <dsp:cNvSpPr/>
      </dsp:nvSpPr>
      <dsp:spPr>
        <a:xfrm>
          <a:off x="7945" y="1236436"/>
          <a:ext cx="1730521" cy="1306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¡La clave del </a:t>
          </a:r>
          <a:r>
            <a:rPr lang="en-US" sz="1400" kern="1200" dirty="0" err="1"/>
            <a:t>éxito</a:t>
          </a:r>
          <a:r>
            <a:rPr lang="en-US" sz="1400" kern="1200" dirty="0"/>
            <a:t>!
</a:t>
          </a:r>
        </a:p>
      </dsp:txBody>
      <dsp:txXfrm>
        <a:off x="7945" y="1236436"/>
        <a:ext cx="1730521" cy="1306262"/>
      </dsp:txXfrm>
    </dsp:sp>
    <dsp:sp modelId="{87673DD0-812B-4B8D-9BCA-1F290F682F0F}">
      <dsp:nvSpPr>
        <dsp:cNvPr id="0" name=""/>
        <dsp:cNvSpPr/>
      </dsp:nvSpPr>
      <dsp:spPr>
        <a:xfrm>
          <a:off x="7945" y="2590891"/>
          <a:ext cx="1730521" cy="580041"/>
        </a:xfrm>
        <a:prstGeom prst="rect">
          <a:avLst/>
        </a:prstGeom>
        <a:noFill/>
        <a:ln>
          <a:noFill/>
        </a:ln>
        <a:effectLst/>
      </dsp:spPr>
      <dsp:style>
        <a:lnRef idx="0">
          <a:scrgbClr r="0" g="0" b="0"/>
        </a:lnRef>
        <a:fillRef idx="0">
          <a:scrgbClr r="0" g="0" b="0"/>
        </a:fillRef>
        <a:effectRef idx="0">
          <a:scrgbClr r="0" g="0" b="0"/>
        </a:effectRef>
        <a:fontRef idx="minor"/>
      </dsp:style>
    </dsp:sp>
    <dsp:sp modelId="{A28CB33B-AA9F-4093-AECA-6198780813C1}">
      <dsp:nvSpPr>
        <dsp:cNvPr id="0" name=""/>
        <dsp:cNvSpPr/>
      </dsp:nvSpPr>
      <dsp:spPr>
        <a:xfrm>
          <a:off x="2603727" y="761304"/>
          <a:ext cx="605682" cy="3715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55F2FC-E5FE-441C-81D1-A1DBB7727E0E}">
      <dsp:nvSpPr>
        <dsp:cNvPr id="0" name=""/>
        <dsp:cNvSpPr/>
      </dsp:nvSpPr>
      <dsp:spPr>
        <a:xfrm>
          <a:off x="2041308" y="1236436"/>
          <a:ext cx="1730521" cy="1306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kern="1200" dirty="0"/>
            <a:t>Bolsa con lector para llevar a casa, pasaje decodificable, materiales de práctica
</a:t>
          </a:r>
          <a:endParaRPr lang="en-US" sz="1400" kern="1200" dirty="0"/>
        </a:p>
      </dsp:txBody>
      <dsp:txXfrm>
        <a:off x="2041308" y="1236436"/>
        <a:ext cx="1730521" cy="1306262"/>
      </dsp:txXfrm>
    </dsp:sp>
    <dsp:sp modelId="{142E131F-7E93-4480-B587-650D7706CF67}">
      <dsp:nvSpPr>
        <dsp:cNvPr id="0" name=""/>
        <dsp:cNvSpPr/>
      </dsp:nvSpPr>
      <dsp:spPr>
        <a:xfrm>
          <a:off x="2041308" y="2590891"/>
          <a:ext cx="1730521" cy="580041"/>
        </a:xfrm>
        <a:prstGeom prst="rect">
          <a:avLst/>
        </a:prstGeom>
        <a:noFill/>
        <a:ln>
          <a:noFill/>
        </a:ln>
        <a:effectLst/>
      </dsp:spPr>
      <dsp:style>
        <a:lnRef idx="0">
          <a:scrgbClr r="0" g="0" b="0"/>
        </a:lnRef>
        <a:fillRef idx="0">
          <a:scrgbClr r="0" g="0" b="0"/>
        </a:fillRef>
        <a:effectRef idx="0">
          <a:scrgbClr r="0" g="0" b="0"/>
        </a:effectRef>
        <a:fontRef idx="minor"/>
      </dsp:style>
    </dsp:sp>
    <dsp:sp modelId="{8AE75D22-C82A-4F0A-BDA9-7F1BD5AAC052}">
      <dsp:nvSpPr>
        <dsp:cNvPr id="0" name=""/>
        <dsp:cNvSpPr/>
      </dsp:nvSpPr>
      <dsp:spPr>
        <a:xfrm>
          <a:off x="4637090" y="761304"/>
          <a:ext cx="605682" cy="3715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395707-B162-4C72-809D-8169924D4851}">
      <dsp:nvSpPr>
        <dsp:cNvPr id="0" name=""/>
        <dsp:cNvSpPr/>
      </dsp:nvSpPr>
      <dsp:spPr>
        <a:xfrm>
          <a:off x="4074671" y="1236436"/>
          <a:ext cx="1730521" cy="1306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b="1" i="0" u="sng" kern="1200" dirty="0"/>
            <a:t>K-2 Libros para llevar a casa – Una copia impresa de los libros leídos anteriormente se va a casa el lunes (debe devolverse el viernes).
</a:t>
          </a:r>
          <a:endParaRPr lang="en-US" sz="1400" kern="1200" dirty="0"/>
        </a:p>
      </dsp:txBody>
      <dsp:txXfrm>
        <a:off x="4074671" y="1236436"/>
        <a:ext cx="1730521" cy="1306262"/>
      </dsp:txXfrm>
    </dsp:sp>
    <dsp:sp modelId="{A6BD531F-BC90-404F-9F49-1E8D9B349C3B}">
      <dsp:nvSpPr>
        <dsp:cNvPr id="0" name=""/>
        <dsp:cNvSpPr/>
      </dsp:nvSpPr>
      <dsp:spPr>
        <a:xfrm>
          <a:off x="4074671" y="2590891"/>
          <a:ext cx="1730521" cy="580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s-ES" sz="1100" b="0" i="0" kern="1200"/>
            <a:t>Permita que el niño tenga la oportunidad de leerle en casa a un miembro de la familia
También puede contener lette</a:t>
          </a:r>
          <a:endParaRPr lang="en-US" sz="1100" kern="1200" dirty="0"/>
        </a:p>
        <a:p>
          <a:pPr marL="0" lvl="0" indent="0" algn="ctr" defTabSz="488950">
            <a:lnSpc>
              <a:spcPct val="100000"/>
            </a:lnSpc>
            <a:spcBef>
              <a:spcPct val="0"/>
            </a:spcBef>
            <a:spcAft>
              <a:spcPct val="35000"/>
            </a:spcAft>
            <a:buNone/>
          </a:pPr>
          <a:r>
            <a:rPr lang="es-ES" sz="1100" b="0" i="0" kern="1200" dirty="0"/>
            <a:t>Permita que el niño tenga la oportunidad de leerle en casa a un miembro de la familia
También puede contener </a:t>
          </a:r>
          <a:r>
            <a:rPr lang="es-ES" sz="1100" b="0" i="0" kern="1200" dirty="0" err="1"/>
            <a:t>lette</a:t>
          </a:r>
          <a:endParaRPr lang="en-US" sz="1100" kern="1200" dirty="0"/>
        </a:p>
        <a:p>
          <a:pPr marL="0" lvl="0" indent="0" algn="ctr" defTabSz="488950">
            <a:lnSpc>
              <a:spcPct val="100000"/>
            </a:lnSpc>
            <a:spcBef>
              <a:spcPct val="0"/>
            </a:spcBef>
            <a:spcAft>
              <a:spcPct val="35000"/>
            </a:spcAft>
            <a:buNone/>
          </a:pPr>
          <a:r>
            <a:rPr lang="es-ES" sz="1100" b="1" i="0" u="sng" kern="1200" dirty="0"/>
            <a:t>Permita que el niño tenga la oportunidad de leerle en casa a un miembro de la familia
También puede contener </a:t>
          </a:r>
          <a:r>
            <a:rPr lang="es-ES" sz="1100" b="1" i="0" u="sng" kern="1200" dirty="0" err="1"/>
            <a:t>lette</a:t>
          </a:r>
          <a:endParaRPr lang="en-US" sz="1100" kern="1200" dirty="0"/>
        </a:p>
      </dsp:txBody>
      <dsp:txXfrm>
        <a:off x="4074671" y="2590891"/>
        <a:ext cx="1730521" cy="580041"/>
      </dsp:txXfrm>
    </dsp:sp>
    <dsp:sp modelId="{C55C7C2E-25AB-4C6A-9CD3-9A31B2A0AB85}">
      <dsp:nvSpPr>
        <dsp:cNvPr id="0" name=""/>
        <dsp:cNvSpPr/>
      </dsp:nvSpPr>
      <dsp:spPr>
        <a:xfrm>
          <a:off x="6670453" y="761304"/>
          <a:ext cx="605682" cy="37151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39540F-3E96-41BA-921B-4EA6BC642D34}">
      <dsp:nvSpPr>
        <dsp:cNvPr id="0" name=""/>
        <dsp:cNvSpPr/>
      </dsp:nvSpPr>
      <dsp:spPr>
        <a:xfrm>
          <a:off x="6108033" y="1236436"/>
          <a:ext cx="1730521" cy="1306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s-ES" sz="1400" b="1" u="sng" kern="1200" dirty="0" err="1"/>
            <a:t>Decodable</a:t>
          </a:r>
          <a:r>
            <a:rPr lang="es-ES" sz="1400" b="1" u="sng" kern="1200" dirty="0"/>
            <a:t> </a:t>
          </a:r>
          <a:r>
            <a:rPr lang="es-ES" sz="1400" b="1" u="sng" kern="1200" dirty="0" err="1"/>
            <a:t>Passage</a:t>
          </a:r>
          <a:r>
            <a:rPr lang="es-ES" sz="1400" b="1" u="sng" kern="1200" dirty="0"/>
            <a:t> – ha sido leído en clase.  Volverá a casa para practicar
</a:t>
          </a:r>
          <a:endParaRPr lang="en-US" sz="1400" kern="1200" dirty="0"/>
        </a:p>
      </dsp:txBody>
      <dsp:txXfrm>
        <a:off x="6108033" y="1236436"/>
        <a:ext cx="1730521" cy="1306262"/>
      </dsp:txXfrm>
    </dsp:sp>
    <dsp:sp modelId="{63C5ED6E-1594-41CF-A9E5-C26EE5DEFF67}">
      <dsp:nvSpPr>
        <dsp:cNvPr id="0" name=""/>
        <dsp:cNvSpPr/>
      </dsp:nvSpPr>
      <dsp:spPr>
        <a:xfrm>
          <a:off x="6108033" y="2590891"/>
          <a:ext cx="1730521" cy="580041"/>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9/29/2023</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93407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993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05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3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3775540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675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762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536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708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524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9/29/2023</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33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9/29/2023</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3931479535"/>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6A65327-1435-02D7-C590-4F14DC592A10}"/>
              </a:ext>
            </a:extLst>
          </p:cNvPr>
          <p:cNvPicPr>
            <a:picLocks noChangeAspect="1"/>
          </p:cNvPicPr>
          <p:nvPr/>
        </p:nvPicPr>
        <p:blipFill rotWithShape="1">
          <a:blip r:embed="rId2"/>
          <a:srcRect l="1856" r="1281" b="1"/>
          <a:stretch/>
        </p:blipFill>
        <p:spPr>
          <a:xfrm>
            <a:off x="3048" y="10"/>
            <a:ext cx="12188952" cy="6857990"/>
          </a:xfrm>
          <a:prstGeom prst="rect">
            <a:avLst/>
          </a:prstGeom>
        </p:spPr>
      </p:pic>
      <p:sp>
        <p:nvSpPr>
          <p:cNvPr id="11" name="Rectangle">
            <a:extLst>
              <a:ext uri="{FF2B5EF4-FFF2-40B4-BE49-F238E27FC236}">
                <a16:creationId xmlns:a16="http://schemas.microsoft.com/office/drawing/2014/main" id="{9F0EA5A9-0D12-3644-BBEC-6D9D192EB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2" name="Title 1">
            <a:extLst>
              <a:ext uri="{FF2B5EF4-FFF2-40B4-BE49-F238E27FC236}">
                <a16:creationId xmlns:a16="http://schemas.microsoft.com/office/drawing/2014/main" id="{48D6E5C0-2BC5-55B4-88E4-52CEAFFDC6C0}"/>
              </a:ext>
            </a:extLst>
          </p:cNvPr>
          <p:cNvSpPr>
            <a:spLocks noGrp="1"/>
          </p:cNvSpPr>
          <p:nvPr>
            <p:ph type="ctrTitle"/>
          </p:nvPr>
        </p:nvSpPr>
        <p:spPr>
          <a:xfrm>
            <a:off x="561865" y="1247140"/>
            <a:ext cx="6404554" cy="3450844"/>
          </a:xfrm>
        </p:spPr>
        <p:txBody>
          <a:bodyPr>
            <a:normAutofit fontScale="90000"/>
          </a:bodyPr>
          <a:lstStyle/>
          <a:p>
            <a:pPr>
              <a:lnSpc>
                <a:spcPct val="90000"/>
              </a:lnSpc>
            </a:pPr>
            <a:r>
              <a:rPr lang="en-US" dirty="0"/>
              <a:t>Escuela Primaria </a:t>
            </a:r>
            <a:r>
              <a:rPr lang="en-US" dirty="0" err="1"/>
              <a:t>Summersill</a:t>
            </a:r>
            <a:r>
              <a:rPr lang="en-US" dirty="0"/>
              <a:t> 2023-2024</a:t>
            </a:r>
            <a:br>
              <a:rPr lang="en-US" dirty="0"/>
            </a:br>
            <a:r>
              <a:rPr lang="en-US" dirty="0" err="1"/>
              <a:t>Título</a:t>
            </a:r>
            <a:r>
              <a:rPr lang="en-US" dirty="0"/>
              <a:t> I 
</a:t>
            </a:r>
          </a:p>
        </p:txBody>
      </p:sp>
      <p:sp>
        <p:nvSpPr>
          <p:cNvPr id="3" name="Subtitle 2">
            <a:extLst>
              <a:ext uri="{FF2B5EF4-FFF2-40B4-BE49-F238E27FC236}">
                <a16:creationId xmlns:a16="http://schemas.microsoft.com/office/drawing/2014/main" id="{7E930D39-2AAE-0A5A-7E34-8B99FC08E215}"/>
              </a:ext>
            </a:extLst>
          </p:cNvPr>
          <p:cNvSpPr>
            <a:spLocks noGrp="1"/>
          </p:cNvSpPr>
          <p:nvPr>
            <p:ph type="subTitle" idx="1"/>
          </p:nvPr>
        </p:nvSpPr>
        <p:spPr>
          <a:xfrm>
            <a:off x="561864" y="4818126"/>
            <a:ext cx="6404555" cy="1268984"/>
          </a:xfrm>
        </p:spPr>
        <p:txBody>
          <a:bodyPr>
            <a:normAutofit/>
          </a:bodyPr>
          <a:lstStyle/>
          <a:p>
            <a:r>
              <a:rPr lang="es-ES" dirty="0"/>
              <a:t>Presentación de la Reunión Anual
</a:t>
            </a:r>
            <a:endParaRPr lang="en-US" dirty="0"/>
          </a:p>
        </p:txBody>
      </p:sp>
      <p:sp>
        <p:nvSpPr>
          <p:cNvPr id="13" name="Rectangle 12">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80" y="1375495"/>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Rectangle 14">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79" y="0"/>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2206753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F89192-64AF-085A-A07A-4C7EF1D297C5}"/>
              </a:ext>
            </a:extLst>
          </p:cNvPr>
          <p:cNvSpPr>
            <a:spLocks noGrp="1"/>
          </p:cNvSpPr>
          <p:nvPr>
            <p:ph type="title"/>
          </p:nvPr>
        </p:nvSpPr>
        <p:spPr>
          <a:xfrm>
            <a:off x="1587710" y="455362"/>
            <a:ext cx="9486690" cy="1550419"/>
          </a:xfrm>
        </p:spPr>
        <p:txBody>
          <a:bodyPr>
            <a:normAutofit/>
          </a:bodyPr>
          <a:lstStyle/>
          <a:p>
            <a:r>
              <a:rPr lang="en-US" dirty="0" err="1"/>
              <a:t>Inicio</a:t>
            </a:r>
            <a:r>
              <a:rPr lang="en-US" dirty="0"/>
              <a:t> – </a:t>
            </a:r>
            <a:r>
              <a:rPr lang="en-US" dirty="0" err="1"/>
              <a:t>Conexión</a:t>
            </a:r>
            <a:r>
              <a:rPr lang="en-US" dirty="0"/>
              <a:t> escolar
</a:t>
            </a:r>
          </a:p>
        </p:txBody>
      </p:sp>
      <p:sp>
        <p:nvSpPr>
          <p:cNvPr id="3" name="Content Placeholder 2">
            <a:extLst>
              <a:ext uri="{FF2B5EF4-FFF2-40B4-BE49-F238E27FC236}">
                <a16:creationId xmlns:a16="http://schemas.microsoft.com/office/drawing/2014/main" id="{F6F0E46A-EA5E-F31F-8328-55C67044EBA4}"/>
              </a:ext>
            </a:extLst>
          </p:cNvPr>
          <p:cNvSpPr>
            <a:spLocks noGrp="1"/>
          </p:cNvSpPr>
          <p:nvPr>
            <p:ph idx="1"/>
          </p:nvPr>
        </p:nvSpPr>
        <p:spPr>
          <a:xfrm>
            <a:off x="1587499" y="2160588"/>
            <a:ext cx="5783939" cy="3925887"/>
          </a:xfrm>
        </p:spPr>
        <p:txBody>
          <a:bodyPr>
            <a:normAutofit fontScale="85000" lnSpcReduction="20000"/>
          </a:bodyPr>
          <a:lstStyle/>
          <a:p>
            <a:pPr>
              <a:lnSpc>
                <a:spcPct val="100000"/>
              </a:lnSpc>
              <a:defRPr/>
            </a:pPr>
            <a:r>
              <a:rPr lang="es-ES" sz="1700" dirty="0"/>
              <a:t>Boletines informativos / actualizaciones de páginas web para información general de la clase.
Informes de progreso (trimestrales) para el crecimiento individual.
Otros (correo electrónico, llamadas telefónicas, notas, conferencias)
¿Cómo me comunico con el maestro de Título I de mi hijo?
910-455-2672
Rosemary.mcgahhey@onslow.k12.nc.us
Maureen.lane@onslow.k12.nc.us
Rebecca.Grant@onslow.k12.nc.us 
Sitio web de la escuela – Haga clic en Personal de la escuela 
</a:t>
            </a:r>
            <a:endParaRPr lang="en-US" sz="1700" dirty="0"/>
          </a:p>
        </p:txBody>
      </p:sp>
      <p:pic>
        <p:nvPicPr>
          <p:cNvPr id="7" name="Graphic 6" descr="Newspaper">
            <a:extLst>
              <a:ext uri="{FF2B5EF4-FFF2-40B4-BE49-F238E27FC236}">
                <a16:creationId xmlns:a16="http://schemas.microsoft.com/office/drawing/2014/main" id="{83A36391-FBC6-42B0-7A06-2024653275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14961" y="2240621"/>
            <a:ext cx="3611880" cy="3611880"/>
          </a:xfrm>
          <a:prstGeom prst="rect">
            <a:avLst/>
          </a:prstGeom>
        </p:spPr>
      </p:pic>
    </p:spTree>
    <p:extLst>
      <p:ext uri="{BB962C8B-B14F-4D97-AF65-F5344CB8AC3E}">
        <p14:creationId xmlns:p14="http://schemas.microsoft.com/office/powerpoint/2010/main" val="196954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3">
            <a:extLst>
              <a:ext uri="{FF2B5EF4-FFF2-40B4-BE49-F238E27FC236}">
                <a16:creationId xmlns:a16="http://schemas.microsoft.com/office/drawing/2014/main" id="{2D03A0B2-4A2F-D846-A5E6-FB7CB9A031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3" name="Rectangle 25">
            <a:extLst>
              <a:ext uri="{FF2B5EF4-FFF2-40B4-BE49-F238E27FC236}">
                <a16:creationId xmlns:a16="http://schemas.microsoft.com/office/drawing/2014/main" id="{7F573F1D-73A7-FB41-BCAD-FC9AA7DEF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useBgFill="1">
        <p:nvSpPr>
          <p:cNvPr id="34" name="Rectangle 27">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5495"/>
            <a:ext cx="1133856"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2" name="Rectangle 31">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66928"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87D0F39-C416-222B-0800-914A86BD62E1}"/>
              </a:ext>
            </a:extLst>
          </p:cNvPr>
          <p:cNvSpPr>
            <a:spLocks noGrp="1"/>
          </p:cNvSpPr>
          <p:nvPr>
            <p:ph type="title"/>
          </p:nvPr>
        </p:nvSpPr>
        <p:spPr>
          <a:xfrm>
            <a:off x="7224995" y="1247775"/>
            <a:ext cx="4225477" cy="3449638"/>
          </a:xfrm>
        </p:spPr>
        <p:txBody>
          <a:bodyPr vert="horz" lIns="91440" tIns="45720" rIns="91440" bIns="45720" rtlCol="0" anchor="t">
            <a:normAutofit fontScale="90000"/>
          </a:bodyPr>
          <a:lstStyle/>
          <a:p>
            <a:pPr>
              <a:lnSpc>
                <a:spcPct val="90000"/>
              </a:lnSpc>
            </a:pPr>
            <a:r>
              <a:rPr lang="es-ES" sz="6000" dirty="0"/>
              <a:t>¡Gracias por venir esta noche!
</a:t>
            </a:r>
            <a:endParaRPr lang="en-US" sz="6000" dirty="0"/>
          </a:p>
        </p:txBody>
      </p:sp>
      <p:sp>
        <p:nvSpPr>
          <p:cNvPr id="3" name="Content Placeholder 2">
            <a:extLst>
              <a:ext uri="{FF2B5EF4-FFF2-40B4-BE49-F238E27FC236}">
                <a16:creationId xmlns:a16="http://schemas.microsoft.com/office/drawing/2014/main" id="{0EE58273-1ED3-BEC3-A978-3B645BB50A90}"/>
              </a:ext>
            </a:extLst>
          </p:cNvPr>
          <p:cNvSpPr>
            <a:spLocks noGrp="1"/>
          </p:cNvSpPr>
          <p:nvPr>
            <p:ph idx="1"/>
          </p:nvPr>
        </p:nvSpPr>
        <p:spPr>
          <a:xfrm>
            <a:off x="7224995" y="4818063"/>
            <a:ext cx="4225477" cy="1268412"/>
          </a:xfrm>
        </p:spPr>
        <p:txBody>
          <a:bodyPr vert="horz" lIns="91440" tIns="45720" rIns="91440" bIns="45720" rtlCol="0" anchor="b">
            <a:normAutofit fontScale="92500" lnSpcReduction="10000"/>
          </a:bodyPr>
          <a:lstStyle/>
          <a:p>
            <a:pPr marL="0" indent="0">
              <a:buNone/>
            </a:pPr>
            <a:r>
              <a:rPr lang="es-ES" sz="2400" dirty="0"/>
              <a:t>¡Esperamos nuestra asociación este año!
</a:t>
            </a:r>
            <a:endParaRPr lang="en-US" sz="2400" dirty="0"/>
          </a:p>
        </p:txBody>
      </p:sp>
      <p:pic>
        <p:nvPicPr>
          <p:cNvPr id="19" name="Graphic 6" descr="Handshake">
            <a:extLst>
              <a:ext uri="{FF2B5EF4-FFF2-40B4-BE49-F238E27FC236}">
                <a16:creationId xmlns:a16="http://schemas.microsoft.com/office/drawing/2014/main" id="{8098D634-56EE-CD85-0C26-CA8F494F74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97552" y="1375494"/>
            <a:ext cx="4588577" cy="4588577"/>
          </a:xfrm>
          <a:prstGeom prst="rect">
            <a:avLst/>
          </a:prstGeom>
        </p:spPr>
      </p:pic>
    </p:spTree>
    <p:extLst>
      <p:ext uri="{BB962C8B-B14F-4D97-AF65-F5344CB8AC3E}">
        <p14:creationId xmlns:p14="http://schemas.microsoft.com/office/powerpoint/2010/main" val="322219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0">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2">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8BDB20-14D6-CB03-BD53-F68E19356B1E}"/>
              </a:ext>
            </a:extLst>
          </p:cNvPr>
          <p:cNvSpPr>
            <a:spLocks noGrp="1"/>
          </p:cNvSpPr>
          <p:nvPr>
            <p:ph type="title"/>
          </p:nvPr>
        </p:nvSpPr>
        <p:spPr>
          <a:xfrm>
            <a:off x="4647362" y="455362"/>
            <a:ext cx="6427037" cy="1550419"/>
          </a:xfrm>
        </p:spPr>
        <p:txBody>
          <a:bodyPr>
            <a:normAutofit/>
          </a:bodyPr>
          <a:lstStyle/>
          <a:p>
            <a:r>
              <a:rPr lang="en-US" dirty="0" err="1"/>
              <a:t>Presentaciones</a:t>
            </a:r>
            <a:r>
              <a:rPr lang="en-US" dirty="0"/>
              <a:t>
</a:t>
            </a:r>
          </a:p>
        </p:txBody>
      </p:sp>
      <p:graphicFrame>
        <p:nvGraphicFramePr>
          <p:cNvPr id="26" name="Content Placeholder 2">
            <a:extLst>
              <a:ext uri="{FF2B5EF4-FFF2-40B4-BE49-F238E27FC236}">
                <a16:creationId xmlns:a16="http://schemas.microsoft.com/office/drawing/2014/main" id="{78417C08-AEAB-FC1A-B2EC-4EE386A951CE}"/>
              </a:ext>
            </a:extLst>
          </p:cNvPr>
          <p:cNvGraphicFramePr>
            <a:graphicFrameLocks noGrp="1"/>
          </p:cNvGraphicFramePr>
          <p:nvPr>
            <p:ph idx="1"/>
            <p:extLst>
              <p:ext uri="{D42A27DB-BD31-4B8C-83A1-F6EECF244321}">
                <p14:modId xmlns:p14="http://schemas.microsoft.com/office/powerpoint/2010/main" val="915641814"/>
              </p:ext>
            </p:extLst>
          </p:nvPr>
        </p:nvGraphicFramePr>
        <p:xfrm>
          <a:off x="4647362" y="2160588"/>
          <a:ext cx="6427038" cy="3797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68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DBEA7-8939-C8D2-D287-A565B7B5C4BA}"/>
              </a:ext>
            </a:extLst>
          </p:cNvPr>
          <p:cNvSpPr>
            <a:spLocks noGrp="1"/>
          </p:cNvSpPr>
          <p:nvPr>
            <p:ph type="title"/>
          </p:nvPr>
        </p:nvSpPr>
        <p:spPr/>
        <p:txBody>
          <a:bodyPr>
            <a:normAutofit fontScale="90000"/>
          </a:bodyPr>
          <a:lstStyle/>
          <a:p>
            <a:r>
              <a:rPr lang="es-ES" dirty="0"/>
              <a:t>¿Qué es el enriquecimiento de lectura?
</a:t>
            </a:r>
            <a:endParaRPr lang="en-US" dirty="0"/>
          </a:p>
        </p:txBody>
      </p:sp>
      <p:sp>
        <p:nvSpPr>
          <p:cNvPr id="3" name="Content Placeholder 2">
            <a:extLst>
              <a:ext uri="{FF2B5EF4-FFF2-40B4-BE49-F238E27FC236}">
                <a16:creationId xmlns:a16="http://schemas.microsoft.com/office/drawing/2014/main" id="{3C7BB540-743B-4770-6787-F896F68BC8A7}"/>
              </a:ext>
            </a:extLst>
          </p:cNvPr>
          <p:cNvSpPr>
            <a:spLocks noGrp="1"/>
          </p:cNvSpPr>
          <p:nvPr>
            <p:ph idx="1"/>
          </p:nvPr>
        </p:nvSpPr>
        <p:spPr/>
        <p:txBody>
          <a:bodyPr>
            <a:normAutofit fontScale="92500"/>
          </a:bodyPr>
          <a:lstStyle/>
          <a:p>
            <a:pPr lvl="0"/>
            <a:r>
              <a:rPr lang="es-ES" dirty="0"/>
              <a:t>El Título I es financiamiento federal.
El propósito es ayudar a los estudiantes a cumplir con el desafiante contenido académico y los estándares de rendimiento de Carolina del Norte. 
</a:t>
            </a:r>
            <a:r>
              <a:rPr lang="es-ES" dirty="0" err="1"/>
              <a:t>Summersill</a:t>
            </a:r>
            <a:r>
              <a:rPr lang="es-ES" dirty="0"/>
              <a:t> es un sitio de Título I para toda la escuela.  Todos los estudiantes de </a:t>
            </a:r>
            <a:r>
              <a:rPr lang="es-ES" dirty="0" err="1"/>
              <a:t>Summersill</a:t>
            </a:r>
            <a:r>
              <a:rPr lang="es-ES" dirty="0"/>
              <a:t> son "Estudiantes de Título I". 
</a:t>
            </a:r>
            <a:r>
              <a:rPr lang="es-ES" dirty="0" err="1"/>
              <a:t>Summersill</a:t>
            </a:r>
            <a:r>
              <a:rPr lang="es-ES" dirty="0"/>
              <a:t> ofrece un programa suplementario de enriquecimiento de lectura extraíble en un entorno de grupo pequeño. Utilizamos una variedad de materiales didácticos, métodos y estrategias
</a:t>
            </a:r>
            <a:endParaRPr lang="en-US" dirty="0"/>
          </a:p>
        </p:txBody>
      </p:sp>
    </p:spTree>
    <p:extLst>
      <p:ext uri="{BB962C8B-B14F-4D97-AF65-F5344CB8AC3E}">
        <p14:creationId xmlns:p14="http://schemas.microsoft.com/office/powerpoint/2010/main" val="3793119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C4599-1546-2104-69BF-A0C927F68356}"/>
              </a:ext>
            </a:extLst>
          </p:cNvPr>
          <p:cNvSpPr>
            <a:spLocks noGrp="1"/>
          </p:cNvSpPr>
          <p:nvPr>
            <p:ph type="title"/>
          </p:nvPr>
        </p:nvSpPr>
        <p:spPr/>
        <p:txBody>
          <a:bodyPr>
            <a:normAutofit fontScale="90000"/>
          </a:bodyPr>
          <a:lstStyle/>
          <a:p>
            <a:r>
              <a:rPr lang="es-ES" dirty="0"/>
              <a:t>¿Cómo calificó mi hijo de grado K-3 para el Enriquecimiento de Lectura?</a:t>
            </a:r>
            <a:endParaRPr lang="en-US" dirty="0"/>
          </a:p>
        </p:txBody>
      </p:sp>
      <p:sp>
        <p:nvSpPr>
          <p:cNvPr id="3" name="Content Placeholder 2">
            <a:extLst>
              <a:ext uri="{FF2B5EF4-FFF2-40B4-BE49-F238E27FC236}">
                <a16:creationId xmlns:a16="http://schemas.microsoft.com/office/drawing/2014/main" id="{8A19F306-0BD4-0FA2-1F50-60656C4E03F0}"/>
              </a:ext>
            </a:extLst>
          </p:cNvPr>
          <p:cNvSpPr>
            <a:spLocks noGrp="1"/>
          </p:cNvSpPr>
          <p:nvPr>
            <p:ph idx="1"/>
          </p:nvPr>
        </p:nvSpPr>
        <p:spPr>
          <a:xfrm>
            <a:off x="1587710" y="2005781"/>
            <a:ext cx="9486690" cy="4080387"/>
          </a:xfrm>
        </p:spPr>
        <p:txBody>
          <a:bodyPr>
            <a:normAutofit fontScale="92500" lnSpcReduction="20000"/>
          </a:bodyPr>
          <a:lstStyle/>
          <a:p>
            <a:pPr>
              <a:defRPr/>
            </a:pPr>
            <a:r>
              <a:rPr lang="es-ES" sz="2000" dirty="0"/>
              <a:t>MSCL (Lista de criterios de selección múltiple)
Los estudiantes con mayor necesidad son seleccionados primero.
Los estudiantes de kindergarten serán seleccionados utilizando criterios apropiados para BOY (ELI </a:t>
            </a:r>
            <a:r>
              <a:rPr lang="es-ES" sz="2000" dirty="0" err="1"/>
              <a:t>Dibels</a:t>
            </a:r>
            <a:r>
              <a:rPr lang="es-ES" sz="2000" dirty="0"/>
              <a:t>, recomendación del maestro).
Grados 1-3
Evaluación DIBELS otoño 2023
Datos de la libreta de calificaciones
2022-2023 Aportes del maestro
Encuesta de alfabetización en el hogar (grados K - 3)
Observación de lectura de otoño de 2023, si corresponde </a:t>
            </a:r>
            <a:endParaRPr lang="en-US" sz="2000" dirty="0"/>
          </a:p>
          <a:p>
            <a:endParaRPr lang="en-US" dirty="0"/>
          </a:p>
        </p:txBody>
      </p:sp>
    </p:spTree>
    <p:extLst>
      <p:ext uri="{BB962C8B-B14F-4D97-AF65-F5344CB8AC3E}">
        <p14:creationId xmlns:p14="http://schemas.microsoft.com/office/powerpoint/2010/main" val="314850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B02CD3-1DE8-4946-DBC4-8BE81C2A3F99}"/>
              </a:ext>
            </a:extLst>
          </p:cNvPr>
          <p:cNvSpPr>
            <a:spLocks noGrp="1"/>
          </p:cNvSpPr>
          <p:nvPr>
            <p:ph type="title"/>
          </p:nvPr>
        </p:nvSpPr>
        <p:spPr>
          <a:xfrm>
            <a:off x="5127362" y="455362"/>
            <a:ext cx="6881728" cy="1550419"/>
          </a:xfrm>
        </p:spPr>
        <p:txBody>
          <a:bodyPr>
            <a:normAutofit fontScale="90000"/>
          </a:bodyPr>
          <a:lstStyle/>
          <a:p>
            <a:pPr>
              <a:lnSpc>
                <a:spcPct val="90000"/>
              </a:lnSpc>
            </a:pPr>
            <a:r>
              <a:rPr lang="es-ES" sz="3400" dirty="0"/>
              <a:t>¿Cómo calificó mi hijo de 4º a 5º grado para el Enriquecimiento de Lectura?
</a:t>
            </a:r>
            <a:endParaRPr lang="en-US" sz="3400" dirty="0"/>
          </a:p>
        </p:txBody>
      </p:sp>
      <p:pic>
        <p:nvPicPr>
          <p:cNvPr id="16" name="Picture 4" descr="Books stacked on a table">
            <a:extLst>
              <a:ext uri="{FF2B5EF4-FFF2-40B4-BE49-F238E27FC236}">
                <a16:creationId xmlns:a16="http://schemas.microsoft.com/office/drawing/2014/main" id="{BA7BA3CB-4E06-2FDE-B855-A343FA1F04F8}"/>
              </a:ext>
            </a:extLst>
          </p:cNvPr>
          <p:cNvPicPr>
            <a:picLocks noChangeAspect="1"/>
          </p:cNvPicPr>
          <p:nvPr/>
        </p:nvPicPr>
        <p:blipFill rotWithShape="1">
          <a:blip r:embed="rId2"/>
          <a:srcRect l="28358" r="26371" b="-1"/>
          <a:stretch/>
        </p:blipFill>
        <p:spPr>
          <a:xfrm>
            <a:off x="20" y="10"/>
            <a:ext cx="4651228" cy="6857990"/>
          </a:xfrm>
          <a:prstGeom prst="rect">
            <a:avLst/>
          </a:prstGeom>
        </p:spPr>
      </p:pic>
      <p:sp>
        <p:nvSpPr>
          <p:cNvPr id="17"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AEC745-ED56-A51A-171E-D3B098BBF781}"/>
              </a:ext>
            </a:extLst>
          </p:cNvPr>
          <p:cNvSpPr>
            <a:spLocks noGrp="1"/>
          </p:cNvSpPr>
          <p:nvPr>
            <p:ph idx="1"/>
          </p:nvPr>
        </p:nvSpPr>
        <p:spPr>
          <a:xfrm>
            <a:off x="5127362" y="2160016"/>
            <a:ext cx="6881728" cy="3926152"/>
          </a:xfrm>
        </p:spPr>
        <p:txBody>
          <a:bodyPr>
            <a:normAutofit/>
          </a:bodyPr>
          <a:lstStyle/>
          <a:p>
            <a:pPr lvl="2">
              <a:defRPr/>
            </a:pPr>
            <a:r>
              <a:rPr lang="es-ES" sz="2400" dirty="0"/>
              <a:t>Evaluación DIBELS otoño 2023
Datos de la libreta de calificaciones
2022-2023 Aportes del maestro
Datos de lectura de EOG
Observación de lectura de otoño de 2023, si corresponde 
</a:t>
            </a:r>
            <a:endParaRPr lang="en-US" dirty="0"/>
          </a:p>
        </p:txBody>
      </p:sp>
    </p:spTree>
    <p:extLst>
      <p:ext uri="{BB962C8B-B14F-4D97-AF65-F5344CB8AC3E}">
        <p14:creationId xmlns:p14="http://schemas.microsoft.com/office/powerpoint/2010/main" val="237141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60CF96-9E8D-70BF-0D01-58376F9C8C88}"/>
              </a:ext>
            </a:extLst>
          </p:cNvPr>
          <p:cNvSpPr>
            <a:spLocks noGrp="1"/>
          </p:cNvSpPr>
          <p:nvPr>
            <p:ph type="title"/>
          </p:nvPr>
        </p:nvSpPr>
        <p:spPr>
          <a:xfrm>
            <a:off x="5127362" y="455362"/>
            <a:ext cx="6881728" cy="1550419"/>
          </a:xfrm>
        </p:spPr>
        <p:txBody>
          <a:bodyPr>
            <a:normAutofit/>
          </a:bodyPr>
          <a:lstStyle/>
          <a:p>
            <a:pPr>
              <a:lnSpc>
                <a:spcPct val="90000"/>
              </a:lnSpc>
            </a:pPr>
            <a:r>
              <a:rPr lang="es-ES" sz="3400" dirty="0"/>
              <a:t>¿Cuándo y dónde son las clases de enriquecimiento de lectura?
</a:t>
            </a:r>
            <a:endParaRPr lang="en-US" sz="3400" dirty="0"/>
          </a:p>
        </p:txBody>
      </p:sp>
      <p:pic>
        <p:nvPicPr>
          <p:cNvPr id="5" name="Picture 4" descr="Desks in empty classroom">
            <a:extLst>
              <a:ext uri="{FF2B5EF4-FFF2-40B4-BE49-F238E27FC236}">
                <a16:creationId xmlns:a16="http://schemas.microsoft.com/office/drawing/2014/main" id="{322DD883-7BA7-8586-A579-52ADD3BC335B}"/>
              </a:ext>
            </a:extLst>
          </p:cNvPr>
          <p:cNvPicPr>
            <a:picLocks noChangeAspect="1"/>
          </p:cNvPicPr>
          <p:nvPr/>
        </p:nvPicPr>
        <p:blipFill rotWithShape="1">
          <a:blip r:embed="rId2"/>
          <a:srcRect l="26255" r="22879"/>
          <a:stretch/>
        </p:blipFill>
        <p:spPr>
          <a:xfrm>
            <a:off x="20" y="10"/>
            <a:ext cx="4651228" cy="6857990"/>
          </a:xfrm>
          <a:prstGeom prst="rect">
            <a:avLst/>
          </a:prstGeom>
        </p:spPr>
      </p:pic>
      <p:sp>
        <p:nvSpPr>
          <p:cNvPr id="11" name="Rectangle 10">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72B717-6B43-E03E-C813-11658049B881}"/>
              </a:ext>
            </a:extLst>
          </p:cNvPr>
          <p:cNvSpPr>
            <a:spLocks noGrp="1"/>
          </p:cNvSpPr>
          <p:nvPr>
            <p:ph idx="1"/>
          </p:nvPr>
        </p:nvSpPr>
        <p:spPr>
          <a:xfrm>
            <a:off x="5127362" y="2160016"/>
            <a:ext cx="6881728" cy="3926152"/>
          </a:xfrm>
        </p:spPr>
        <p:txBody>
          <a:bodyPr>
            <a:normAutofit lnSpcReduction="10000"/>
          </a:bodyPr>
          <a:lstStyle/>
          <a:p>
            <a:pPr>
              <a:defRPr/>
            </a:pPr>
            <a:r>
              <a:rPr lang="es-ES" dirty="0"/>
              <a:t>Grados K-3 – Grupos pequeños de estudiantes de 3-4 se retiraron con la Sra. McGahhey o la Sra. Lane al Aula de Enriquecimiento de Lectura. 
Grados 4-5 – Pequeños grupos de estudiantes de 4-5 se retiraron al aula de la Sra. Grant.
Todas las clases son de 30 minutos
Los estudiantes no son sacados del almuerzo, el recreo o las clases especiales.
</a:t>
            </a:r>
            <a:endParaRPr lang="en-US" dirty="0"/>
          </a:p>
        </p:txBody>
      </p:sp>
    </p:spTree>
    <p:extLst>
      <p:ext uri="{BB962C8B-B14F-4D97-AF65-F5344CB8AC3E}">
        <p14:creationId xmlns:p14="http://schemas.microsoft.com/office/powerpoint/2010/main" val="208174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5441-C422-C598-6F84-7FAAC05AB7B2}"/>
              </a:ext>
            </a:extLst>
          </p:cNvPr>
          <p:cNvSpPr>
            <a:spLocks noGrp="1"/>
          </p:cNvSpPr>
          <p:nvPr>
            <p:ph type="title"/>
          </p:nvPr>
        </p:nvSpPr>
        <p:spPr/>
        <p:txBody>
          <a:bodyPr/>
          <a:lstStyle/>
          <a:p>
            <a:r>
              <a:rPr lang="en-US" dirty="0"/>
              <a:t>Class Materials</a:t>
            </a:r>
          </a:p>
        </p:txBody>
      </p:sp>
      <p:graphicFrame>
        <p:nvGraphicFramePr>
          <p:cNvPr id="5" name="Content Placeholder 2">
            <a:extLst>
              <a:ext uri="{FF2B5EF4-FFF2-40B4-BE49-F238E27FC236}">
                <a16:creationId xmlns:a16="http://schemas.microsoft.com/office/drawing/2014/main" id="{931322AF-7EFC-39A5-98AB-E4C207EA8D54}"/>
              </a:ext>
            </a:extLst>
          </p:cNvPr>
          <p:cNvGraphicFramePr>
            <a:graphicFrameLocks noGrp="1"/>
          </p:cNvGraphicFramePr>
          <p:nvPr>
            <p:ph idx="1"/>
          </p:nvPr>
        </p:nvGraphicFramePr>
        <p:xfrm>
          <a:off x="1587710" y="2160016"/>
          <a:ext cx="9486690" cy="3926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746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D8C68F39-5E8A-844C-A8FD-394F253C1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BC583CEB-AC2B-2640-94F6-5958E6BC5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6747FB-EE0D-5E61-4273-24A8AE4D01A6}"/>
              </a:ext>
            </a:extLst>
          </p:cNvPr>
          <p:cNvSpPr>
            <a:spLocks noGrp="1"/>
          </p:cNvSpPr>
          <p:nvPr>
            <p:ph type="title"/>
          </p:nvPr>
        </p:nvSpPr>
        <p:spPr>
          <a:xfrm>
            <a:off x="1587710" y="455362"/>
            <a:ext cx="9486690" cy="1550419"/>
          </a:xfrm>
        </p:spPr>
        <p:txBody>
          <a:bodyPr>
            <a:normAutofit fontScale="90000"/>
          </a:bodyPr>
          <a:lstStyle/>
          <a:p>
            <a:r>
              <a:rPr lang="es-ES" dirty="0"/>
              <a:t>¿Qué hará mi hijo durante el enriquecimiento de lectura?
</a:t>
            </a:r>
            <a:endParaRPr lang="en-US" dirty="0"/>
          </a:p>
        </p:txBody>
      </p:sp>
      <p:sp>
        <p:nvSpPr>
          <p:cNvPr id="3" name="Content Placeholder 2">
            <a:extLst>
              <a:ext uri="{FF2B5EF4-FFF2-40B4-BE49-F238E27FC236}">
                <a16:creationId xmlns:a16="http://schemas.microsoft.com/office/drawing/2014/main" id="{1C8ED309-123E-3191-7A3F-EA298FCF9949}"/>
              </a:ext>
            </a:extLst>
          </p:cNvPr>
          <p:cNvSpPr>
            <a:spLocks noGrp="1"/>
          </p:cNvSpPr>
          <p:nvPr>
            <p:ph idx="1"/>
          </p:nvPr>
        </p:nvSpPr>
        <p:spPr>
          <a:xfrm>
            <a:off x="1587499" y="2160588"/>
            <a:ext cx="5783939" cy="3925887"/>
          </a:xfrm>
        </p:spPr>
        <p:txBody>
          <a:bodyPr>
            <a:normAutofit fontScale="85000" lnSpcReduction="10000"/>
          </a:bodyPr>
          <a:lstStyle/>
          <a:p>
            <a:pPr>
              <a:lnSpc>
                <a:spcPct val="100000"/>
              </a:lnSpc>
              <a:defRPr/>
            </a:pPr>
            <a:r>
              <a:rPr lang="es-ES" sz="2000" dirty="0"/>
              <a:t>Instrucción basada en la investigación utilizando estrategias LETRS 1 y 2, UFLI </a:t>
            </a:r>
            <a:r>
              <a:rPr lang="es-ES" sz="2000" dirty="0" err="1"/>
              <a:t>Foundation</a:t>
            </a:r>
            <a:r>
              <a:rPr lang="es-ES" sz="2000" dirty="0"/>
              <a:t> y 95RAP.  Las estrategias incluyen:
Instrucción fonética explícita
Estudio de palabras
Lectura – Uso de lectores fonéticos, libros y pasajes
Escritura 
Poesía
Técnicas multisensoriales
Libros para llevar a casa / pasajes de lectura
</a:t>
            </a:r>
            <a:endParaRPr lang="en-US" dirty="0"/>
          </a:p>
          <a:p>
            <a:pPr lvl="2" eaLnBrk="1" hangingPunct="1">
              <a:lnSpc>
                <a:spcPct val="100000"/>
              </a:lnSpc>
              <a:defRPr/>
            </a:pPr>
            <a:endParaRPr lang="en-US" dirty="0"/>
          </a:p>
          <a:p>
            <a:pPr>
              <a:lnSpc>
                <a:spcPct val="100000"/>
              </a:lnSpc>
            </a:pPr>
            <a:endParaRPr lang="en-US" dirty="0"/>
          </a:p>
        </p:txBody>
      </p:sp>
      <p:pic>
        <p:nvPicPr>
          <p:cNvPr id="24" name="Graphic 6" descr="Teacher">
            <a:extLst>
              <a:ext uri="{FF2B5EF4-FFF2-40B4-BE49-F238E27FC236}">
                <a16:creationId xmlns:a16="http://schemas.microsoft.com/office/drawing/2014/main" id="{267D6006-ACCB-3E09-9DD9-93F0F51496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14961" y="2240621"/>
            <a:ext cx="3611880" cy="3611880"/>
          </a:xfrm>
          <a:prstGeom prst="rect">
            <a:avLst/>
          </a:prstGeom>
        </p:spPr>
      </p:pic>
    </p:spTree>
    <p:extLst>
      <p:ext uri="{BB962C8B-B14F-4D97-AF65-F5344CB8AC3E}">
        <p14:creationId xmlns:p14="http://schemas.microsoft.com/office/powerpoint/2010/main" val="211931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9">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1">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664DE7-340E-4563-95B3-D64360589D36}"/>
              </a:ext>
            </a:extLst>
          </p:cNvPr>
          <p:cNvSpPr>
            <a:spLocks noGrp="1"/>
          </p:cNvSpPr>
          <p:nvPr>
            <p:ph type="title"/>
          </p:nvPr>
        </p:nvSpPr>
        <p:spPr>
          <a:xfrm>
            <a:off x="3227899" y="455362"/>
            <a:ext cx="7846501" cy="1550419"/>
          </a:xfrm>
        </p:spPr>
        <p:txBody>
          <a:bodyPr>
            <a:normAutofit fontScale="90000"/>
          </a:bodyPr>
          <a:lstStyle/>
          <a:p>
            <a:r>
              <a:rPr lang="es-ES" dirty="0"/>
              <a:t>Conexión entre el hogar y la escuela
</a:t>
            </a:r>
            <a:endParaRPr lang="en-US" dirty="0"/>
          </a:p>
        </p:txBody>
      </p:sp>
      <p:sp>
        <p:nvSpPr>
          <p:cNvPr id="42" name="Rectangle 33">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Content Placeholder 2">
            <a:extLst>
              <a:ext uri="{FF2B5EF4-FFF2-40B4-BE49-F238E27FC236}">
                <a16:creationId xmlns:a16="http://schemas.microsoft.com/office/drawing/2014/main" id="{712B0A4F-6BAB-72DD-8FC1-450FBAA5A121}"/>
              </a:ext>
            </a:extLst>
          </p:cNvPr>
          <p:cNvGraphicFramePr>
            <a:graphicFrameLocks noGrp="1"/>
          </p:cNvGraphicFramePr>
          <p:nvPr>
            <p:ph idx="1"/>
            <p:extLst>
              <p:ext uri="{D42A27DB-BD31-4B8C-83A1-F6EECF244321}">
                <p14:modId xmlns:p14="http://schemas.microsoft.com/office/powerpoint/2010/main" val="1406312295"/>
              </p:ext>
            </p:extLst>
          </p:nvPr>
        </p:nvGraphicFramePr>
        <p:xfrm>
          <a:off x="3227899" y="2160588"/>
          <a:ext cx="7846501"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534431"/>
      </p:ext>
    </p:extLst>
  </p:cSld>
  <p:clrMapOvr>
    <a:masterClrMapping/>
  </p:clrMapOvr>
</p:sld>
</file>

<file path=ppt/theme/theme1.xml><?xml version="1.0" encoding="utf-8"?>
<a:theme xmlns:a="http://schemas.openxmlformats.org/drawingml/2006/main" name="InterweaveVTI">
  <a:themeElements>
    <a:clrScheme name="AnalogousFromRegularSeedRightStep">
      <a:dk1>
        <a:srgbClr val="000000"/>
      </a:dk1>
      <a:lt1>
        <a:srgbClr val="FFFFFF"/>
      </a:lt1>
      <a:dk2>
        <a:srgbClr val="412D24"/>
      </a:dk2>
      <a:lt2>
        <a:srgbClr val="E2E8E5"/>
      </a:lt2>
      <a:accent1>
        <a:srgbClr val="E72990"/>
      </a:accent1>
      <a:accent2>
        <a:srgbClr val="D5172F"/>
      </a:accent2>
      <a:accent3>
        <a:srgbClr val="E76029"/>
      </a:accent3>
      <a:accent4>
        <a:srgbClr val="CF9917"/>
      </a:accent4>
      <a:accent5>
        <a:srgbClr val="9AAB1E"/>
      </a:accent5>
      <a:accent6>
        <a:srgbClr val="5FB714"/>
      </a:accent6>
      <a:hlink>
        <a:srgbClr val="31935D"/>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otalTime>336</TotalTime>
  <Words>762</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Neue Haas Grotesk Text Pro</vt:lpstr>
      <vt:lpstr>InterweaveVTI</vt:lpstr>
      <vt:lpstr>Escuela Primaria Summersill 2023-2024 Título I 
</vt:lpstr>
      <vt:lpstr>Presentaciones
</vt:lpstr>
      <vt:lpstr>¿Qué es el enriquecimiento de lectura?
</vt:lpstr>
      <vt:lpstr>¿Cómo calificó mi hijo de grado K-3 para el Enriquecimiento de Lectura?</vt:lpstr>
      <vt:lpstr>¿Cómo calificó mi hijo de 4º a 5º grado para el Enriquecimiento de Lectura?
</vt:lpstr>
      <vt:lpstr>¿Cuándo y dónde son las clases de enriquecimiento de lectura?
</vt:lpstr>
      <vt:lpstr>Class Materials</vt:lpstr>
      <vt:lpstr>¿Qué hará mi hijo durante el enriquecimiento de lectura?
</vt:lpstr>
      <vt:lpstr>Conexión entre el hogar y la escuela
</vt:lpstr>
      <vt:lpstr>Inicio – Conexión escolar
</vt:lpstr>
      <vt:lpstr>¡Gracias por venir esta noche!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Summersill Elementary  2023-2024 Title I </dc:title>
  <dc:creator>RoseMary McGahhey</dc:creator>
  <cp:lastModifiedBy>RoseMary McGahhey</cp:lastModifiedBy>
  <cp:revision>1</cp:revision>
  <dcterms:created xsi:type="dcterms:W3CDTF">2023-09-14T13:15:13Z</dcterms:created>
  <dcterms:modified xsi:type="dcterms:W3CDTF">2023-09-29T11:47:10Z</dcterms:modified>
</cp:coreProperties>
</file>