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eMary McGahhey" userId="6bbe5b86-4468-49da-bbec-40ee7e93db5a" providerId="ADAL" clId="{391857DC-0896-48C7-A2BF-420416529D16}"/>
    <pc:docChg chg="undo custSel addSld modSld">
      <pc:chgData name="RoseMary McGahhey" userId="6bbe5b86-4468-49da-bbec-40ee7e93db5a" providerId="ADAL" clId="{391857DC-0896-48C7-A2BF-420416529D16}" dt="2023-09-14T17:54:12.120" v="1040" actId="27636"/>
      <pc:docMkLst>
        <pc:docMk/>
      </pc:docMkLst>
      <pc:sldChg chg="addSp delSp modSp mod setBg">
        <pc:chgData name="RoseMary McGahhey" userId="6bbe5b86-4468-49da-bbec-40ee7e93db5a" providerId="ADAL" clId="{391857DC-0896-48C7-A2BF-420416529D16}" dt="2023-09-14T17:53:30.734" v="1038" actId="255"/>
        <pc:sldMkLst>
          <pc:docMk/>
          <pc:sldMk cId="2371417525" sldId="260"/>
        </pc:sldMkLst>
        <pc:spChg chg="mod">
          <ac:chgData name="RoseMary McGahhey" userId="6bbe5b86-4468-49da-bbec-40ee7e93db5a" providerId="ADAL" clId="{391857DC-0896-48C7-A2BF-420416529D16}" dt="2023-09-14T17:25:02.937" v="223" actId="26606"/>
          <ac:spMkLst>
            <pc:docMk/>
            <pc:sldMk cId="2371417525" sldId="260"/>
            <ac:spMk id="2" creationId="{7AB02CD3-1DE8-4946-DBC4-8BE81C2A3F99}"/>
          </ac:spMkLst>
        </pc:spChg>
        <pc:spChg chg="mod">
          <ac:chgData name="RoseMary McGahhey" userId="6bbe5b86-4468-49da-bbec-40ee7e93db5a" providerId="ADAL" clId="{391857DC-0896-48C7-A2BF-420416529D16}" dt="2023-09-14T17:53:30.734" v="1038" actId="255"/>
          <ac:spMkLst>
            <pc:docMk/>
            <pc:sldMk cId="2371417525" sldId="260"/>
            <ac:spMk id="3" creationId="{E1AEC745-ED56-A51A-171E-D3B098BBF781}"/>
          </ac:spMkLst>
        </pc:spChg>
        <pc:spChg chg="add del">
          <ac:chgData name="RoseMary McGahhey" userId="6bbe5b86-4468-49da-bbec-40ee7e93db5a" providerId="ADAL" clId="{391857DC-0896-48C7-A2BF-420416529D16}" dt="2023-09-14T17:25:02.917" v="222" actId="26606"/>
          <ac:spMkLst>
            <pc:docMk/>
            <pc:sldMk cId="2371417525" sldId="260"/>
            <ac:spMk id="9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25:02.917" v="222" actId="26606"/>
          <ac:spMkLst>
            <pc:docMk/>
            <pc:sldMk cId="2371417525" sldId="260"/>
            <ac:spMk id="11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25:02.917" v="222" actId="26606"/>
          <ac:spMkLst>
            <pc:docMk/>
            <pc:sldMk cId="2371417525" sldId="260"/>
            <ac:spMk id="13" creationId="{BC583CEB-AC2B-2640-94F6-5958E6BC5BAB}"/>
          </ac:spMkLst>
        </pc:spChg>
        <pc:spChg chg="add">
          <ac:chgData name="RoseMary McGahhey" userId="6bbe5b86-4468-49da-bbec-40ee7e93db5a" providerId="ADAL" clId="{391857DC-0896-48C7-A2BF-420416529D16}" dt="2023-09-14T17:25:02.937" v="223" actId="26606"/>
          <ac:spMkLst>
            <pc:docMk/>
            <pc:sldMk cId="2371417525" sldId="260"/>
            <ac:spMk id="15" creationId="{C868C70C-E5C4-CD47-888C-FCB3373B6D38}"/>
          </ac:spMkLst>
        </pc:spChg>
        <pc:spChg chg="add">
          <ac:chgData name="RoseMary McGahhey" userId="6bbe5b86-4468-49da-bbec-40ee7e93db5a" providerId="ADAL" clId="{391857DC-0896-48C7-A2BF-420416529D16}" dt="2023-09-14T17:25:02.937" v="223" actId="26606"/>
          <ac:spMkLst>
            <pc:docMk/>
            <pc:sldMk cId="2371417525" sldId="260"/>
            <ac:spMk id="17" creationId="{D8C68F39-5E8A-844C-A8FD-394F253C1E5F}"/>
          </ac:spMkLst>
        </pc:spChg>
        <pc:spChg chg="add">
          <ac:chgData name="RoseMary McGahhey" userId="6bbe5b86-4468-49da-bbec-40ee7e93db5a" providerId="ADAL" clId="{391857DC-0896-48C7-A2BF-420416529D16}" dt="2023-09-14T17:25:02.937" v="223" actId="26606"/>
          <ac:spMkLst>
            <pc:docMk/>
            <pc:sldMk cId="2371417525" sldId="260"/>
            <ac:spMk id="18" creationId="{BC583CEB-AC2B-2640-94F6-5958E6BC5BAB}"/>
          </ac:spMkLst>
        </pc:spChg>
        <pc:picChg chg="add del">
          <ac:chgData name="RoseMary McGahhey" userId="6bbe5b86-4468-49da-bbec-40ee7e93db5a" providerId="ADAL" clId="{391857DC-0896-48C7-A2BF-420416529D16}" dt="2023-09-14T17:25:02.917" v="222" actId="26606"/>
          <ac:picMkLst>
            <pc:docMk/>
            <pc:sldMk cId="2371417525" sldId="260"/>
            <ac:picMk id="5" creationId="{060A20A5-9189-807E-D12D-C6A4CD10C71C}"/>
          </ac:picMkLst>
        </pc:picChg>
        <pc:picChg chg="add">
          <ac:chgData name="RoseMary McGahhey" userId="6bbe5b86-4468-49da-bbec-40ee7e93db5a" providerId="ADAL" clId="{391857DC-0896-48C7-A2BF-420416529D16}" dt="2023-09-14T17:25:02.937" v="223" actId="26606"/>
          <ac:picMkLst>
            <pc:docMk/>
            <pc:sldMk cId="2371417525" sldId="260"/>
            <ac:picMk id="16" creationId="{BA7BA3CB-4E06-2FDE-B855-A343FA1F04F8}"/>
          </ac:picMkLst>
        </pc:picChg>
      </pc:sldChg>
      <pc:sldChg chg="addSp modSp new mod setBg">
        <pc:chgData name="RoseMary McGahhey" userId="6bbe5b86-4468-49da-bbec-40ee7e93db5a" providerId="ADAL" clId="{391857DC-0896-48C7-A2BF-420416529D16}" dt="2023-09-14T17:24:48.286" v="220" actId="26606"/>
        <pc:sldMkLst>
          <pc:docMk/>
          <pc:sldMk cId="2081748196" sldId="261"/>
        </pc:sldMkLst>
        <pc:spChg chg="mod">
          <ac:chgData name="RoseMary McGahhey" userId="6bbe5b86-4468-49da-bbec-40ee7e93db5a" providerId="ADAL" clId="{391857DC-0896-48C7-A2BF-420416529D16}" dt="2023-09-14T17:24:48.286" v="220" actId="26606"/>
          <ac:spMkLst>
            <pc:docMk/>
            <pc:sldMk cId="2081748196" sldId="261"/>
            <ac:spMk id="2" creationId="{CD60CF96-9E8D-70BF-0D01-58376F9C8C88}"/>
          </ac:spMkLst>
        </pc:spChg>
        <pc:spChg chg="mod">
          <ac:chgData name="RoseMary McGahhey" userId="6bbe5b86-4468-49da-bbec-40ee7e93db5a" providerId="ADAL" clId="{391857DC-0896-48C7-A2BF-420416529D16}" dt="2023-09-14T17:24:48.286" v="220" actId="26606"/>
          <ac:spMkLst>
            <pc:docMk/>
            <pc:sldMk cId="2081748196" sldId="261"/>
            <ac:spMk id="3" creationId="{8172B717-6B43-E03E-C813-11658049B881}"/>
          </ac:spMkLst>
        </pc:spChg>
        <pc:spChg chg="add">
          <ac:chgData name="RoseMary McGahhey" userId="6bbe5b86-4468-49da-bbec-40ee7e93db5a" providerId="ADAL" clId="{391857DC-0896-48C7-A2BF-420416529D16}" dt="2023-09-14T17:24:48.286" v="220" actId="26606"/>
          <ac:spMkLst>
            <pc:docMk/>
            <pc:sldMk cId="2081748196" sldId="261"/>
            <ac:spMk id="9" creationId="{C868C70C-E5C4-CD47-888C-FCB3373B6D38}"/>
          </ac:spMkLst>
        </pc:spChg>
        <pc:spChg chg="add">
          <ac:chgData name="RoseMary McGahhey" userId="6bbe5b86-4468-49da-bbec-40ee7e93db5a" providerId="ADAL" clId="{391857DC-0896-48C7-A2BF-420416529D16}" dt="2023-09-14T17:24:48.286" v="220" actId="26606"/>
          <ac:spMkLst>
            <pc:docMk/>
            <pc:sldMk cId="2081748196" sldId="261"/>
            <ac:spMk id="11" creationId="{D8C68F39-5E8A-844C-A8FD-394F253C1E5F}"/>
          </ac:spMkLst>
        </pc:spChg>
        <pc:spChg chg="add">
          <ac:chgData name="RoseMary McGahhey" userId="6bbe5b86-4468-49da-bbec-40ee7e93db5a" providerId="ADAL" clId="{391857DC-0896-48C7-A2BF-420416529D16}" dt="2023-09-14T17:24:48.286" v="220" actId="26606"/>
          <ac:spMkLst>
            <pc:docMk/>
            <pc:sldMk cId="2081748196" sldId="261"/>
            <ac:spMk id="13" creationId="{BC583CEB-AC2B-2640-94F6-5958E6BC5BAB}"/>
          </ac:spMkLst>
        </pc:spChg>
        <pc:picChg chg="add">
          <ac:chgData name="RoseMary McGahhey" userId="6bbe5b86-4468-49da-bbec-40ee7e93db5a" providerId="ADAL" clId="{391857DC-0896-48C7-A2BF-420416529D16}" dt="2023-09-14T17:24:48.286" v="220" actId="26606"/>
          <ac:picMkLst>
            <pc:docMk/>
            <pc:sldMk cId="2081748196" sldId="261"/>
            <ac:picMk id="5" creationId="{322DD883-7BA7-8586-A579-52ADD3BC335B}"/>
          </ac:picMkLst>
        </pc:picChg>
      </pc:sldChg>
      <pc:sldChg chg="addSp delSp modSp new mod">
        <pc:chgData name="RoseMary McGahhey" userId="6bbe5b86-4468-49da-bbec-40ee7e93db5a" providerId="ADAL" clId="{391857DC-0896-48C7-A2BF-420416529D16}" dt="2023-09-14T17:24:30.155" v="219" actId="26606"/>
        <pc:sldMkLst>
          <pc:docMk/>
          <pc:sldMk cId="2587463956" sldId="262"/>
        </pc:sldMkLst>
        <pc:spChg chg="mod">
          <ac:chgData name="RoseMary McGahhey" userId="6bbe5b86-4468-49da-bbec-40ee7e93db5a" providerId="ADAL" clId="{391857DC-0896-48C7-A2BF-420416529D16}" dt="2023-09-14T13:36:19.806" v="216" actId="20577"/>
          <ac:spMkLst>
            <pc:docMk/>
            <pc:sldMk cId="2587463956" sldId="262"/>
            <ac:spMk id="2" creationId="{D7715441-C422-C598-6F84-7FAAC05AB7B2}"/>
          </ac:spMkLst>
        </pc:spChg>
        <pc:spChg chg="del mod">
          <ac:chgData name="RoseMary McGahhey" userId="6bbe5b86-4468-49da-bbec-40ee7e93db5a" providerId="ADAL" clId="{391857DC-0896-48C7-A2BF-420416529D16}" dt="2023-09-14T17:24:30.155" v="219" actId="26606"/>
          <ac:spMkLst>
            <pc:docMk/>
            <pc:sldMk cId="2587463956" sldId="262"/>
            <ac:spMk id="3" creationId="{CB3F3524-D3E0-2B4C-D5CC-45D0FFE5AD85}"/>
          </ac:spMkLst>
        </pc:spChg>
        <pc:graphicFrameChg chg="add">
          <ac:chgData name="RoseMary McGahhey" userId="6bbe5b86-4468-49da-bbec-40ee7e93db5a" providerId="ADAL" clId="{391857DC-0896-48C7-A2BF-420416529D16}" dt="2023-09-14T17:24:30.155" v="219" actId="26606"/>
          <ac:graphicFrameMkLst>
            <pc:docMk/>
            <pc:sldMk cId="2587463956" sldId="262"/>
            <ac:graphicFrameMk id="5" creationId="{931322AF-7EFC-39A5-98AB-E4C207EA8D54}"/>
          </ac:graphicFrameMkLst>
        </pc:graphicFrameChg>
      </pc:sldChg>
      <pc:sldChg chg="addSp delSp modSp new mod setBg">
        <pc:chgData name="RoseMary McGahhey" userId="6bbe5b86-4468-49da-bbec-40ee7e93db5a" providerId="ADAL" clId="{391857DC-0896-48C7-A2BF-420416529D16}" dt="2023-09-14T17:54:12.120" v="1040" actId="27636"/>
        <pc:sldMkLst>
          <pc:docMk/>
          <pc:sldMk cId="2119312009" sldId="263"/>
        </pc:sldMkLst>
        <pc:spChg chg="mod">
          <ac:chgData name="RoseMary McGahhey" userId="6bbe5b86-4468-49da-bbec-40ee7e93db5a" providerId="ADAL" clId="{391857DC-0896-48C7-A2BF-420416529D16}" dt="2023-09-14T17:31:11.906" v="512" actId="26606"/>
          <ac:spMkLst>
            <pc:docMk/>
            <pc:sldMk cId="2119312009" sldId="263"/>
            <ac:spMk id="2" creationId="{796747FB-EE0D-5E61-4273-24A8AE4D01A6}"/>
          </ac:spMkLst>
        </pc:spChg>
        <pc:spChg chg="mod">
          <ac:chgData name="RoseMary McGahhey" userId="6bbe5b86-4468-49da-bbec-40ee7e93db5a" providerId="ADAL" clId="{391857DC-0896-48C7-A2BF-420416529D16}" dt="2023-09-14T17:54:12.120" v="1040" actId="27636"/>
          <ac:spMkLst>
            <pc:docMk/>
            <pc:sldMk cId="2119312009" sldId="263"/>
            <ac:spMk id="3" creationId="{1C8ED309-123E-3191-7A3F-EA298FCF9949}"/>
          </ac:spMkLst>
        </pc:spChg>
        <pc:spChg chg="add del">
          <ac:chgData name="RoseMary McGahhey" userId="6bbe5b86-4468-49da-bbec-40ee7e93db5a" providerId="ADAL" clId="{391857DC-0896-48C7-A2BF-420416529D16}" dt="2023-09-14T17:30:53.744" v="507" actId="26606"/>
          <ac:spMkLst>
            <pc:docMk/>
            <pc:sldMk cId="2119312009" sldId="263"/>
            <ac:spMk id="9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1:07.649" v="509" actId="26606"/>
          <ac:spMkLst>
            <pc:docMk/>
            <pc:sldMk cId="2119312009" sldId="263"/>
            <ac:spMk id="10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0:53.744" v="507" actId="26606"/>
          <ac:spMkLst>
            <pc:docMk/>
            <pc:sldMk cId="2119312009" sldId="263"/>
            <ac:spMk id="11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31:07.649" v="509" actId="26606"/>
          <ac:spMkLst>
            <pc:docMk/>
            <pc:sldMk cId="2119312009" sldId="263"/>
            <ac:spMk id="12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30:53.744" v="507" actId="26606"/>
          <ac:spMkLst>
            <pc:docMk/>
            <pc:sldMk cId="2119312009" sldId="263"/>
            <ac:spMk id="13" creationId="{BC583CEB-AC2B-2640-94F6-5958E6BC5BAB}"/>
          </ac:spMkLst>
        </pc:spChg>
        <pc:spChg chg="add del">
          <ac:chgData name="RoseMary McGahhey" userId="6bbe5b86-4468-49da-bbec-40ee7e93db5a" providerId="ADAL" clId="{391857DC-0896-48C7-A2BF-420416529D16}" dt="2023-09-14T17:31:07.649" v="509" actId="26606"/>
          <ac:spMkLst>
            <pc:docMk/>
            <pc:sldMk cId="2119312009" sldId="263"/>
            <ac:spMk id="14" creationId="{BC583CEB-AC2B-2640-94F6-5958E6BC5BAB}"/>
          </ac:spMkLst>
        </pc:spChg>
        <pc:spChg chg="add del">
          <ac:chgData name="RoseMary McGahhey" userId="6bbe5b86-4468-49da-bbec-40ee7e93db5a" providerId="ADAL" clId="{391857DC-0896-48C7-A2BF-420416529D16}" dt="2023-09-14T17:31:11.893" v="511" actId="26606"/>
          <ac:spMkLst>
            <pc:docMk/>
            <pc:sldMk cId="2119312009" sldId="263"/>
            <ac:spMk id="16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1:11.893" v="511" actId="26606"/>
          <ac:spMkLst>
            <pc:docMk/>
            <pc:sldMk cId="2119312009" sldId="263"/>
            <ac:spMk id="18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31:11.893" v="511" actId="26606"/>
          <ac:spMkLst>
            <pc:docMk/>
            <pc:sldMk cId="2119312009" sldId="263"/>
            <ac:spMk id="19" creationId="{BC583CEB-AC2B-2640-94F6-5958E6BC5BAB}"/>
          </ac:spMkLst>
        </pc:spChg>
        <pc:spChg chg="add">
          <ac:chgData name="RoseMary McGahhey" userId="6bbe5b86-4468-49da-bbec-40ee7e93db5a" providerId="ADAL" clId="{391857DC-0896-48C7-A2BF-420416529D16}" dt="2023-09-14T17:31:11.906" v="512" actId="26606"/>
          <ac:spMkLst>
            <pc:docMk/>
            <pc:sldMk cId="2119312009" sldId="263"/>
            <ac:spMk id="21" creationId="{C868C70C-E5C4-CD47-888C-FCB3373B6D38}"/>
          </ac:spMkLst>
        </pc:spChg>
        <pc:spChg chg="add">
          <ac:chgData name="RoseMary McGahhey" userId="6bbe5b86-4468-49da-bbec-40ee7e93db5a" providerId="ADAL" clId="{391857DC-0896-48C7-A2BF-420416529D16}" dt="2023-09-14T17:31:11.906" v="512" actId="26606"/>
          <ac:spMkLst>
            <pc:docMk/>
            <pc:sldMk cId="2119312009" sldId="263"/>
            <ac:spMk id="22" creationId="{D8C68F39-5E8A-844C-A8FD-394F253C1E5F}"/>
          </ac:spMkLst>
        </pc:spChg>
        <pc:spChg chg="add">
          <ac:chgData name="RoseMary McGahhey" userId="6bbe5b86-4468-49da-bbec-40ee7e93db5a" providerId="ADAL" clId="{391857DC-0896-48C7-A2BF-420416529D16}" dt="2023-09-14T17:31:11.906" v="512" actId="26606"/>
          <ac:spMkLst>
            <pc:docMk/>
            <pc:sldMk cId="2119312009" sldId="263"/>
            <ac:spMk id="23" creationId="{BC583CEB-AC2B-2640-94F6-5958E6BC5BAB}"/>
          </ac:spMkLst>
        </pc:spChg>
        <pc:picChg chg="add del">
          <ac:chgData name="RoseMary McGahhey" userId="6bbe5b86-4468-49da-bbec-40ee7e93db5a" providerId="ADAL" clId="{391857DC-0896-48C7-A2BF-420416529D16}" dt="2023-09-14T17:30:53.744" v="507" actId="26606"/>
          <ac:picMkLst>
            <pc:docMk/>
            <pc:sldMk cId="2119312009" sldId="263"/>
            <ac:picMk id="5" creationId="{ED877A12-F19B-AE67-B906-915CA093C600}"/>
          </ac:picMkLst>
        </pc:picChg>
        <pc:picChg chg="add del">
          <ac:chgData name="RoseMary McGahhey" userId="6bbe5b86-4468-49da-bbec-40ee7e93db5a" providerId="ADAL" clId="{391857DC-0896-48C7-A2BF-420416529D16}" dt="2023-09-14T17:31:07.649" v="509" actId="26606"/>
          <ac:picMkLst>
            <pc:docMk/>
            <pc:sldMk cId="2119312009" sldId="263"/>
            <ac:picMk id="7" creationId="{267D6006-ACCB-3E09-9DD9-93F0F51496FD}"/>
          </ac:picMkLst>
        </pc:picChg>
        <pc:picChg chg="add del">
          <ac:chgData name="RoseMary McGahhey" userId="6bbe5b86-4468-49da-bbec-40ee7e93db5a" providerId="ADAL" clId="{391857DC-0896-48C7-A2BF-420416529D16}" dt="2023-09-14T17:31:11.893" v="511" actId="26606"/>
          <ac:picMkLst>
            <pc:docMk/>
            <pc:sldMk cId="2119312009" sldId="263"/>
            <ac:picMk id="17" creationId="{57FBE095-B690-A5E0-73FD-DFBE0F5F8BE0}"/>
          </ac:picMkLst>
        </pc:picChg>
        <pc:picChg chg="add">
          <ac:chgData name="RoseMary McGahhey" userId="6bbe5b86-4468-49da-bbec-40ee7e93db5a" providerId="ADAL" clId="{391857DC-0896-48C7-A2BF-420416529D16}" dt="2023-09-14T17:31:11.906" v="512" actId="26606"/>
          <ac:picMkLst>
            <pc:docMk/>
            <pc:sldMk cId="2119312009" sldId="263"/>
            <ac:picMk id="24" creationId="{267D6006-ACCB-3E09-9DD9-93F0F51496FD}"/>
          </ac:picMkLst>
        </pc:picChg>
      </pc:sldChg>
      <pc:sldChg chg="addSp delSp modSp new mod setBg">
        <pc:chgData name="RoseMary McGahhey" userId="6bbe5b86-4468-49da-bbec-40ee7e93db5a" providerId="ADAL" clId="{391857DC-0896-48C7-A2BF-420416529D16}" dt="2023-09-14T17:39:17.269" v="795" actId="26606"/>
        <pc:sldMkLst>
          <pc:docMk/>
          <pc:sldMk cId="3632534431" sldId="264"/>
        </pc:sldMkLst>
        <pc:spChg chg="mod">
          <ac:chgData name="RoseMary McGahhey" userId="6bbe5b86-4468-49da-bbec-40ee7e93db5a" providerId="ADAL" clId="{391857DC-0896-48C7-A2BF-420416529D16}" dt="2023-09-14T17:39:17.269" v="795" actId="26606"/>
          <ac:spMkLst>
            <pc:docMk/>
            <pc:sldMk cId="3632534431" sldId="264"/>
            <ac:spMk id="2" creationId="{0C664DE7-340E-4563-95B3-D64360589D36}"/>
          </ac:spMkLst>
        </pc:spChg>
        <pc:spChg chg="del mod">
          <ac:chgData name="RoseMary McGahhey" userId="6bbe5b86-4468-49da-bbec-40ee7e93db5a" providerId="ADAL" clId="{391857DC-0896-48C7-A2BF-420416529D16}" dt="2023-09-14T17:37:47.235" v="789" actId="26606"/>
          <ac:spMkLst>
            <pc:docMk/>
            <pc:sldMk cId="3632534431" sldId="264"/>
            <ac:spMk id="3" creationId="{A19C0913-5C00-1DC7-DFAC-C1B3640E2517}"/>
          </ac:spMkLst>
        </pc:spChg>
        <pc:spChg chg="add del">
          <ac:chgData name="RoseMary McGahhey" userId="6bbe5b86-4468-49da-bbec-40ee7e93db5a" providerId="ADAL" clId="{391857DC-0896-48C7-A2BF-420416529D16}" dt="2023-09-14T17:37:41.390" v="784" actId="26606"/>
          <ac:spMkLst>
            <pc:docMk/>
            <pc:sldMk cId="3632534431" sldId="264"/>
            <ac:spMk id="9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7:35.880" v="782" actId="26606"/>
          <ac:spMkLst>
            <pc:docMk/>
            <pc:sldMk cId="3632534431" sldId="264"/>
            <ac:spMk id="10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7:41.390" v="784" actId="26606"/>
          <ac:spMkLst>
            <pc:docMk/>
            <pc:sldMk cId="3632534431" sldId="264"/>
            <ac:spMk id="11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37:35.880" v="782" actId="26606"/>
          <ac:spMkLst>
            <pc:docMk/>
            <pc:sldMk cId="3632534431" sldId="264"/>
            <ac:spMk id="12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37:41.390" v="784" actId="26606"/>
          <ac:spMkLst>
            <pc:docMk/>
            <pc:sldMk cId="3632534431" sldId="264"/>
            <ac:spMk id="13" creationId="{BC583CEB-AC2B-2640-94F6-5958E6BC5BAB}"/>
          </ac:spMkLst>
        </pc:spChg>
        <pc:spChg chg="add del">
          <ac:chgData name="RoseMary McGahhey" userId="6bbe5b86-4468-49da-bbec-40ee7e93db5a" providerId="ADAL" clId="{391857DC-0896-48C7-A2BF-420416529D16}" dt="2023-09-14T17:37:35.880" v="782" actId="26606"/>
          <ac:spMkLst>
            <pc:docMk/>
            <pc:sldMk cId="3632534431" sldId="264"/>
            <ac:spMk id="14" creationId="{BC583CEB-AC2B-2640-94F6-5958E6BC5BAB}"/>
          </ac:spMkLst>
        </pc:spChg>
        <pc:spChg chg="add del">
          <ac:chgData name="RoseMary McGahhey" userId="6bbe5b86-4468-49da-bbec-40ee7e93db5a" providerId="ADAL" clId="{391857DC-0896-48C7-A2BF-420416529D16}" dt="2023-09-14T17:37:44.259" v="786" actId="26606"/>
          <ac:spMkLst>
            <pc:docMk/>
            <pc:sldMk cId="3632534431" sldId="264"/>
            <ac:spMk id="15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7:44.259" v="786" actId="26606"/>
          <ac:spMkLst>
            <pc:docMk/>
            <pc:sldMk cId="3632534431" sldId="264"/>
            <ac:spMk id="17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37:44.259" v="786" actId="26606"/>
          <ac:spMkLst>
            <pc:docMk/>
            <pc:sldMk cId="3632534431" sldId="264"/>
            <ac:spMk id="18" creationId="{BC583CEB-AC2B-2640-94F6-5958E6BC5BAB}"/>
          </ac:spMkLst>
        </pc:spChg>
        <pc:spChg chg="add del">
          <ac:chgData name="RoseMary McGahhey" userId="6bbe5b86-4468-49da-bbec-40ee7e93db5a" providerId="ADAL" clId="{391857DC-0896-48C7-A2BF-420416529D16}" dt="2023-09-14T17:37:47.187" v="788" actId="26606"/>
          <ac:spMkLst>
            <pc:docMk/>
            <pc:sldMk cId="3632534431" sldId="264"/>
            <ac:spMk id="20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7:47.187" v="788" actId="26606"/>
          <ac:spMkLst>
            <pc:docMk/>
            <pc:sldMk cId="3632534431" sldId="264"/>
            <ac:spMk id="21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37:47.187" v="788" actId="26606"/>
          <ac:spMkLst>
            <pc:docMk/>
            <pc:sldMk cId="3632534431" sldId="264"/>
            <ac:spMk id="22" creationId="{BC583CEB-AC2B-2640-94F6-5958E6BC5BAB}"/>
          </ac:spMkLst>
        </pc:spChg>
        <pc:spChg chg="add del">
          <ac:chgData name="RoseMary McGahhey" userId="6bbe5b86-4468-49da-bbec-40ee7e93db5a" providerId="ADAL" clId="{391857DC-0896-48C7-A2BF-420416529D16}" dt="2023-09-14T17:39:04.675" v="792" actId="26606"/>
          <ac:spMkLst>
            <pc:docMk/>
            <pc:sldMk cId="3632534431" sldId="264"/>
            <ac:spMk id="30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39:04.675" v="792" actId="26606"/>
          <ac:spMkLst>
            <pc:docMk/>
            <pc:sldMk cId="3632534431" sldId="264"/>
            <ac:spMk id="32" creationId="{15A8DDA3-B4FC-D445-AA06-C92ABAE24BAB}"/>
          </ac:spMkLst>
        </pc:spChg>
        <pc:spChg chg="add del">
          <ac:chgData name="RoseMary McGahhey" userId="6bbe5b86-4468-49da-bbec-40ee7e93db5a" providerId="ADAL" clId="{391857DC-0896-48C7-A2BF-420416529D16}" dt="2023-09-14T17:39:04.675" v="792" actId="26606"/>
          <ac:spMkLst>
            <pc:docMk/>
            <pc:sldMk cId="3632534431" sldId="264"/>
            <ac:spMk id="34" creationId="{9FD0692D-A304-5E4A-BCD9-C00690321FBC}"/>
          </ac:spMkLst>
        </pc:spChg>
        <pc:spChg chg="add del">
          <ac:chgData name="RoseMary McGahhey" userId="6bbe5b86-4468-49da-bbec-40ee7e93db5a" providerId="ADAL" clId="{391857DC-0896-48C7-A2BF-420416529D16}" dt="2023-09-14T17:39:17.182" v="794" actId="26606"/>
          <ac:spMkLst>
            <pc:docMk/>
            <pc:sldMk cId="3632534431" sldId="264"/>
            <ac:spMk id="36" creationId="{23BB7E73-E730-42EA-AACE-D1E323EA547E}"/>
          </ac:spMkLst>
        </pc:spChg>
        <pc:spChg chg="add del">
          <ac:chgData name="RoseMary McGahhey" userId="6bbe5b86-4468-49da-bbec-40ee7e93db5a" providerId="ADAL" clId="{391857DC-0896-48C7-A2BF-420416529D16}" dt="2023-09-14T17:39:17.182" v="794" actId="26606"/>
          <ac:spMkLst>
            <pc:docMk/>
            <pc:sldMk cId="3632534431" sldId="264"/>
            <ac:spMk id="37" creationId="{F1F6C2E9-B316-4410-88E5-74F044FC3575}"/>
          </ac:spMkLst>
        </pc:spChg>
        <pc:spChg chg="add del">
          <ac:chgData name="RoseMary McGahhey" userId="6bbe5b86-4468-49da-bbec-40ee7e93db5a" providerId="ADAL" clId="{391857DC-0896-48C7-A2BF-420416529D16}" dt="2023-09-14T17:39:17.182" v="794" actId="26606"/>
          <ac:spMkLst>
            <pc:docMk/>
            <pc:sldMk cId="3632534431" sldId="264"/>
            <ac:spMk id="38" creationId="{83D07262-43A6-451F-9B19-77B943C6399D}"/>
          </ac:spMkLst>
        </pc:spChg>
        <pc:spChg chg="add">
          <ac:chgData name="RoseMary McGahhey" userId="6bbe5b86-4468-49da-bbec-40ee7e93db5a" providerId="ADAL" clId="{391857DC-0896-48C7-A2BF-420416529D16}" dt="2023-09-14T17:39:17.269" v="795" actId="26606"/>
          <ac:spMkLst>
            <pc:docMk/>
            <pc:sldMk cId="3632534431" sldId="264"/>
            <ac:spMk id="40" creationId="{23BB7E73-E730-42EA-AACE-D1E323EA547E}"/>
          </ac:spMkLst>
        </pc:spChg>
        <pc:spChg chg="add">
          <ac:chgData name="RoseMary McGahhey" userId="6bbe5b86-4468-49da-bbec-40ee7e93db5a" providerId="ADAL" clId="{391857DC-0896-48C7-A2BF-420416529D16}" dt="2023-09-14T17:39:17.269" v="795" actId="26606"/>
          <ac:spMkLst>
            <pc:docMk/>
            <pc:sldMk cId="3632534431" sldId="264"/>
            <ac:spMk id="41" creationId="{F1F6C2E9-B316-4410-88E5-74F044FC3575}"/>
          </ac:spMkLst>
        </pc:spChg>
        <pc:spChg chg="add">
          <ac:chgData name="RoseMary McGahhey" userId="6bbe5b86-4468-49da-bbec-40ee7e93db5a" providerId="ADAL" clId="{391857DC-0896-48C7-A2BF-420416529D16}" dt="2023-09-14T17:39:17.269" v="795" actId="26606"/>
          <ac:spMkLst>
            <pc:docMk/>
            <pc:sldMk cId="3632534431" sldId="264"/>
            <ac:spMk id="42" creationId="{83D07262-43A6-451F-9B19-77B943C6399D}"/>
          </ac:spMkLst>
        </pc:spChg>
        <pc:graphicFrameChg chg="add mod modGraphic">
          <ac:chgData name="RoseMary McGahhey" userId="6bbe5b86-4468-49da-bbec-40ee7e93db5a" providerId="ADAL" clId="{391857DC-0896-48C7-A2BF-420416529D16}" dt="2023-09-14T17:39:17.269" v="795" actId="26606"/>
          <ac:graphicFrameMkLst>
            <pc:docMk/>
            <pc:sldMk cId="3632534431" sldId="264"/>
            <ac:graphicFrameMk id="25" creationId="{712B0A4F-6BAB-72DD-8FC1-450FBAA5A121}"/>
          </ac:graphicFrameMkLst>
        </pc:graphicFrameChg>
        <pc:picChg chg="add del">
          <ac:chgData name="RoseMary McGahhey" userId="6bbe5b86-4468-49da-bbec-40ee7e93db5a" providerId="ADAL" clId="{391857DC-0896-48C7-A2BF-420416529D16}" dt="2023-09-14T17:37:41.390" v="784" actId="26606"/>
          <ac:picMkLst>
            <pc:docMk/>
            <pc:sldMk cId="3632534431" sldId="264"/>
            <ac:picMk id="5" creationId="{15790F4D-4320-D2D0-A630-030E09D46CDC}"/>
          </ac:picMkLst>
        </pc:picChg>
        <pc:picChg chg="add del">
          <ac:chgData name="RoseMary McGahhey" userId="6bbe5b86-4468-49da-bbec-40ee7e93db5a" providerId="ADAL" clId="{391857DC-0896-48C7-A2BF-420416529D16}" dt="2023-09-14T17:37:35.880" v="782" actId="26606"/>
          <ac:picMkLst>
            <pc:docMk/>
            <pc:sldMk cId="3632534431" sldId="264"/>
            <ac:picMk id="7" creationId="{214A543E-5698-5802-5827-A3D3B0F7297D}"/>
          </ac:picMkLst>
        </pc:picChg>
        <pc:picChg chg="add del">
          <ac:chgData name="RoseMary McGahhey" userId="6bbe5b86-4468-49da-bbec-40ee7e93db5a" providerId="ADAL" clId="{391857DC-0896-48C7-A2BF-420416529D16}" dt="2023-09-14T17:37:44.259" v="786" actId="26606"/>
          <ac:picMkLst>
            <pc:docMk/>
            <pc:sldMk cId="3632534431" sldId="264"/>
            <ac:picMk id="16" creationId="{0FD610FB-32B7-B94C-D82E-704BB7C3E841}"/>
          </ac:picMkLst>
        </pc:picChg>
        <pc:picChg chg="add del">
          <ac:chgData name="RoseMary McGahhey" userId="6bbe5b86-4468-49da-bbec-40ee7e93db5a" providerId="ADAL" clId="{391857DC-0896-48C7-A2BF-420416529D16}" dt="2023-09-14T17:37:47.187" v="788" actId="26606"/>
          <ac:picMkLst>
            <pc:docMk/>
            <pc:sldMk cId="3632534431" sldId="264"/>
            <ac:picMk id="23" creationId="{71582387-3204-8029-B13F-4851A45E139B}"/>
          </ac:picMkLst>
        </pc:picChg>
      </pc:sldChg>
      <pc:sldChg chg="addSp delSp modSp new mod setBg">
        <pc:chgData name="RoseMary McGahhey" userId="6bbe5b86-4468-49da-bbec-40ee7e93db5a" providerId="ADAL" clId="{391857DC-0896-48C7-A2BF-420416529D16}" dt="2023-09-14T17:47:43.238" v="925" actId="26606"/>
        <pc:sldMkLst>
          <pc:docMk/>
          <pc:sldMk cId="1969547732" sldId="265"/>
        </pc:sldMkLst>
        <pc:spChg chg="mod">
          <ac:chgData name="RoseMary McGahhey" userId="6bbe5b86-4468-49da-bbec-40ee7e93db5a" providerId="ADAL" clId="{391857DC-0896-48C7-A2BF-420416529D16}" dt="2023-09-14T17:47:43.238" v="925" actId="26606"/>
          <ac:spMkLst>
            <pc:docMk/>
            <pc:sldMk cId="1969547732" sldId="265"/>
            <ac:spMk id="2" creationId="{E5F89192-64AF-085A-A07A-4C7EF1D297C5}"/>
          </ac:spMkLst>
        </pc:spChg>
        <pc:spChg chg="mod">
          <ac:chgData name="RoseMary McGahhey" userId="6bbe5b86-4468-49da-bbec-40ee7e93db5a" providerId="ADAL" clId="{391857DC-0896-48C7-A2BF-420416529D16}" dt="2023-09-14T17:47:43.238" v="925" actId="26606"/>
          <ac:spMkLst>
            <pc:docMk/>
            <pc:sldMk cId="1969547732" sldId="265"/>
            <ac:spMk id="3" creationId="{F6F0E46A-EA5E-F31F-8328-55C67044EBA4}"/>
          </ac:spMkLst>
        </pc:spChg>
        <pc:spChg chg="add del">
          <ac:chgData name="RoseMary McGahhey" userId="6bbe5b86-4468-49da-bbec-40ee7e93db5a" providerId="ADAL" clId="{391857DC-0896-48C7-A2BF-420416529D16}" dt="2023-09-14T17:47:36.292" v="922" actId="26606"/>
          <ac:spMkLst>
            <pc:docMk/>
            <pc:sldMk cId="1969547732" sldId="265"/>
            <ac:spMk id="9" creationId="{C868C70C-E5C4-CD47-888C-FCB3373B6D38}"/>
          </ac:spMkLst>
        </pc:spChg>
        <pc:spChg chg="add">
          <ac:chgData name="RoseMary McGahhey" userId="6bbe5b86-4468-49da-bbec-40ee7e93db5a" providerId="ADAL" clId="{391857DC-0896-48C7-A2BF-420416529D16}" dt="2023-09-14T17:47:43.238" v="925" actId="26606"/>
          <ac:spMkLst>
            <pc:docMk/>
            <pc:sldMk cId="1969547732" sldId="265"/>
            <ac:spMk id="10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47:36.292" v="922" actId="26606"/>
          <ac:spMkLst>
            <pc:docMk/>
            <pc:sldMk cId="1969547732" sldId="265"/>
            <ac:spMk id="11" creationId="{D8C68F39-5E8A-844C-A8FD-394F253C1E5F}"/>
          </ac:spMkLst>
        </pc:spChg>
        <pc:spChg chg="add">
          <ac:chgData name="RoseMary McGahhey" userId="6bbe5b86-4468-49da-bbec-40ee7e93db5a" providerId="ADAL" clId="{391857DC-0896-48C7-A2BF-420416529D16}" dt="2023-09-14T17:47:43.238" v="925" actId="26606"/>
          <ac:spMkLst>
            <pc:docMk/>
            <pc:sldMk cId="1969547732" sldId="265"/>
            <ac:spMk id="12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47:36.292" v="922" actId="26606"/>
          <ac:spMkLst>
            <pc:docMk/>
            <pc:sldMk cId="1969547732" sldId="265"/>
            <ac:spMk id="13" creationId="{BC583CEB-AC2B-2640-94F6-5958E6BC5BAB}"/>
          </ac:spMkLst>
        </pc:spChg>
        <pc:spChg chg="add">
          <ac:chgData name="RoseMary McGahhey" userId="6bbe5b86-4468-49da-bbec-40ee7e93db5a" providerId="ADAL" clId="{391857DC-0896-48C7-A2BF-420416529D16}" dt="2023-09-14T17:47:43.238" v="925" actId="26606"/>
          <ac:spMkLst>
            <pc:docMk/>
            <pc:sldMk cId="1969547732" sldId="265"/>
            <ac:spMk id="14" creationId="{BC583CEB-AC2B-2640-94F6-5958E6BC5BAB}"/>
          </ac:spMkLst>
        </pc:spChg>
        <pc:spChg chg="add del">
          <ac:chgData name="RoseMary McGahhey" userId="6bbe5b86-4468-49da-bbec-40ee7e93db5a" providerId="ADAL" clId="{391857DC-0896-48C7-A2BF-420416529D16}" dt="2023-09-14T17:47:43.208" v="924" actId="26606"/>
          <ac:spMkLst>
            <pc:docMk/>
            <pc:sldMk cId="1969547732" sldId="265"/>
            <ac:spMk id="15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47:43.208" v="924" actId="26606"/>
          <ac:spMkLst>
            <pc:docMk/>
            <pc:sldMk cId="1969547732" sldId="265"/>
            <ac:spMk id="17" creationId="{D8C68F39-5E8A-844C-A8FD-394F253C1E5F}"/>
          </ac:spMkLst>
        </pc:spChg>
        <pc:spChg chg="add del">
          <ac:chgData name="RoseMary McGahhey" userId="6bbe5b86-4468-49da-bbec-40ee7e93db5a" providerId="ADAL" clId="{391857DC-0896-48C7-A2BF-420416529D16}" dt="2023-09-14T17:47:43.208" v="924" actId="26606"/>
          <ac:spMkLst>
            <pc:docMk/>
            <pc:sldMk cId="1969547732" sldId="265"/>
            <ac:spMk id="18" creationId="{BC583CEB-AC2B-2640-94F6-5958E6BC5BAB}"/>
          </ac:spMkLst>
        </pc:spChg>
        <pc:picChg chg="add del">
          <ac:chgData name="RoseMary McGahhey" userId="6bbe5b86-4468-49da-bbec-40ee7e93db5a" providerId="ADAL" clId="{391857DC-0896-48C7-A2BF-420416529D16}" dt="2023-09-14T17:47:36.292" v="922" actId="26606"/>
          <ac:picMkLst>
            <pc:docMk/>
            <pc:sldMk cId="1969547732" sldId="265"/>
            <ac:picMk id="5" creationId="{F215D54F-F62A-7BD2-17AE-CEFB5CF42EAC}"/>
          </ac:picMkLst>
        </pc:picChg>
        <pc:picChg chg="add">
          <ac:chgData name="RoseMary McGahhey" userId="6bbe5b86-4468-49da-bbec-40ee7e93db5a" providerId="ADAL" clId="{391857DC-0896-48C7-A2BF-420416529D16}" dt="2023-09-14T17:47:43.238" v="925" actId="26606"/>
          <ac:picMkLst>
            <pc:docMk/>
            <pc:sldMk cId="1969547732" sldId="265"/>
            <ac:picMk id="7" creationId="{83A36391-FBC6-42B0-7A06-20246532756F}"/>
          </ac:picMkLst>
        </pc:picChg>
        <pc:picChg chg="add del">
          <ac:chgData name="RoseMary McGahhey" userId="6bbe5b86-4468-49da-bbec-40ee7e93db5a" providerId="ADAL" clId="{391857DC-0896-48C7-A2BF-420416529D16}" dt="2023-09-14T17:47:43.208" v="924" actId="26606"/>
          <ac:picMkLst>
            <pc:docMk/>
            <pc:sldMk cId="1969547732" sldId="265"/>
            <ac:picMk id="16" creationId="{17529B8D-7596-51AC-A978-23FE61C82C71}"/>
          </ac:picMkLst>
        </pc:picChg>
      </pc:sldChg>
      <pc:sldChg chg="addSp delSp modSp new mod setBg">
        <pc:chgData name="RoseMary McGahhey" userId="6bbe5b86-4468-49da-bbec-40ee7e93db5a" providerId="ADAL" clId="{391857DC-0896-48C7-A2BF-420416529D16}" dt="2023-09-14T17:51:20.425" v="1037" actId="26606"/>
        <pc:sldMkLst>
          <pc:docMk/>
          <pc:sldMk cId="3222194066" sldId="266"/>
        </pc:sldMkLst>
        <pc:spChg chg="mod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2" creationId="{387D0F39-C416-222B-0800-914A86BD62E1}"/>
          </ac:spMkLst>
        </pc:spChg>
        <pc:spChg chg="mod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3" creationId="{0EE58273-1ED3-BEC3-A978-3B645BB50A90}"/>
          </ac:spMkLst>
        </pc:spChg>
        <pc:spChg chg="add del">
          <ac:chgData name="RoseMary McGahhey" userId="6bbe5b86-4468-49da-bbec-40ee7e93db5a" providerId="ADAL" clId="{391857DC-0896-48C7-A2BF-420416529D16}" dt="2023-09-14T17:50:44.318" v="1033" actId="26606"/>
          <ac:spMkLst>
            <pc:docMk/>
            <pc:sldMk cId="3222194066" sldId="266"/>
            <ac:spMk id="10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50:44.318" v="1033" actId="26606"/>
          <ac:spMkLst>
            <pc:docMk/>
            <pc:sldMk cId="3222194066" sldId="266"/>
            <ac:spMk id="12" creationId="{15A8DDA3-B4FC-D445-AA06-C92ABAE24BAB}"/>
          </ac:spMkLst>
        </pc:spChg>
        <pc:spChg chg="add del">
          <ac:chgData name="RoseMary McGahhey" userId="6bbe5b86-4468-49da-bbec-40ee7e93db5a" providerId="ADAL" clId="{391857DC-0896-48C7-A2BF-420416529D16}" dt="2023-09-14T17:50:44.318" v="1033" actId="26606"/>
          <ac:spMkLst>
            <pc:docMk/>
            <pc:sldMk cId="3222194066" sldId="266"/>
            <ac:spMk id="14" creationId="{9FD0692D-A304-5E4A-BCD9-C00690321FBC}"/>
          </ac:spMkLst>
        </pc:spChg>
        <pc:spChg chg="add del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16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17" creationId="{15A8DDA3-B4FC-D445-AA06-C92ABAE24BAB}"/>
          </ac:spMkLst>
        </pc:spChg>
        <pc:spChg chg="add del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18" creationId="{9FD0692D-A304-5E4A-BCD9-C00690321FBC}"/>
          </ac:spMkLst>
        </pc:spChg>
        <pc:spChg chg="add del">
          <ac:chgData name="RoseMary McGahhey" userId="6bbe5b86-4468-49da-bbec-40ee7e93db5a" providerId="ADAL" clId="{391857DC-0896-48C7-A2BF-420416529D16}" dt="2023-09-14T17:51:20.409" v="1036" actId="26606"/>
          <ac:spMkLst>
            <pc:docMk/>
            <pc:sldMk cId="3222194066" sldId="266"/>
            <ac:spMk id="24" creationId="{C868C70C-E5C4-CD47-888C-FCB3373B6D38}"/>
          </ac:spMkLst>
        </pc:spChg>
        <pc:spChg chg="add del">
          <ac:chgData name="RoseMary McGahhey" userId="6bbe5b86-4468-49da-bbec-40ee7e93db5a" providerId="ADAL" clId="{391857DC-0896-48C7-A2BF-420416529D16}" dt="2023-09-14T17:51:20.409" v="1036" actId="26606"/>
          <ac:spMkLst>
            <pc:docMk/>
            <pc:sldMk cId="3222194066" sldId="266"/>
            <ac:spMk id="26" creationId="{6DA97320-228E-48F3-BCFA-423F983C8557}"/>
          </ac:spMkLst>
        </pc:spChg>
        <pc:spChg chg="add del">
          <ac:chgData name="RoseMary McGahhey" userId="6bbe5b86-4468-49da-bbec-40ee7e93db5a" providerId="ADAL" clId="{391857DC-0896-48C7-A2BF-420416529D16}" dt="2023-09-14T17:51:20.409" v="1036" actId="26606"/>
          <ac:spMkLst>
            <pc:docMk/>
            <pc:sldMk cId="3222194066" sldId="266"/>
            <ac:spMk id="28" creationId="{2C9F0975-851A-4FEC-B19A-6EC12C0D540C}"/>
          </ac:spMkLst>
        </pc:spChg>
        <pc:spChg chg="add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30" creationId="{A21C8291-E3D5-4240-8FF4-E5213CBCC453}"/>
          </ac:spMkLst>
        </pc:spChg>
        <pc:spChg chg="add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31" creationId="{2D03A0B2-4A2F-D846-A5E6-FB7CB9A031F7}"/>
          </ac:spMkLst>
        </pc:spChg>
        <pc:spChg chg="add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32" creationId="{08B44AFE-C181-7047-8CC9-CA00BD385EEA}"/>
          </ac:spMkLst>
        </pc:spChg>
        <pc:spChg chg="add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33" creationId="{7F573F1D-73A7-FB41-BCAD-FC9AA7DEF4F5}"/>
          </ac:spMkLst>
        </pc:spChg>
        <pc:spChg chg="add">
          <ac:chgData name="RoseMary McGahhey" userId="6bbe5b86-4468-49da-bbec-40ee7e93db5a" providerId="ADAL" clId="{391857DC-0896-48C7-A2BF-420416529D16}" dt="2023-09-14T17:51:20.425" v="1037" actId="26606"/>
          <ac:spMkLst>
            <pc:docMk/>
            <pc:sldMk cId="3222194066" sldId="266"/>
            <ac:spMk id="34" creationId="{A88F843D-1C1B-C740-AC27-E3238D0F5F47}"/>
          </ac:spMkLst>
        </pc:spChg>
        <pc:picChg chg="add del">
          <ac:chgData name="RoseMary McGahhey" userId="6bbe5b86-4468-49da-bbec-40ee7e93db5a" providerId="ADAL" clId="{391857DC-0896-48C7-A2BF-420416529D16}" dt="2023-09-14T17:50:44.318" v="1033" actId="26606"/>
          <ac:picMkLst>
            <pc:docMk/>
            <pc:sldMk cId="3222194066" sldId="266"/>
            <ac:picMk id="7" creationId="{9A0DCE32-F4E2-2798-7BE6-FC9A9197D02E}"/>
          </ac:picMkLst>
        </pc:picChg>
        <pc:picChg chg="add mod">
          <ac:chgData name="RoseMary McGahhey" userId="6bbe5b86-4468-49da-bbec-40ee7e93db5a" providerId="ADAL" clId="{391857DC-0896-48C7-A2BF-420416529D16}" dt="2023-09-14T17:51:20.425" v="1037" actId="26606"/>
          <ac:picMkLst>
            <pc:docMk/>
            <pc:sldMk cId="3222194066" sldId="266"/>
            <ac:picMk id="19" creationId="{8098D634-56EE-CD85-0C26-CA8F494F74CC}"/>
          </ac:picMkLst>
        </pc:picChg>
      </pc:sldChg>
    </pc:docChg>
  </pc:docChgLst>
  <pc:docChgLst>
    <pc:chgData name="RoseMary McGahhey" userId="6bbe5b86-4468-49da-bbec-40ee7e93db5a" providerId="ADAL" clId="{7CA496FC-2FD0-4DE1-B243-670794BCB8BF}"/>
    <pc:docChg chg="modShowInfo">
      <pc:chgData name="RoseMary McGahhey" userId="6bbe5b86-4468-49da-bbec-40ee7e93db5a" providerId="ADAL" clId="{7CA496FC-2FD0-4DE1-B243-670794BCB8BF}" dt="2023-09-28T21:37:46.449" v="0" actId="2744"/>
      <pc:docMkLst>
        <pc:docMk/>
      </pc:docMkLst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AEA9D-7F9B-45F5-BD05-BD9A85570D2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E4DF518-811F-4A5C-84CF-2B9996061652}">
      <dgm:prSet/>
      <dgm:spPr/>
      <dgm:t>
        <a:bodyPr/>
        <a:lstStyle/>
        <a:p>
          <a:r>
            <a:rPr lang="en-US"/>
            <a:t>Rosemary McGahhey – Reading Specialist, Grades K-2</a:t>
          </a:r>
        </a:p>
      </dgm:t>
    </dgm:pt>
    <dgm:pt modelId="{A5421D69-319F-43CE-96AB-2462D70CB4BA}" type="parTrans" cxnId="{A8EF4679-092F-48BB-B1B3-265A8C6800F5}">
      <dgm:prSet/>
      <dgm:spPr/>
      <dgm:t>
        <a:bodyPr/>
        <a:lstStyle/>
        <a:p>
          <a:endParaRPr lang="en-US"/>
        </a:p>
      </dgm:t>
    </dgm:pt>
    <dgm:pt modelId="{80D64EFD-8719-45D3-99B7-2B1769FE249B}" type="sibTrans" cxnId="{A8EF4679-092F-48BB-B1B3-265A8C6800F5}">
      <dgm:prSet/>
      <dgm:spPr/>
      <dgm:t>
        <a:bodyPr/>
        <a:lstStyle/>
        <a:p>
          <a:endParaRPr lang="en-US"/>
        </a:p>
      </dgm:t>
    </dgm:pt>
    <dgm:pt modelId="{1BDBD3A1-917F-4FDF-9528-1FD7A965BDFC}">
      <dgm:prSet/>
      <dgm:spPr/>
      <dgm:t>
        <a:bodyPr/>
        <a:lstStyle/>
        <a:p>
          <a:r>
            <a:rPr lang="en-US"/>
            <a:t>Maureen Lane – Reading Specialist, Grades 1-3</a:t>
          </a:r>
        </a:p>
      </dgm:t>
    </dgm:pt>
    <dgm:pt modelId="{40B8BF0B-09CD-47F4-B877-B3F3826D54C6}" type="parTrans" cxnId="{73D08C33-C9CA-424C-A2D6-2FB7C7C1B8F1}">
      <dgm:prSet/>
      <dgm:spPr/>
      <dgm:t>
        <a:bodyPr/>
        <a:lstStyle/>
        <a:p>
          <a:endParaRPr lang="en-US"/>
        </a:p>
      </dgm:t>
    </dgm:pt>
    <dgm:pt modelId="{89DB9B20-F5F1-43CD-9D5F-95026184D07F}" type="sibTrans" cxnId="{73D08C33-C9CA-424C-A2D6-2FB7C7C1B8F1}">
      <dgm:prSet/>
      <dgm:spPr/>
      <dgm:t>
        <a:bodyPr/>
        <a:lstStyle/>
        <a:p>
          <a:endParaRPr lang="en-US"/>
        </a:p>
      </dgm:t>
    </dgm:pt>
    <dgm:pt modelId="{1C822A6D-16F9-4AEE-9361-681CB08E0C1D}">
      <dgm:prSet/>
      <dgm:spPr/>
      <dgm:t>
        <a:bodyPr/>
        <a:lstStyle/>
        <a:p>
          <a:r>
            <a:rPr lang="en-US"/>
            <a:t>Rebecca Grant – Title I Instructional Coach and Reading Specialist, Grades 4-5</a:t>
          </a:r>
        </a:p>
      </dgm:t>
    </dgm:pt>
    <dgm:pt modelId="{2B68DB7C-DCE3-49F9-972A-3111EA3C3070}" type="parTrans" cxnId="{3DF6D5D1-5335-4E87-9AC7-D61E2F148749}">
      <dgm:prSet/>
      <dgm:spPr/>
      <dgm:t>
        <a:bodyPr/>
        <a:lstStyle/>
        <a:p>
          <a:endParaRPr lang="en-US"/>
        </a:p>
      </dgm:t>
    </dgm:pt>
    <dgm:pt modelId="{85C373D9-460E-4CF4-B055-6A0682C1CD5A}" type="sibTrans" cxnId="{3DF6D5D1-5335-4E87-9AC7-D61E2F148749}">
      <dgm:prSet/>
      <dgm:spPr/>
      <dgm:t>
        <a:bodyPr/>
        <a:lstStyle/>
        <a:p>
          <a:endParaRPr lang="en-US"/>
        </a:p>
      </dgm:t>
    </dgm:pt>
    <dgm:pt modelId="{F368DB0C-DC97-4E04-A905-D39A8ECA16B9}" type="pres">
      <dgm:prSet presAssocID="{257AEA9D-7F9B-45F5-BD05-BD9A85570D20}" presName="linear" presStyleCnt="0">
        <dgm:presLayoutVars>
          <dgm:animLvl val="lvl"/>
          <dgm:resizeHandles val="exact"/>
        </dgm:presLayoutVars>
      </dgm:prSet>
      <dgm:spPr/>
    </dgm:pt>
    <dgm:pt modelId="{8E68CD4C-C16C-4351-8312-3B07445FF431}" type="pres">
      <dgm:prSet presAssocID="{EE4DF518-811F-4A5C-84CF-2B999606165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E0428B-9762-442F-8FC0-23512762D3AF}" type="pres">
      <dgm:prSet presAssocID="{80D64EFD-8719-45D3-99B7-2B1769FE249B}" presName="spacer" presStyleCnt="0"/>
      <dgm:spPr/>
    </dgm:pt>
    <dgm:pt modelId="{AD6DD20C-04BD-4FE8-A406-F75B63C94E34}" type="pres">
      <dgm:prSet presAssocID="{1BDBD3A1-917F-4FDF-9528-1FD7A965BDF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370093-C1EE-4CD2-90BC-37AE0161E94C}" type="pres">
      <dgm:prSet presAssocID="{89DB9B20-F5F1-43CD-9D5F-95026184D07F}" presName="spacer" presStyleCnt="0"/>
      <dgm:spPr/>
    </dgm:pt>
    <dgm:pt modelId="{E230FD10-01EB-486E-A726-EA05089E6EF2}" type="pres">
      <dgm:prSet presAssocID="{1C822A6D-16F9-4AEE-9361-681CB08E0C1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9D72B09-A1CB-4D18-873C-E71EC47331DE}" type="presOf" srcId="{1C822A6D-16F9-4AEE-9361-681CB08E0C1D}" destId="{E230FD10-01EB-486E-A726-EA05089E6EF2}" srcOrd="0" destOrd="0" presId="urn:microsoft.com/office/officeart/2005/8/layout/vList2"/>
    <dgm:cxn modelId="{AF49C622-50E2-4976-AA32-2ED2F89E98B9}" type="presOf" srcId="{EE4DF518-811F-4A5C-84CF-2B9996061652}" destId="{8E68CD4C-C16C-4351-8312-3B07445FF431}" srcOrd="0" destOrd="0" presId="urn:microsoft.com/office/officeart/2005/8/layout/vList2"/>
    <dgm:cxn modelId="{73D08C33-C9CA-424C-A2D6-2FB7C7C1B8F1}" srcId="{257AEA9D-7F9B-45F5-BD05-BD9A85570D20}" destId="{1BDBD3A1-917F-4FDF-9528-1FD7A965BDFC}" srcOrd="1" destOrd="0" parTransId="{40B8BF0B-09CD-47F4-B877-B3F3826D54C6}" sibTransId="{89DB9B20-F5F1-43CD-9D5F-95026184D07F}"/>
    <dgm:cxn modelId="{A8EF4679-092F-48BB-B1B3-265A8C6800F5}" srcId="{257AEA9D-7F9B-45F5-BD05-BD9A85570D20}" destId="{EE4DF518-811F-4A5C-84CF-2B9996061652}" srcOrd="0" destOrd="0" parTransId="{A5421D69-319F-43CE-96AB-2462D70CB4BA}" sibTransId="{80D64EFD-8719-45D3-99B7-2B1769FE249B}"/>
    <dgm:cxn modelId="{A95DBFC6-2601-4095-BAEE-94F84C3558BA}" type="presOf" srcId="{1BDBD3A1-917F-4FDF-9528-1FD7A965BDFC}" destId="{AD6DD20C-04BD-4FE8-A406-F75B63C94E34}" srcOrd="0" destOrd="0" presId="urn:microsoft.com/office/officeart/2005/8/layout/vList2"/>
    <dgm:cxn modelId="{3DF6D5D1-5335-4E87-9AC7-D61E2F148749}" srcId="{257AEA9D-7F9B-45F5-BD05-BD9A85570D20}" destId="{1C822A6D-16F9-4AEE-9361-681CB08E0C1D}" srcOrd="2" destOrd="0" parTransId="{2B68DB7C-DCE3-49F9-972A-3111EA3C3070}" sibTransId="{85C373D9-460E-4CF4-B055-6A0682C1CD5A}"/>
    <dgm:cxn modelId="{3DBF26D8-DC83-47AE-90B7-1D3D605ED78E}" type="presOf" srcId="{257AEA9D-7F9B-45F5-BD05-BD9A85570D20}" destId="{F368DB0C-DC97-4E04-A905-D39A8ECA16B9}" srcOrd="0" destOrd="0" presId="urn:microsoft.com/office/officeart/2005/8/layout/vList2"/>
    <dgm:cxn modelId="{F26214AB-2C9B-40D3-BDD5-18CFB2E35E99}" type="presParOf" srcId="{F368DB0C-DC97-4E04-A905-D39A8ECA16B9}" destId="{8E68CD4C-C16C-4351-8312-3B07445FF431}" srcOrd="0" destOrd="0" presId="urn:microsoft.com/office/officeart/2005/8/layout/vList2"/>
    <dgm:cxn modelId="{31BEF3DF-93B4-4A2A-BF09-342352032E4D}" type="presParOf" srcId="{F368DB0C-DC97-4E04-A905-D39A8ECA16B9}" destId="{D4E0428B-9762-442F-8FC0-23512762D3AF}" srcOrd="1" destOrd="0" presId="urn:microsoft.com/office/officeart/2005/8/layout/vList2"/>
    <dgm:cxn modelId="{AC7E3DAB-03BC-48F2-A841-14EF3E418E64}" type="presParOf" srcId="{F368DB0C-DC97-4E04-A905-D39A8ECA16B9}" destId="{AD6DD20C-04BD-4FE8-A406-F75B63C94E34}" srcOrd="2" destOrd="0" presId="urn:microsoft.com/office/officeart/2005/8/layout/vList2"/>
    <dgm:cxn modelId="{0ED26B69-994B-4B62-9B63-5716A47C1378}" type="presParOf" srcId="{F368DB0C-DC97-4E04-A905-D39A8ECA16B9}" destId="{9E370093-C1EE-4CD2-90BC-37AE0161E94C}" srcOrd="3" destOrd="0" presId="urn:microsoft.com/office/officeart/2005/8/layout/vList2"/>
    <dgm:cxn modelId="{F86F675E-EFD0-4340-8913-F67E91A2EE34}" type="presParOf" srcId="{F368DB0C-DC97-4E04-A905-D39A8ECA16B9}" destId="{E230FD10-01EB-486E-A726-EA05089E6E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6F2867-69C5-47D9-8D7D-2D35FE8F50D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54C7F-9E60-4741-B371-689C40F37F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Materials (markers/pencils/ABC Charts/notebooks/magnetic letters) are provided in the Reading Enrichment classroom. </a:t>
          </a:r>
        </a:p>
      </dgm:t>
    </dgm:pt>
    <dgm:pt modelId="{D87BDC20-1799-454F-9877-A3717BE1A62E}" type="parTrans" cxnId="{1934BEEE-8365-4E10-B6A6-A44992B7E1F0}">
      <dgm:prSet/>
      <dgm:spPr/>
      <dgm:t>
        <a:bodyPr/>
        <a:lstStyle/>
        <a:p>
          <a:endParaRPr lang="en-US"/>
        </a:p>
      </dgm:t>
    </dgm:pt>
    <dgm:pt modelId="{0387E51D-A7B7-4AA1-8B1F-1E3535B280ED}" type="sibTrans" cxnId="{1934BEEE-8365-4E10-B6A6-A44992B7E1F0}">
      <dgm:prSet/>
      <dgm:spPr/>
      <dgm:t>
        <a:bodyPr/>
        <a:lstStyle/>
        <a:p>
          <a:endParaRPr lang="en-US"/>
        </a:p>
      </dgm:t>
    </dgm:pt>
    <dgm:pt modelId="{8647F3F5-5028-4647-B523-7778A8857D6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Students will be able to borrow take-home readers to practice at home. </a:t>
          </a:r>
        </a:p>
      </dgm:t>
    </dgm:pt>
    <dgm:pt modelId="{D2074C60-F93F-4177-9B70-85590CEFA422}" type="parTrans" cxnId="{0D587DFE-D828-4FE2-9021-7FF07F1AE016}">
      <dgm:prSet/>
      <dgm:spPr/>
      <dgm:t>
        <a:bodyPr/>
        <a:lstStyle/>
        <a:p>
          <a:endParaRPr lang="en-US"/>
        </a:p>
      </dgm:t>
    </dgm:pt>
    <dgm:pt modelId="{EF0A8B8B-832C-4DF4-B2CF-F0326A20EF91}" type="sibTrans" cxnId="{0D587DFE-D828-4FE2-9021-7FF07F1AE016}">
      <dgm:prSet/>
      <dgm:spPr/>
      <dgm:t>
        <a:bodyPr/>
        <a:lstStyle/>
        <a:p>
          <a:endParaRPr lang="en-US"/>
        </a:p>
      </dgm:t>
    </dgm:pt>
    <dgm:pt modelId="{F3B82ED3-EAB0-4187-A38C-F545DC752D25}" type="pres">
      <dgm:prSet presAssocID="{5B6F2867-69C5-47D9-8D7D-2D35FE8F50D3}" presName="root" presStyleCnt="0">
        <dgm:presLayoutVars>
          <dgm:dir/>
          <dgm:resizeHandles val="exact"/>
        </dgm:presLayoutVars>
      </dgm:prSet>
      <dgm:spPr/>
    </dgm:pt>
    <dgm:pt modelId="{97F24B27-2ED2-490F-83F0-FC3D1A65009C}" type="pres">
      <dgm:prSet presAssocID="{7F354C7F-9E60-4741-B371-689C40F37F5F}" presName="compNode" presStyleCnt="0"/>
      <dgm:spPr/>
    </dgm:pt>
    <dgm:pt modelId="{F9661404-6F8B-4590-9C41-C9EE08C0FBCF}" type="pres">
      <dgm:prSet presAssocID="{7F354C7F-9E60-4741-B371-689C40F37F5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F1743D2-E163-4D19-9DB4-7FBE80C45084}" type="pres">
      <dgm:prSet presAssocID="{7F354C7F-9E60-4741-B371-689C40F37F5F}" presName="spaceRect" presStyleCnt="0"/>
      <dgm:spPr/>
    </dgm:pt>
    <dgm:pt modelId="{767A7ED1-3E45-45CB-B005-BD63E6A68DEE}" type="pres">
      <dgm:prSet presAssocID="{7F354C7F-9E60-4741-B371-689C40F37F5F}" presName="textRect" presStyleLbl="revTx" presStyleIdx="0" presStyleCnt="2">
        <dgm:presLayoutVars>
          <dgm:chMax val="1"/>
          <dgm:chPref val="1"/>
        </dgm:presLayoutVars>
      </dgm:prSet>
      <dgm:spPr/>
    </dgm:pt>
    <dgm:pt modelId="{9EA263A4-62BD-4B4F-8C70-0BE54AB2E0D7}" type="pres">
      <dgm:prSet presAssocID="{0387E51D-A7B7-4AA1-8B1F-1E3535B280ED}" presName="sibTrans" presStyleCnt="0"/>
      <dgm:spPr/>
    </dgm:pt>
    <dgm:pt modelId="{33B6922D-4D77-4EDF-BDD8-DE15FA72085E}" type="pres">
      <dgm:prSet presAssocID="{8647F3F5-5028-4647-B523-7778A8857D69}" presName="compNode" presStyleCnt="0"/>
      <dgm:spPr/>
    </dgm:pt>
    <dgm:pt modelId="{A80578A4-9D58-4BB3-880C-9852E226652D}" type="pres">
      <dgm:prSet presAssocID="{8647F3F5-5028-4647-B523-7778A8857D6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21B46BEE-0F71-462B-BC4E-33493D6AEDEC}" type="pres">
      <dgm:prSet presAssocID="{8647F3F5-5028-4647-B523-7778A8857D69}" presName="spaceRect" presStyleCnt="0"/>
      <dgm:spPr/>
    </dgm:pt>
    <dgm:pt modelId="{B8EC4473-6199-43ED-8E12-D2DA13572027}" type="pres">
      <dgm:prSet presAssocID="{8647F3F5-5028-4647-B523-7778A8857D6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79D9D10-8A47-40A9-ACCB-E9B54E850553}" type="presOf" srcId="{7F354C7F-9E60-4741-B371-689C40F37F5F}" destId="{767A7ED1-3E45-45CB-B005-BD63E6A68DEE}" srcOrd="0" destOrd="0" presId="urn:microsoft.com/office/officeart/2018/2/layout/IconLabelList"/>
    <dgm:cxn modelId="{AFADD432-6CB5-4F2E-B19E-2342A1880C3A}" type="presOf" srcId="{5B6F2867-69C5-47D9-8D7D-2D35FE8F50D3}" destId="{F3B82ED3-EAB0-4187-A38C-F545DC752D25}" srcOrd="0" destOrd="0" presId="urn:microsoft.com/office/officeart/2018/2/layout/IconLabelList"/>
    <dgm:cxn modelId="{9801FC8C-52AE-421D-84B9-D5E615799CD2}" type="presOf" srcId="{8647F3F5-5028-4647-B523-7778A8857D69}" destId="{B8EC4473-6199-43ED-8E12-D2DA13572027}" srcOrd="0" destOrd="0" presId="urn:microsoft.com/office/officeart/2018/2/layout/IconLabelList"/>
    <dgm:cxn modelId="{1934BEEE-8365-4E10-B6A6-A44992B7E1F0}" srcId="{5B6F2867-69C5-47D9-8D7D-2D35FE8F50D3}" destId="{7F354C7F-9E60-4741-B371-689C40F37F5F}" srcOrd="0" destOrd="0" parTransId="{D87BDC20-1799-454F-9877-A3717BE1A62E}" sibTransId="{0387E51D-A7B7-4AA1-8B1F-1E3535B280ED}"/>
    <dgm:cxn modelId="{0D587DFE-D828-4FE2-9021-7FF07F1AE016}" srcId="{5B6F2867-69C5-47D9-8D7D-2D35FE8F50D3}" destId="{8647F3F5-5028-4647-B523-7778A8857D69}" srcOrd="1" destOrd="0" parTransId="{D2074C60-F93F-4177-9B70-85590CEFA422}" sibTransId="{EF0A8B8B-832C-4DF4-B2CF-F0326A20EF91}"/>
    <dgm:cxn modelId="{CFB3D1E9-5013-4961-9B7C-11985FAF3A92}" type="presParOf" srcId="{F3B82ED3-EAB0-4187-A38C-F545DC752D25}" destId="{97F24B27-2ED2-490F-83F0-FC3D1A65009C}" srcOrd="0" destOrd="0" presId="urn:microsoft.com/office/officeart/2018/2/layout/IconLabelList"/>
    <dgm:cxn modelId="{18637CE1-1423-42C7-B770-538C7A70B30D}" type="presParOf" srcId="{97F24B27-2ED2-490F-83F0-FC3D1A65009C}" destId="{F9661404-6F8B-4590-9C41-C9EE08C0FBCF}" srcOrd="0" destOrd="0" presId="urn:microsoft.com/office/officeart/2018/2/layout/IconLabelList"/>
    <dgm:cxn modelId="{998437D9-DA34-412B-A84B-83C249A2703D}" type="presParOf" srcId="{97F24B27-2ED2-490F-83F0-FC3D1A65009C}" destId="{3F1743D2-E163-4D19-9DB4-7FBE80C45084}" srcOrd="1" destOrd="0" presId="urn:microsoft.com/office/officeart/2018/2/layout/IconLabelList"/>
    <dgm:cxn modelId="{97507820-82A3-4AB3-B4C0-1674E1EB5F41}" type="presParOf" srcId="{97F24B27-2ED2-490F-83F0-FC3D1A65009C}" destId="{767A7ED1-3E45-45CB-B005-BD63E6A68DEE}" srcOrd="2" destOrd="0" presId="urn:microsoft.com/office/officeart/2018/2/layout/IconLabelList"/>
    <dgm:cxn modelId="{D0BD8066-A4FA-4012-856F-827768231992}" type="presParOf" srcId="{F3B82ED3-EAB0-4187-A38C-F545DC752D25}" destId="{9EA263A4-62BD-4B4F-8C70-0BE54AB2E0D7}" srcOrd="1" destOrd="0" presId="urn:microsoft.com/office/officeart/2018/2/layout/IconLabelList"/>
    <dgm:cxn modelId="{344B1623-9E33-4AAF-BE8C-C70A4F61C30F}" type="presParOf" srcId="{F3B82ED3-EAB0-4187-A38C-F545DC752D25}" destId="{33B6922D-4D77-4EDF-BDD8-DE15FA72085E}" srcOrd="2" destOrd="0" presId="urn:microsoft.com/office/officeart/2018/2/layout/IconLabelList"/>
    <dgm:cxn modelId="{716BC9AA-14EC-4A4D-A707-7CD0ABD8175E}" type="presParOf" srcId="{33B6922D-4D77-4EDF-BDD8-DE15FA72085E}" destId="{A80578A4-9D58-4BB3-880C-9852E226652D}" srcOrd="0" destOrd="0" presId="urn:microsoft.com/office/officeart/2018/2/layout/IconLabelList"/>
    <dgm:cxn modelId="{1D8E326D-4630-4FD1-A08C-9CDFB9E3659A}" type="presParOf" srcId="{33B6922D-4D77-4EDF-BDD8-DE15FA72085E}" destId="{21B46BEE-0F71-462B-BC4E-33493D6AEDEC}" srcOrd="1" destOrd="0" presId="urn:microsoft.com/office/officeart/2018/2/layout/IconLabelList"/>
    <dgm:cxn modelId="{3D524E1A-DA0B-4EC2-B282-0173BE1CCCB9}" type="presParOf" srcId="{33B6922D-4D77-4EDF-BDD8-DE15FA72085E}" destId="{B8EC4473-6199-43ED-8E12-D2DA1357202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B8DD88-1FCC-4873-A278-07A6D3495F7D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F4D1E5EB-E721-4430-923F-C912C22026E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Key to success!</a:t>
          </a:r>
        </a:p>
      </dgm:t>
    </dgm:pt>
    <dgm:pt modelId="{47BD69B6-1ABA-4C62-B8B6-586FEFF25354}" type="parTrans" cxnId="{1CDDE5FD-A49E-4249-A636-34ADC0748230}">
      <dgm:prSet/>
      <dgm:spPr/>
      <dgm:t>
        <a:bodyPr/>
        <a:lstStyle/>
        <a:p>
          <a:endParaRPr lang="en-US"/>
        </a:p>
      </dgm:t>
    </dgm:pt>
    <dgm:pt modelId="{10B06F58-6D2C-42DC-8E5C-3272B987AB94}" type="sibTrans" cxnId="{1CDDE5FD-A49E-4249-A636-34ADC0748230}">
      <dgm:prSet/>
      <dgm:spPr/>
      <dgm:t>
        <a:bodyPr/>
        <a:lstStyle/>
        <a:p>
          <a:endParaRPr lang="en-US"/>
        </a:p>
      </dgm:t>
    </dgm:pt>
    <dgm:pt modelId="{36E81CD5-1BD9-44D8-9064-BCA576C74AA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Bag with take-home reader, decodable passage, practice materials</a:t>
          </a:r>
        </a:p>
      </dgm:t>
    </dgm:pt>
    <dgm:pt modelId="{31D95C7B-01BD-40E4-A700-26D81EF9FD8B}" type="parTrans" cxnId="{8612962D-BB6F-4023-99DD-AB615659A9BB}">
      <dgm:prSet/>
      <dgm:spPr/>
      <dgm:t>
        <a:bodyPr/>
        <a:lstStyle/>
        <a:p>
          <a:endParaRPr lang="en-US"/>
        </a:p>
      </dgm:t>
    </dgm:pt>
    <dgm:pt modelId="{BFFA95FE-FCD2-4D13-98DE-B613575289D5}" type="sibTrans" cxnId="{8612962D-BB6F-4023-99DD-AB615659A9BB}">
      <dgm:prSet/>
      <dgm:spPr/>
      <dgm:t>
        <a:bodyPr/>
        <a:lstStyle/>
        <a:p>
          <a:endParaRPr lang="en-US"/>
        </a:p>
      </dgm:t>
    </dgm:pt>
    <dgm:pt modelId="{2634B252-473C-4D0C-8A40-255F76A98BB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i="0" u="sng"/>
            <a:t>K-2 Take home books </a:t>
          </a:r>
          <a:r>
            <a:rPr lang="en-US" b="0" i="0"/>
            <a:t>– A paper copy of previously read books goes home on Monday (</a:t>
          </a:r>
          <a:r>
            <a:rPr lang="en-US" b="1" i="0" u="sng"/>
            <a:t>must be returned on Friday</a:t>
          </a:r>
          <a:r>
            <a:rPr lang="en-US" b="0" i="0"/>
            <a:t>).</a:t>
          </a:r>
          <a:endParaRPr lang="en-US"/>
        </a:p>
      </dgm:t>
    </dgm:pt>
    <dgm:pt modelId="{052764B1-B816-4639-8439-8F2A30892C20}" type="parTrans" cxnId="{7C9D1336-0304-4FAF-B646-448DB19E44DB}">
      <dgm:prSet/>
      <dgm:spPr/>
      <dgm:t>
        <a:bodyPr/>
        <a:lstStyle/>
        <a:p>
          <a:endParaRPr lang="en-US"/>
        </a:p>
      </dgm:t>
    </dgm:pt>
    <dgm:pt modelId="{6E169E72-6B53-478B-86E3-B406F4CC9535}" type="sibTrans" cxnId="{7C9D1336-0304-4FAF-B646-448DB19E44DB}">
      <dgm:prSet/>
      <dgm:spPr/>
      <dgm:t>
        <a:bodyPr/>
        <a:lstStyle/>
        <a:p>
          <a:endParaRPr lang="en-US"/>
        </a:p>
      </dgm:t>
    </dgm:pt>
    <dgm:pt modelId="{B6B5010F-28FA-4EFF-9AA8-21CB4E6DBF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Allow child a chance to read at home to a family member</a:t>
          </a:r>
          <a:endParaRPr lang="en-US"/>
        </a:p>
      </dgm:t>
    </dgm:pt>
    <dgm:pt modelId="{1E69D3DB-4979-422C-9C3E-5FE8E98C0974}" type="parTrans" cxnId="{BBDE1DC8-1B40-43E6-BEB2-7A9A579D9FF6}">
      <dgm:prSet/>
      <dgm:spPr/>
      <dgm:t>
        <a:bodyPr/>
        <a:lstStyle/>
        <a:p>
          <a:endParaRPr lang="en-US"/>
        </a:p>
      </dgm:t>
    </dgm:pt>
    <dgm:pt modelId="{26BC39E3-DFD4-4DFF-AA71-E4E6E881CECF}" type="sibTrans" cxnId="{BBDE1DC8-1B40-43E6-BEB2-7A9A579D9FF6}">
      <dgm:prSet/>
      <dgm:spPr/>
      <dgm:t>
        <a:bodyPr/>
        <a:lstStyle/>
        <a:p>
          <a:endParaRPr lang="en-US"/>
        </a:p>
      </dgm:t>
    </dgm:pt>
    <dgm:pt modelId="{E76058B3-C372-47AA-98AE-C1F7AB9E2B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May also contain letters, sentence strips, sight words, etc.</a:t>
          </a:r>
          <a:endParaRPr lang="en-US" dirty="0"/>
        </a:p>
      </dgm:t>
    </dgm:pt>
    <dgm:pt modelId="{23FA8607-1909-416C-9E77-0448202F5F71}" type="parTrans" cxnId="{98C14227-5CCD-49FF-B932-F9D8D6FC2BA9}">
      <dgm:prSet/>
      <dgm:spPr/>
      <dgm:t>
        <a:bodyPr/>
        <a:lstStyle/>
        <a:p>
          <a:endParaRPr lang="en-US"/>
        </a:p>
      </dgm:t>
    </dgm:pt>
    <dgm:pt modelId="{F1FA28EC-03B1-46CF-BC21-FA0ECBBDB15C}" type="sibTrans" cxnId="{98C14227-5CCD-49FF-B932-F9D8D6FC2BA9}">
      <dgm:prSet/>
      <dgm:spPr/>
      <dgm:t>
        <a:bodyPr/>
        <a:lstStyle/>
        <a:p>
          <a:endParaRPr lang="en-US"/>
        </a:p>
      </dgm:t>
    </dgm:pt>
    <dgm:pt modelId="{ECC79647-A11A-41CC-B939-B6419A1615E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u="sng"/>
            <a:t>All take home books must be returned</a:t>
          </a:r>
          <a:endParaRPr lang="en-US"/>
        </a:p>
      </dgm:t>
    </dgm:pt>
    <dgm:pt modelId="{E130CCD5-1978-4798-92A5-94D8D67EC87C}" type="parTrans" cxnId="{C84B8993-2F5A-40C3-92CF-187B81232366}">
      <dgm:prSet/>
      <dgm:spPr/>
      <dgm:t>
        <a:bodyPr/>
        <a:lstStyle/>
        <a:p>
          <a:endParaRPr lang="en-US"/>
        </a:p>
      </dgm:t>
    </dgm:pt>
    <dgm:pt modelId="{968B179C-D8F0-4C91-9F36-D75289F23581}" type="sibTrans" cxnId="{C84B8993-2F5A-40C3-92CF-187B81232366}">
      <dgm:prSet/>
      <dgm:spPr/>
      <dgm:t>
        <a:bodyPr/>
        <a:lstStyle/>
        <a:p>
          <a:endParaRPr lang="en-US"/>
        </a:p>
      </dgm:t>
    </dgm:pt>
    <dgm:pt modelId="{6736CD4C-3274-4D47-973A-5FD6C39F68C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u="sng"/>
            <a:t>Decodable Passage</a:t>
          </a:r>
          <a:r>
            <a:rPr lang="en-US" b="1"/>
            <a:t> – </a:t>
          </a:r>
          <a:r>
            <a:rPr lang="en-US"/>
            <a:t>has been read in class.  Will come home for practice</a:t>
          </a:r>
        </a:p>
      </dgm:t>
    </dgm:pt>
    <dgm:pt modelId="{2B1B7424-938F-4F4C-B6BD-E367F77D8EB3}" type="parTrans" cxnId="{AF79614F-3527-44B4-9E20-BB18BBCEB82B}">
      <dgm:prSet/>
      <dgm:spPr/>
      <dgm:t>
        <a:bodyPr/>
        <a:lstStyle/>
        <a:p>
          <a:endParaRPr lang="en-US"/>
        </a:p>
      </dgm:t>
    </dgm:pt>
    <dgm:pt modelId="{1C8BBB6B-4BDA-479B-BD81-4AE77ECA1F0C}" type="sibTrans" cxnId="{AF79614F-3527-44B4-9E20-BB18BBCEB82B}">
      <dgm:prSet/>
      <dgm:spPr/>
      <dgm:t>
        <a:bodyPr/>
        <a:lstStyle/>
        <a:p>
          <a:endParaRPr lang="en-US"/>
        </a:p>
      </dgm:t>
    </dgm:pt>
    <dgm:pt modelId="{7506E431-3C68-4D96-8A77-E1B8BB69325B}" type="pres">
      <dgm:prSet presAssocID="{27B8DD88-1FCC-4873-A278-07A6D3495F7D}" presName="root" presStyleCnt="0">
        <dgm:presLayoutVars>
          <dgm:dir/>
          <dgm:resizeHandles val="exact"/>
        </dgm:presLayoutVars>
      </dgm:prSet>
      <dgm:spPr/>
    </dgm:pt>
    <dgm:pt modelId="{27370CFE-2388-44E0-85B9-406F70E140E3}" type="pres">
      <dgm:prSet presAssocID="{F4D1E5EB-E721-4430-923F-C912C22026EA}" presName="compNode" presStyleCnt="0"/>
      <dgm:spPr/>
    </dgm:pt>
    <dgm:pt modelId="{82D1B604-55B9-4E56-AFAA-B6ECA6C15063}" type="pres">
      <dgm:prSet presAssocID="{F4D1E5EB-E721-4430-923F-C912C22026E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DD233CA1-03A6-47DC-B92F-FC79516E06D7}" type="pres">
      <dgm:prSet presAssocID="{F4D1E5EB-E721-4430-923F-C912C22026EA}" presName="iconSpace" presStyleCnt="0"/>
      <dgm:spPr/>
    </dgm:pt>
    <dgm:pt modelId="{8E953F8F-A342-4920-9E0F-34A852A0CDEE}" type="pres">
      <dgm:prSet presAssocID="{F4D1E5EB-E721-4430-923F-C912C22026EA}" presName="parTx" presStyleLbl="revTx" presStyleIdx="0" presStyleCnt="8">
        <dgm:presLayoutVars>
          <dgm:chMax val="0"/>
          <dgm:chPref val="0"/>
        </dgm:presLayoutVars>
      </dgm:prSet>
      <dgm:spPr/>
    </dgm:pt>
    <dgm:pt modelId="{6B531CAF-C653-40A1-AE06-D91C824BB815}" type="pres">
      <dgm:prSet presAssocID="{F4D1E5EB-E721-4430-923F-C912C22026EA}" presName="txSpace" presStyleCnt="0"/>
      <dgm:spPr/>
    </dgm:pt>
    <dgm:pt modelId="{87673DD0-812B-4B8D-9BCA-1F290F682F0F}" type="pres">
      <dgm:prSet presAssocID="{F4D1E5EB-E721-4430-923F-C912C22026EA}" presName="desTx" presStyleLbl="revTx" presStyleIdx="1" presStyleCnt="8">
        <dgm:presLayoutVars/>
      </dgm:prSet>
      <dgm:spPr/>
    </dgm:pt>
    <dgm:pt modelId="{F45696B1-0840-45DC-8C0A-C7A08CFE7493}" type="pres">
      <dgm:prSet presAssocID="{10B06F58-6D2C-42DC-8E5C-3272B987AB94}" presName="sibTrans" presStyleCnt="0"/>
      <dgm:spPr/>
    </dgm:pt>
    <dgm:pt modelId="{CBFC2993-BE1D-4AD0-8552-4FC4EC29B997}" type="pres">
      <dgm:prSet presAssocID="{36E81CD5-1BD9-44D8-9064-BCA576C74AA1}" presName="compNode" presStyleCnt="0"/>
      <dgm:spPr/>
    </dgm:pt>
    <dgm:pt modelId="{A28CB33B-AA9F-4093-AECA-6198780813C1}" type="pres">
      <dgm:prSet presAssocID="{36E81CD5-1BD9-44D8-9064-BCA576C74AA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bag"/>
        </a:ext>
      </dgm:extLst>
    </dgm:pt>
    <dgm:pt modelId="{3C6DB0B9-452E-45FB-A00A-90070F07A404}" type="pres">
      <dgm:prSet presAssocID="{36E81CD5-1BD9-44D8-9064-BCA576C74AA1}" presName="iconSpace" presStyleCnt="0"/>
      <dgm:spPr/>
    </dgm:pt>
    <dgm:pt modelId="{6055F2FC-E5FE-441C-81D1-A1DBB7727E0E}" type="pres">
      <dgm:prSet presAssocID="{36E81CD5-1BD9-44D8-9064-BCA576C74AA1}" presName="parTx" presStyleLbl="revTx" presStyleIdx="2" presStyleCnt="8">
        <dgm:presLayoutVars>
          <dgm:chMax val="0"/>
          <dgm:chPref val="0"/>
        </dgm:presLayoutVars>
      </dgm:prSet>
      <dgm:spPr/>
    </dgm:pt>
    <dgm:pt modelId="{236E9955-E75B-4E25-8B79-83D19979E77E}" type="pres">
      <dgm:prSet presAssocID="{36E81CD5-1BD9-44D8-9064-BCA576C74AA1}" presName="txSpace" presStyleCnt="0"/>
      <dgm:spPr/>
    </dgm:pt>
    <dgm:pt modelId="{142E131F-7E93-4480-B587-650D7706CF67}" type="pres">
      <dgm:prSet presAssocID="{36E81CD5-1BD9-44D8-9064-BCA576C74AA1}" presName="desTx" presStyleLbl="revTx" presStyleIdx="3" presStyleCnt="8">
        <dgm:presLayoutVars/>
      </dgm:prSet>
      <dgm:spPr/>
    </dgm:pt>
    <dgm:pt modelId="{020317FB-9532-4A00-A85B-C1849A7B9F94}" type="pres">
      <dgm:prSet presAssocID="{BFFA95FE-FCD2-4D13-98DE-B613575289D5}" presName="sibTrans" presStyleCnt="0"/>
      <dgm:spPr/>
    </dgm:pt>
    <dgm:pt modelId="{148DC7AD-FBE9-4A20-9B4B-99F69D99B9B5}" type="pres">
      <dgm:prSet presAssocID="{2634B252-473C-4D0C-8A40-255F76A98BB7}" presName="compNode" presStyleCnt="0"/>
      <dgm:spPr/>
    </dgm:pt>
    <dgm:pt modelId="{8AE75D22-C82A-4F0A-BDA9-7F1BD5AAC052}" type="pres">
      <dgm:prSet presAssocID="{2634B252-473C-4D0C-8A40-255F76A98BB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CB37CA0-E36B-4902-B078-6BEDA2DC71AA}" type="pres">
      <dgm:prSet presAssocID="{2634B252-473C-4D0C-8A40-255F76A98BB7}" presName="iconSpace" presStyleCnt="0"/>
      <dgm:spPr/>
    </dgm:pt>
    <dgm:pt modelId="{43395707-B162-4C72-809D-8169924D4851}" type="pres">
      <dgm:prSet presAssocID="{2634B252-473C-4D0C-8A40-255F76A98BB7}" presName="parTx" presStyleLbl="revTx" presStyleIdx="4" presStyleCnt="8">
        <dgm:presLayoutVars>
          <dgm:chMax val="0"/>
          <dgm:chPref val="0"/>
        </dgm:presLayoutVars>
      </dgm:prSet>
      <dgm:spPr/>
    </dgm:pt>
    <dgm:pt modelId="{84BBD609-EE62-4B29-B81C-C0FD8EEC5A33}" type="pres">
      <dgm:prSet presAssocID="{2634B252-473C-4D0C-8A40-255F76A98BB7}" presName="txSpace" presStyleCnt="0"/>
      <dgm:spPr/>
    </dgm:pt>
    <dgm:pt modelId="{A6BD531F-BC90-404F-9F49-1E8D9B349C3B}" type="pres">
      <dgm:prSet presAssocID="{2634B252-473C-4D0C-8A40-255F76A98BB7}" presName="desTx" presStyleLbl="revTx" presStyleIdx="5" presStyleCnt="8">
        <dgm:presLayoutVars/>
      </dgm:prSet>
      <dgm:spPr/>
    </dgm:pt>
    <dgm:pt modelId="{DE9BE3B4-3E67-4444-B17A-D6BD78656B81}" type="pres">
      <dgm:prSet presAssocID="{6E169E72-6B53-478B-86E3-B406F4CC9535}" presName="sibTrans" presStyleCnt="0"/>
      <dgm:spPr/>
    </dgm:pt>
    <dgm:pt modelId="{501A1B44-9A6E-463A-9555-518F4F16F5D0}" type="pres">
      <dgm:prSet presAssocID="{6736CD4C-3274-4D47-973A-5FD6C39F68C6}" presName="compNode" presStyleCnt="0"/>
      <dgm:spPr/>
    </dgm:pt>
    <dgm:pt modelId="{C55C7C2E-25AB-4C6A-9CD3-9A31B2A0AB85}" type="pres">
      <dgm:prSet presAssocID="{6736CD4C-3274-4D47-973A-5FD6C39F68C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27A693FE-C2DC-4824-899C-E44D9517AB54}" type="pres">
      <dgm:prSet presAssocID="{6736CD4C-3274-4D47-973A-5FD6C39F68C6}" presName="iconSpace" presStyleCnt="0"/>
      <dgm:spPr/>
    </dgm:pt>
    <dgm:pt modelId="{FA39540F-3E96-41BA-921B-4EA6BC642D34}" type="pres">
      <dgm:prSet presAssocID="{6736CD4C-3274-4D47-973A-5FD6C39F68C6}" presName="parTx" presStyleLbl="revTx" presStyleIdx="6" presStyleCnt="8">
        <dgm:presLayoutVars>
          <dgm:chMax val="0"/>
          <dgm:chPref val="0"/>
        </dgm:presLayoutVars>
      </dgm:prSet>
      <dgm:spPr/>
    </dgm:pt>
    <dgm:pt modelId="{00AD7444-B810-43F8-A0D8-FE7655B451F3}" type="pres">
      <dgm:prSet presAssocID="{6736CD4C-3274-4D47-973A-5FD6C39F68C6}" presName="txSpace" presStyleCnt="0"/>
      <dgm:spPr/>
    </dgm:pt>
    <dgm:pt modelId="{63C5ED6E-1594-41CF-A9E5-C26EE5DEFF67}" type="pres">
      <dgm:prSet presAssocID="{6736CD4C-3274-4D47-973A-5FD6C39F68C6}" presName="desTx" presStyleLbl="revTx" presStyleIdx="7" presStyleCnt="8">
        <dgm:presLayoutVars/>
      </dgm:prSet>
      <dgm:spPr/>
    </dgm:pt>
  </dgm:ptLst>
  <dgm:cxnLst>
    <dgm:cxn modelId="{5969D703-06A1-436C-A89A-3AC1D14204A9}" type="presOf" srcId="{B6B5010F-28FA-4EFF-9AA8-21CB4E6DBF62}" destId="{A6BD531F-BC90-404F-9F49-1E8D9B349C3B}" srcOrd="0" destOrd="0" presId="urn:microsoft.com/office/officeart/2018/5/layout/CenteredIconLabelDescriptionList"/>
    <dgm:cxn modelId="{EE0DEB15-DB9F-4458-8B6A-86D9A45B2068}" type="presOf" srcId="{27B8DD88-1FCC-4873-A278-07A6D3495F7D}" destId="{7506E431-3C68-4D96-8A77-E1B8BB69325B}" srcOrd="0" destOrd="0" presId="urn:microsoft.com/office/officeart/2018/5/layout/CenteredIconLabelDescriptionList"/>
    <dgm:cxn modelId="{98C14227-5CCD-49FF-B932-F9D8D6FC2BA9}" srcId="{2634B252-473C-4D0C-8A40-255F76A98BB7}" destId="{E76058B3-C372-47AA-98AE-C1F7AB9E2B7F}" srcOrd="1" destOrd="0" parTransId="{23FA8607-1909-416C-9E77-0448202F5F71}" sibTransId="{F1FA28EC-03B1-46CF-BC21-FA0ECBBDB15C}"/>
    <dgm:cxn modelId="{8612962D-BB6F-4023-99DD-AB615659A9BB}" srcId="{27B8DD88-1FCC-4873-A278-07A6D3495F7D}" destId="{36E81CD5-1BD9-44D8-9064-BCA576C74AA1}" srcOrd="1" destOrd="0" parTransId="{31D95C7B-01BD-40E4-A700-26D81EF9FD8B}" sibTransId="{BFFA95FE-FCD2-4D13-98DE-B613575289D5}"/>
    <dgm:cxn modelId="{7C9D1336-0304-4FAF-B646-448DB19E44DB}" srcId="{27B8DD88-1FCC-4873-A278-07A6D3495F7D}" destId="{2634B252-473C-4D0C-8A40-255F76A98BB7}" srcOrd="2" destOrd="0" parTransId="{052764B1-B816-4639-8439-8F2A30892C20}" sibTransId="{6E169E72-6B53-478B-86E3-B406F4CC9535}"/>
    <dgm:cxn modelId="{A92B5536-927F-453E-B2DE-C0162891336B}" type="presOf" srcId="{36E81CD5-1BD9-44D8-9064-BCA576C74AA1}" destId="{6055F2FC-E5FE-441C-81D1-A1DBB7727E0E}" srcOrd="0" destOrd="0" presId="urn:microsoft.com/office/officeart/2018/5/layout/CenteredIconLabelDescriptionList"/>
    <dgm:cxn modelId="{AF79614F-3527-44B4-9E20-BB18BBCEB82B}" srcId="{27B8DD88-1FCC-4873-A278-07A6D3495F7D}" destId="{6736CD4C-3274-4D47-973A-5FD6C39F68C6}" srcOrd="3" destOrd="0" parTransId="{2B1B7424-938F-4F4C-B6BD-E367F77D8EB3}" sibTransId="{1C8BBB6B-4BDA-479B-BD81-4AE77ECA1F0C}"/>
    <dgm:cxn modelId="{FDA16D55-C0F1-420B-92E5-C0525F13C6F8}" type="presOf" srcId="{ECC79647-A11A-41CC-B939-B6419A1615ED}" destId="{A6BD531F-BC90-404F-9F49-1E8D9B349C3B}" srcOrd="0" destOrd="2" presId="urn:microsoft.com/office/officeart/2018/5/layout/CenteredIconLabelDescriptionList"/>
    <dgm:cxn modelId="{C84B8993-2F5A-40C3-92CF-187B81232366}" srcId="{2634B252-473C-4D0C-8A40-255F76A98BB7}" destId="{ECC79647-A11A-41CC-B939-B6419A1615ED}" srcOrd="2" destOrd="0" parTransId="{E130CCD5-1978-4798-92A5-94D8D67EC87C}" sibTransId="{968B179C-D8F0-4C91-9F36-D75289F23581}"/>
    <dgm:cxn modelId="{89314FC5-0709-40EB-A68D-CD557D177CE6}" type="presOf" srcId="{F4D1E5EB-E721-4430-923F-C912C22026EA}" destId="{8E953F8F-A342-4920-9E0F-34A852A0CDEE}" srcOrd="0" destOrd="0" presId="urn:microsoft.com/office/officeart/2018/5/layout/CenteredIconLabelDescriptionList"/>
    <dgm:cxn modelId="{BBDE1DC8-1B40-43E6-BEB2-7A9A579D9FF6}" srcId="{2634B252-473C-4D0C-8A40-255F76A98BB7}" destId="{B6B5010F-28FA-4EFF-9AA8-21CB4E6DBF62}" srcOrd="0" destOrd="0" parTransId="{1E69D3DB-4979-422C-9C3E-5FE8E98C0974}" sibTransId="{26BC39E3-DFD4-4DFF-AA71-E4E6E881CECF}"/>
    <dgm:cxn modelId="{FB760ACD-321E-494C-AD87-0B87C29F6AF2}" type="presOf" srcId="{6736CD4C-3274-4D47-973A-5FD6C39F68C6}" destId="{FA39540F-3E96-41BA-921B-4EA6BC642D34}" srcOrd="0" destOrd="0" presId="urn:microsoft.com/office/officeart/2018/5/layout/CenteredIconLabelDescriptionList"/>
    <dgm:cxn modelId="{D65037DD-DA00-4442-A7CE-E903D69BEC76}" type="presOf" srcId="{2634B252-473C-4D0C-8A40-255F76A98BB7}" destId="{43395707-B162-4C72-809D-8169924D4851}" srcOrd="0" destOrd="0" presId="urn:microsoft.com/office/officeart/2018/5/layout/CenteredIconLabelDescriptionList"/>
    <dgm:cxn modelId="{71FAC8F7-2EC7-4BBC-A662-0E358F5CBB3C}" type="presOf" srcId="{E76058B3-C372-47AA-98AE-C1F7AB9E2B7F}" destId="{A6BD531F-BC90-404F-9F49-1E8D9B349C3B}" srcOrd="0" destOrd="1" presId="urn:microsoft.com/office/officeart/2018/5/layout/CenteredIconLabelDescriptionList"/>
    <dgm:cxn modelId="{1CDDE5FD-A49E-4249-A636-34ADC0748230}" srcId="{27B8DD88-1FCC-4873-A278-07A6D3495F7D}" destId="{F4D1E5EB-E721-4430-923F-C912C22026EA}" srcOrd="0" destOrd="0" parTransId="{47BD69B6-1ABA-4C62-B8B6-586FEFF25354}" sibTransId="{10B06F58-6D2C-42DC-8E5C-3272B987AB94}"/>
    <dgm:cxn modelId="{B2CB7005-8A16-4A9F-BFCB-3D4940F7B823}" type="presParOf" srcId="{7506E431-3C68-4D96-8A77-E1B8BB69325B}" destId="{27370CFE-2388-44E0-85B9-406F70E140E3}" srcOrd="0" destOrd="0" presId="urn:microsoft.com/office/officeart/2018/5/layout/CenteredIconLabelDescriptionList"/>
    <dgm:cxn modelId="{7414B868-A885-4142-8F38-D33DEC583AA1}" type="presParOf" srcId="{27370CFE-2388-44E0-85B9-406F70E140E3}" destId="{82D1B604-55B9-4E56-AFAA-B6ECA6C15063}" srcOrd="0" destOrd="0" presId="urn:microsoft.com/office/officeart/2018/5/layout/CenteredIconLabelDescriptionList"/>
    <dgm:cxn modelId="{A8A60054-68EB-4719-8264-7500AB79375D}" type="presParOf" srcId="{27370CFE-2388-44E0-85B9-406F70E140E3}" destId="{DD233CA1-03A6-47DC-B92F-FC79516E06D7}" srcOrd="1" destOrd="0" presId="urn:microsoft.com/office/officeart/2018/5/layout/CenteredIconLabelDescriptionList"/>
    <dgm:cxn modelId="{1FB8B521-1E44-4F27-879E-C9F634FED570}" type="presParOf" srcId="{27370CFE-2388-44E0-85B9-406F70E140E3}" destId="{8E953F8F-A342-4920-9E0F-34A852A0CDEE}" srcOrd="2" destOrd="0" presId="urn:microsoft.com/office/officeart/2018/5/layout/CenteredIconLabelDescriptionList"/>
    <dgm:cxn modelId="{DAADD453-48E9-482F-848F-D56865CBA4F4}" type="presParOf" srcId="{27370CFE-2388-44E0-85B9-406F70E140E3}" destId="{6B531CAF-C653-40A1-AE06-D91C824BB815}" srcOrd="3" destOrd="0" presId="urn:microsoft.com/office/officeart/2018/5/layout/CenteredIconLabelDescriptionList"/>
    <dgm:cxn modelId="{123489AD-15EE-41B2-8D45-054935FE5692}" type="presParOf" srcId="{27370CFE-2388-44E0-85B9-406F70E140E3}" destId="{87673DD0-812B-4B8D-9BCA-1F290F682F0F}" srcOrd="4" destOrd="0" presId="urn:microsoft.com/office/officeart/2018/5/layout/CenteredIconLabelDescriptionList"/>
    <dgm:cxn modelId="{DEB2D52F-69D0-4313-982C-751137524AC7}" type="presParOf" srcId="{7506E431-3C68-4D96-8A77-E1B8BB69325B}" destId="{F45696B1-0840-45DC-8C0A-C7A08CFE7493}" srcOrd="1" destOrd="0" presId="urn:microsoft.com/office/officeart/2018/5/layout/CenteredIconLabelDescriptionList"/>
    <dgm:cxn modelId="{FCDBDB32-7BEF-405B-A0E0-A6B472840D09}" type="presParOf" srcId="{7506E431-3C68-4D96-8A77-E1B8BB69325B}" destId="{CBFC2993-BE1D-4AD0-8552-4FC4EC29B997}" srcOrd="2" destOrd="0" presId="urn:microsoft.com/office/officeart/2018/5/layout/CenteredIconLabelDescriptionList"/>
    <dgm:cxn modelId="{30E7F309-6D9C-4DA9-B75D-F41CF1FDD08B}" type="presParOf" srcId="{CBFC2993-BE1D-4AD0-8552-4FC4EC29B997}" destId="{A28CB33B-AA9F-4093-AECA-6198780813C1}" srcOrd="0" destOrd="0" presId="urn:microsoft.com/office/officeart/2018/5/layout/CenteredIconLabelDescriptionList"/>
    <dgm:cxn modelId="{AFEB08AB-46E0-4BE2-AE84-E7AF986CF516}" type="presParOf" srcId="{CBFC2993-BE1D-4AD0-8552-4FC4EC29B997}" destId="{3C6DB0B9-452E-45FB-A00A-90070F07A404}" srcOrd="1" destOrd="0" presId="urn:microsoft.com/office/officeart/2018/5/layout/CenteredIconLabelDescriptionList"/>
    <dgm:cxn modelId="{805AA370-1650-47E3-B46A-DB546D563291}" type="presParOf" srcId="{CBFC2993-BE1D-4AD0-8552-4FC4EC29B997}" destId="{6055F2FC-E5FE-441C-81D1-A1DBB7727E0E}" srcOrd="2" destOrd="0" presId="urn:microsoft.com/office/officeart/2018/5/layout/CenteredIconLabelDescriptionList"/>
    <dgm:cxn modelId="{578F2E9C-E6D4-4BF6-AC97-BBD9F5420B92}" type="presParOf" srcId="{CBFC2993-BE1D-4AD0-8552-4FC4EC29B997}" destId="{236E9955-E75B-4E25-8B79-83D19979E77E}" srcOrd="3" destOrd="0" presId="urn:microsoft.com/office/officeart/2018/5/layout/CenteredIconLabelDescriptionList"/>
    <dgm:cxn modelId="{AE076F43-BE30-4CAE-A7C0-F9BCCFE5D70C}" type="presParOf" srcId="{CBFC2993-BE1D-4AD0-8552-4FC4EC29B997}" destId="{142E131F-7E93-4480-B587-650D7706CF67}" srcOrd="4" destOrd="0" presId="urn:microsoft.com/office/officeart/2018/5/layout/CenteredIconLabelDescriptionList"/>
    <dgm:cxn modelId="{0E5155F4-AFC7-4248-AEA5-C7F1D8670180}" type="presParOf" srcId="{7506E431-3C68-4D96-8A77-E1B8BB69325B}" destId="{020317FB-9532-4A00-A85B-C1849A7B9F94}" srcOrd="3" destOrd="0" presId="urn:microsoft.com/office/officeart/2018/5/layout/CenteredIconLabelDescriptionList"/>
    <dgm:cxn modelId="{BBD5DA3F-7730-4127-BE2A-D69E9DF94BC2}" type="presParOf" srcId="{7506E431-3C68-4D96-8A77-E1B8BB69325B}" destId="{148DC7AD-FBE9-4A20-9B4B-99F69D99B9B5}" srcOrd="4" destOrd="0" presId="urn:microsoft.com/office/officeart/2018/5/layout/CenteredIconLabelDescriptionList"/>
    <dgm:cxn modelId="{9ECAE8F2-FEFE-486F-86C5-800597A0B7B2}" type="presParOf" srcId="{148DC7AD-FBE9-4A20-9B4B-99F69D99B9B5}" destId="{8AE75D22-C82A-4F0A-BDA9-7F1BD5AAC052}" srcOrd="0" destOrd="0" presId="urn:microsoft.com/office/officeart/2018/5/layout/CenteredIconLabelDescriptionList"/>
    <dgm:cxn modelId="{43B216F9-7365-4A12-869C-EA2DA5B296AE}" type="presParOf" srcId="{148DC7AD-FBE9-4A20-9B4B-99F69D99B9B5}" destId="{7CB37CA0-E36B-4902-B078-6BEDA2DC71AA}" srcOrd="1" destOrd="0" presId="urn:microsoft.com/office/officeart/2018/5/layout/CenteredIconLabelDescriptionList"/>
    <dgm:cxn modelId="{D1070440-8BAA-40D3-BC65-B50DC50EC217}" type="presParOf" srcId="{148DC7AD-FBE9-4A20-9B4B-99F69D99B9B5}" destId="{43395707-B162-4C72-809D-8169924D4851}" srcOrd="2" destOrd="0" presId="urn:microsoft.com/office/officeart/2018/5/layout/CenteredIconLabelDescriptionList"/>
    <dgm:cxn modelId="{A0300CC0-4E2F-4B60-B3C2-724E350E4DB0}" type="presParOf" srcId="{148DC7AD-FBE9-4A20-9B4B-99F69D99B9B5}" destId="{84BBD609-EE62-4B29-B81C-C0FD8EEC5A33}" srcOrd="3" destOrd="0" presId="urn:microsoft.com/office/officeart/2018/5/layout/CenteredIconLabelDescriptionList"/>
    <dgm:cxn modelId="{526E9414-D9BC-4931-AA4E-275D369926B1}" type="presParOf" srcId="{148DC7AD-FBE9-4A20-9B4B-99F69D99B9B5}" destId="{A6BD531F-BC90-404F-9F49-1E8D9B349C3B}" srcOrd="4" destOrd="0" presId="urn:microsoft.com/office/officeart/2018/5/layout/CenteredIconLabelDescriptionList"/>
    <dgm:cxn modelId="{1E5F38ED-0086-4C0B-B785-BF89963E139C}" type="presParOf" srcId="{7506E431-3C68-4D96-8A77-E1B8BB69325B}" destId="{DE9BE3B4-3E67-4444-B17A-D6BD78656B81}" srcOrd="5" destOrd="0" presId="urn:microsoft.com/office/officeart/2018/5/layout/CenteredIconLabelDescriptionList"/>
    <dgm:cxn modelId="{AD753CEC-55C5-44F2-A17C-FF42B391E7CC}" type="presParOf" srcId="{7506E431-3C68-4D96-8A77-E1B8BB69325B}" destId="{501A1B44-9A6E-463A-9555-518F4F16F5D0}" srcOrd="6" destOrd="0" presId="urn:microsoft.com/office/officeart/2018/5/layout/CenteredIconLabelDescriptionList"/>
    <dgm:cxn modelId="{A097F831-1D20-4E54-B402-61DD02C4863C}" type="presParOf" srcId="{501A1B44-9A6E-463A-9555-518F4F16F5D0}" destId="{C55C7C2E-25AB-4C6A-9CD3-9A31B2A0AB85}" srcOrd="0" destOrd="0" presId="urn:microsoft.com/office/officeart/2018/5/layout/CenteredIconLabelDescriptionList"/>
    <dgm:cxn modelId="{F205233A-2AAC-4BE7-907A-47C74D544D70}" type="presParOf" srcId="{501A1B44-9A6E-463A-9555-518F4F16F5D0}" destId="{27A693FE-C2DC-4824-899C-E44D9517AB54}" srcOrd="1" destOrd="0" presId="urn:microsoft.com/office/officeart/2018/5/layout/CenteredIconLabelDescriptionList"/>
    <dgm:cxn modelId="{436A2194-128B-40F3-943B-50036D7D2D9A}" type="presParOf" srcId="{501A1B44-9A6E-463A-9555-518F4F16F5D0}" destId="{FA39540F-3E96-41BA-921B-4EA6BC642D34}" srcOrd="2" destOrd="0" presId="urn:microsoft.com/office/officeart/2018/5/layout/CenteredIconLabelDescriptionList"/>
    <dgm:cxn modelId="{DC66B44D-DC5B-4B7C-99CA-03A760766CED}" type="presParOf" srcId="{501A1B44-9A6E-463A-9555-518F4F16F5D0}" destId="{00AD7444-B810-43F8-A0D8-FE7655B451F3}" srcOrd="3" destOrd="0" presId="urn:microsoft.com/office/officeart/2018/5/layout/CenteredIconLabelDescriptionList"/>
    <dgm:cxn modelId="{BBB2027A-092F-4B18-A82D-29BC93C9C898}" type="presParOf" srcId="{501A1B44-9A6E-463A-9555-518F4F16F5D0}" destId="{63C5ED6E-1594-41CF-A9E5-C26EE5DEFF6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8CD4C-C16C-4351-8312-3B07445FF431}">
      <dsp:nvSpPr>
        <dsp:cNvPr id="0" name=""/>
        <dsp:cNvSpPr/>
      </dsp:nvSpPr>
      <dsp:spPr>
        <a:xfrm>
          <a:off x="0" y="397318"/>
          <a:ext cx="6427038" cy="954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Rosemary McGahhey – Reading Specialist, Grades K-2</a:t>
          </a:r>
        </a:p>
      </dsp:txBody>
      <dsp:txXfrm>
        <a:off x="46606" y="443924"/>
        <a:ext cx="6333826" cy="861507"/>
      </dsp:txXfrm>
    </dsp:sp>
    <dsp:sp modelId="{AD6DD20C-04BD-4FE8-A406-F75B63C94E34}">
      <dsp:nvSpPr>
        <dsp:cNvPr id="0" name=""/>
        <dsp:cNvSpPr/>
      </dsp:nvSpPr>
      <dsp:spPr>
        <a:xfrm>
          <a:off x="0" y="1421158"/>
          <a:ext cx="6427038" cy="954719"/>
        </a:xfrm>
        <a:prstGeom prst="roundRect">
          <a:avLst/>
        </a:prstGeom>
        <a:gradFill rotWithShape="0">
          <a:gsLst>
            <a:gs pos="0">
              <a:schemeClr val="accent2">
                <a:hueOff val="-10051548"/>
                <a:satOff val="-337"/>
                <a:lumOff val="35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051548"/>
                <a:satOff val="-337"/>
                <a:lumOff val="35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051548"/>
                <a:satOff val="-337"/>
                <a:lumOff val="35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Maureen Lane – Reading Specialist, Grades 1-3</a:t>
          </a:r>
        </a:p>
      </dsp:txBody>
      <dsp:txXfrm>
        <a:off x="46606" y="1467764"/>
        <a:ext cx="6333826" cy="861507"/>
      </dsp:txXfrm>
    </dsp:sp>
    <dsp:sp modelId="{E230FD10-01EB-486E-A726-EA05089E6EF2}">
      <dsp:nvSpPr>
        <dsp:cNvPr id="0" name=""/>
        <dsp:cNvSpPr/>
      </dsp:nvSpPr>
      <dsp:spPr>
        <a:xfrm>
          <a:off x="0" y="2444998"/>
          <a:ext cx="6427038" cy="954719"/>
        </a:xfrm>
        <a:prstGeom prst="roundRect">
          <a:avLst/>
        </a:prstGeom>
        <a:gradFill rotWithShape="0">
          <a:gsLst>
            <a:gs pos="0">
              <a:schemeClr val="accent2">
                <a:hueOff val="-20103096"/>
                <a:satOff val="-674"/>
                <a:lumOff val="70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103096"/>
                <a:satOff val="-674"/>
                <a:lumOff val="70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103096"/>
                <a:satOff val="-674"/>
                <a:lumOff val="70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Rebecca Grant – Title I Instructional Coach and Reading Specialist, Grades 4-5</a:t>
          </a:r>
        </a:p>
      </dsp:txBody>
      <dsp:txXfrm>
        <a:off x="46606" y="2491604"/>
        <a:ext cx="6333826" cy="861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61404-6F8B-4590-9C41-C9EE08C0FBCF}">
      <dsp:nvSpPr>
        <dsp:cNvPr id="0" name=""/>
        <dsp:cNvSpPr/>
      </dsp:nvSpPr>
      <dsp:spPr>
        <a:xfrm>
          <a:off x="1233344" y="395966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A7ED1-3E45-45CB-B005-BD63E6A68DEE}">
      <dsp:nvSpPr>
        <dsp:cNvPr id="0" name=""/>
        <dsp:cNvSpPr/>
      </dsp:nvSpPr>
      <dsp:spPr>
        <a:xfrm>
          <a:off x="45344" y="281018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Materials (markers/pencils/ABC Charts/notebooks/magnetic letters) are provided in the Reading Enrichment classroom. </a:t>
          </a:r>
        </a:p>
      </dsp:txBody>
      <dsp:txXfrm>
        <a:off x="45344" y="2810185"/>
        <a:ext cx="4320000" cy="720000"/>
      </dsp:txXfrm>
    </dsp:sp>
    <dsp:sp modelId="{A80578A4-9D58-4BB3-880C-9852E226652D}">
      <dsp:nvSpPr>
        <dsp:cNvPr id="0" name=""/>
        <dsp:cNvSpPr/>
      </dsp:nvSpPr>
      <dsp:spPr>
        <a:xfrm>
          <a:off x="6309345" y="395966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C4473-6199-43ED-8E12-D2DA13572027}">
      <dsp:nvSpPr>
        <dsp:cNvPr id="0" name=""/>
        <dsp:cNvSpPr/>
      </dsp:nvSpPr>
      <dsp:spPr>
        <a:xfrm>
          <a:off x="5121345" y="281018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Students will be able to borrow take-home readers to practice at home. </a:t>
          </a:r>
        </a:p>
      </dsp:txBody>
      <dsp:txXfrm>
        <a:off x="5121345" y="2810185"/>
        <a:ext cx="432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1B604-55B9-4E56-AFAA-B6ECA6C15063}">
      <dsp:nvSpPr>
        <dsp:cNvPr id="0" name=""/>
        <dsp:cNvSpPr/>
      </dsp:nvSpPr>
      <dsp:spPr>
        <a:xfrm>
          <a:off x="563807" y="3351"/>
          <a:ext cx="606867" cy="6068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53F8F-A342-4920-9E0F-34A852A0CDEE}">
      <dsp:nvSpPr>
        <dsp:cNvPr id="0" name=""/>
        <dsp:cNvSpPr/>
      </dsp:nvSpPr>
      <dsp:spPr>
        <a:xfrm>
          <a:off x="28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Key to success!</a:t>
          </a:r>
        </a:p>
      </dsp:txBody>
      <dsp:txXfrm>
        <a:off x="287" y="779016"/>
        <a:ext cx="1733906" cy="1553159"/>
      </dsp:txXfrm>
    </dsp:sp>
    <dsp:sp modelId="{87673DD0-812B-4B8D-9BCA-1F290F682F0F}">
      <dsp:nvSpPr>
        <dsp:cNvPr id="0" name=""/>
        <dsp:cNvSpPr/>
      </dsp:nvSpPr>
      <dsp:spPr>
        <a:xfrm>
          <a:off x="28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CB33B-AA9F-4093-AECA-6198780813C1}">
      <dsp:nvSpPr>
        <dsp:cNvPr id="0" name=""/>
        <dsp:cNvSpPr/>
      </dsp:nvSpPr>
      <dsp:spPr>
        <a:xfrm>
          <a:off x="2601146" y="3351"/>
          <a:ext cx="606867" cy="6068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5F2FC-E5FE-441C-81D1-A1DBB7727E0E}">
      <dsp:nvSpPr>
        <dsp:cNvPr id="0" name=""/>
        <dsp:cNvSpPr/>
      </dsp:nvSpPr>
      <dsp:spPr>
        <a:xfrm>
          <a:off x="203762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Bag with take-home reader, decodable passage, practice materials</a:t>
          </a:r>
        </a:p>
      </dsp:txBody>
      <dsp:txXfrm>
        <a:off x="2037627" y="779016"/>
        <a:ext cx="1733906" cy="1553159"/>
      </dsp:txXfrm>
    </dsp:sp>
    <dsp:sp modelId="{142E131F-7E93-4480-B587-650D7706CF67}">
      <dsp:nvSpPr>
        <dsp:cNvPr id="0" name=""/>
        <dsp:cNvSpPr/>
      </dsp:nvSpPr>
      <dsp:spPr>
        <a:xfrm>
          <a:off x="203762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75D22-C82A-4F0A-BDA9-7F1BD5AAC052}">
      <dsp:nvSpPr>
        <dsp:cNvPr id="0" name=""/>
        <dsp:cNvSpPr/>
      </dsp:nvSpPr>
      <dsp:spPr>
        <a:xfrm>
          <a:off x="4638486" y="3351"/>
          <a:ext cx="606867" cy="6068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95707-B162-4C72-809D-8169924D4851}">
      <dsp:nvSpPr>
        <dsp:cNvPr id="0" name=""/>
        <dsp:cNvSpPr/>
      </dsp:nvSpPr>
      <dsp:spPr>
        <a:xfrm>
          <a:off x="407496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i="0" u="sng" kern="1200"/>
            <a:t>K-2 Take home books </a:t>
          </a:r>
          <a:r>
            <a:rPr lang="en-US" sz="1400" b="0" i="0" kern="1200"/>
            <a:t>– A paper copy of previously read books goes home on Monday (</a:t>
          </a:r>
          <a:r>
            <a:rPr lang="en-US" sz="1400" b="1" i="0" u="sng" kern="1200"/>
            <a:t>must be returned on Friday</a:t>
          </a:r>
          <a:r>
            <a:rPr lang="en-US" sz="1400" b="0" i="0" kern="1200"/>
            <a:t>).</a:t>
          </a:r>
          <a:endParaRPr lang="en-US" sz="1400" kern="1200"/>
        </a:p>
      </dsp:txBody>
      <dsp:txXfrm>
        <a:off x="4074967" y="779016"/>
        <a:ext cx="1733906" cy="1553159"/>
      </dsp:txXfrm>
    </dsp:sp>
    <dsp:sp modelId="{A6BD531F-BC90-404F-9F49-1E8D9B349C3B}">
      <dsp:nvSpPr>
        <dsp:cNvPr id="0" name=""/>
        <dsp:cNvSpPr/>
      </dsp:nvSpPr>
      <dsp:spPr>
        <a:xfrm>
          <a:off x="407496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Allow child a chance to read at home to a family member</a:t>
          </a:r>
          <a:endParaRPr lang="en-US" sz="1100" kern="120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/>
            <a:t>May also contain letters, sentence strips, sight words, etc.</a:t>
          </a:r>
          <a:endParaRPr lang="en-US" sz="1100" kern="1200" dirty="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/>
            <a:t>All take home books must be returned</a:t>
          </a:r>
          <a:endParaRPr lang="en-US" sz="1100" kern="1200"/>
        </a:p>
      </dsp:txBody>
      <dsp:txXfrm>
        <a:off x="4074967" y="2410686"/>
        <a:ext cx="1733906" cy="1518199"/>
      </dsp:txXfrm>
    </dsp:sp>
    <dsp:sp modelId="{C55C7C2E-25AB-4C6A-9CD3-9A31B2A0AB85}">
      <dsp:nvSpPr>
        <dsp:cNvPr id="0" name=""/>
        <dsp:cNvSpPr/>
      </dsp:nvSpPr>
      <dsp:spPr>
        <a:xfrm>
          <a:off x="6675826" y="3351"/>
          <a:ext cx="606867" cy="6068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9540F-3E96-41BA-921B-4EA6BC642D34}">
      <dsp:nvSpPr>
        <dsp:cNvPr id="0" name=""/>
        <dsp:cNvSpPr/>
      </dsp:nvSpPr>
      <dsp:spPr>
        <a:xfrm>
          <a:off x="611230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u="sng" kern="1200"/>
            <a:t>Decodable Passage</a:t>
          </a:r>
          <a:r>
            <a:rPr lang="en-US" sz="1400" b="1" kern="1200"/>
            <a:t> – </a:t>
          </a:r>
          <a:r>
            <a:rPr lang="en-US" sz="1400" kern="1200"/>
            <a:t>has been read in class.  Will come home for practice</a:t>
          </a:r>
        </a:p>
      </dsp:txBody>
      <dsp:txXfrm>
        <a:off x="6112307" y="779016"/>
        <a:ext cx="1733906" cy="1553159"/>
      </dsp:txXfrm>
    </dsp:sp>
    <dsp:sp modelId="{63C5ED6E-1594-41CF-A9E5-C26EE5DEFF67}">
      <dsp:nvSpPr>
        <dsp:cNvPr id="0" name=""/>
        <dsp:cNvSpPr/>
      </dsp:nvSpPr>
      <dsp:spPr>
        <a:xfrm>
          <a:off x="611230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7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3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4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5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2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3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8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4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79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ureen.lane@onslow.k12.nc.us" TargetMode="External"/><Relationship Id="rId2" Type="http://schemas.openxmlformats.org/officeDocument/2006/relationships/hyperlink" Target="mailto:Rosemary.mcgahhey@onslow.k12.nc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hyperlink" Target="mailto:Rebecca.Grant@onslow.k12.nc.u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A65327-1435-02D7-C590-4F14DC592A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6" r="1281" b="1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9F0EA5A9-0D12-3644-BBEC-6D9D192EB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7551978" cy="6858001"/>
          </a:xfrm>
          <a:prstGeom prst="rect">
            <a:avLst/>
          </a:prstGeom>
          <a:solidFill>
            <a:schemeClr val="bg1">
              <a:alpha val="8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457200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6E5C0-2BC5-55B4-88E4-52CEAFFDC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65" y="1247140"/>
            <a:ext cx="6404554" cy="34508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/>
              <a:t>Summersill</a:t>
            </a:r>
            <a:r>
              <a:rPr lang="en-US" dirty="0"/>
              <a:t> Elementary </a:t>
            </a:r>
            <a:br>
              <a:rPr lang="en-US" dirty="0"/>
            </a:br>
            <a:r>
              <a:rPr lang="en-US" dirty="0"/>
              <a:t>2023-2024</a:t>
            </a:r>
            <a:br>
              <a:rPr lang="en-US" dirty="0"/>
            </a:br>
            <a:r>
              <a:rPr lang="en-US" dirty="0"/>
              <a:t>Title I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30D39-2AAE-0A5A-7E34-8B99FC08E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864" y="4818126"/>
            <a:ext cx="6404555" cy="1268984"/>
          </a:xfrm>
        </p:spPr>
        <p:txBody>
          <a:bodyPr>
            <a:normAutofit/>
          </a:bodyPr>
          <a:lstStyle/>
          <a:p>
            <a:r>
              <a:rPr lang="en-US" dirty="0"/>
              <a:t>Annual Meeting Presentation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080" y="1375495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079" y="0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F89192-64AF-085A-A07A-4C7EF1D2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>
            <a:normAutofit/>
          </a:bodyPr>
          <a:lstStyle/>
          <a:p>
            <a:r>
              <a:rPr lang="en-US"/>
              <a:t>Home – School Connection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0E46A-EA5E-F31F-8328-55C67044E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499" y="2160588"/>
            <a:ext cx="5783939" cy="3925887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Newsletters / Webpage updates for general class information.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Progress Reports (quarterly) for individual growth.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Other (email, phone calls, notes, conferences)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1700" dirty="0"/>
              <a:t>How do I contact with my child’s Title I teacher?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910-455-2672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>
                <a:hlinkClick r:id="rId2"/>
              </a:rPr>
              <a:t>Rosemary.mcgahhey@onslow.k12.nc.us</a:t>
            </a:r>
            <a:endParaRPr lang="en-US" sz="17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>
                <a:hlinkClick r:id="rId3"/>
              </a:rPr>
              <a:t>Maureen.lane@onslow.k12.nc.us</a:t>
            </a:r>
            <a:endParaRPr lang="en-US" sz="17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>
                <a:hlinkClick r:id="rId4"/>
              </a:rPr>
              <a:t>Rebecca.Grant@onslow.k12.nc.us</a:t>
            </a:r>
            <a:r>
              <a:rPr lang="en-US" sz="1700" dirty="0"/>
              <a:t>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School Website – Click on School Staff </a:t>
            </a:r>
          </a:p>
          <a:p>
            <a:pPr>
              <a:lnSpc>
                <a:spcPct val="100000"/>
              </a:lnSpc>
            </a:pPr>
            <a:endParaRPr lang="en-US" sz="1700" dirty="0"/>
          </a:p>
        </p:txBody>
      </p:sp>
      <p:pic>
        <p:nvPicPr>
          <p:cNvPr id="7" name="Graphic 6" descr="Newspaper">
            <a:extLst>
              <a:ext uri="{FF2B5EF4-FFF2-40B4-BE49-F238E27FC236}">
                <a16:creationId xmlns:a16="http://schemas.microsoft.com/office/drawing/2014/main" id="{83A36391-FBC6-42B0-7A06-2024653275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14961" y="2240621"/>
            <a:ext cx="361188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47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3">
            <a:extLst>
              <a:ext uri="{FF2B5EF4-FFF2-40B4-BE49-F238E27FC236}">
                <a16:creationId xmlns:a16="http://schemas.microsoft.com/office/drawing/2014/main" id="{2D03A0B2-4A2F-D846-A5E6-FB7CB9A0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7F573F1D-73A7-FB41-BCAD-FC9AA7DEF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 useBgFill="1">
        <p:nvSpPr>
          <p:cNvPr id="34" name="Rectangle 27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5495"/>
            <a:ext cx="1133856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66928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7D0F39-C416-222B-0800-914A86BD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995" y="1247775"/>
            <a:ext cx="4225477" cy="3449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000"/>
              <a:t>Thank you for coming out tonight!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58273-1ED3-BEC3-A978-3B645BB50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995" y="4818063"/>
            <a:ext cx="4225477" cy="1268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2400"/>
              <a:t>We look forward to our partnership this year!</a:t>
            </a:r>
          </a:p>
        </p:txBody>
      </p:sp>
      <p:pic>
        <p:nvPicPr>
          <p:cNvPr id="19" name="Graphic 6" descr="Handshake">
            <a:extLst>
              <a:ext uri="{FF2B5EF4-FFF2-40B4-BE49-F238E27FC236}">
                <a16:creationId xmlns:a16="http://schemas.microsoft.com/office/drawing/2014/main" id="{8098D634-56EE-CD85-0C26-CA8F494F7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552" y="1375494"/>
            <a:ext cx="4588577" cy="458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9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23BB7E73-E730-42EA-AACE-D1E323EA5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F1F6C2E9-B316-4410-88E5-74F044FC3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65153"/>
            <a:ext cx="4067325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83D07262-43A6-451F-9B19-77B943C63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3498619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8BDB20-14D6-CB03-BD53-F68E1935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362" y="455362"/>
            <a:ext cx="6427037" cy="1550419"/>
          </a:xfrm>
        </p:spPr>
        <p:txBody>
          <a:bodyPr>
            <a:normAutofit/>
          </a:bodyPr>
          <a:lstStyle/>
          <a:p>
            <a:r>
              <a:rPr lang="en-US"/>
              <a:t>Introductions</a:t>
            </a:r>
            <a:endParaRPr lang="en-US" dirty="0"/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78417C08-AEAB-FC1A-B2EC-4EE386A951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641814"/>
              </p:ext>
            </p:extLst>
          </p:nvPr>
        </p:nvGraphicFramePr>
        <p:xfrm>
          <a:off x="4647362" y="2160588"/>
          <a:ext cx="6427038" cy="3797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68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BEA7-8939-C8D2-D287-A565B7B5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Reading Enrichment?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BB540-743B-4770-6787-F896F68BC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0" i="0" dirty="0"/>
              <a:t>Title I is federal funding.</a:t>
            </a:r>
            <a:endParaRPr lang="en-US" dirty="0"/>
          </a:p>
          <a:p>
            <a:pPr lvl="0"/>
            <a:r>
              <a:rPr lang="en-US" b="0" i="0" dirty="0"/>
              <a:t>The purpose is to help students meet North Carolina’s challenging academic content and performance standards. </a:t>
            </a:r>
            <a:endParaRPr lang="en-US" dirty="0"/>
          </a:p>
          <a:p>
            <a:pPr lvl="0"/>
            <a:r>
              <a:rPr lang="en-US" b="0" i="0" dirty="0" err="1"/>
              <a:t>Summersill</a:t>
            </a:r>
            <a:r>
              <a:rPr lang="en-US" b="0" i="0" dirty="0"/>
              <a:t> is a school-wide Title I site.  </a:t>
            </a:r>
            <a:r>
              <a:rPr lang="en-US" b="1" i="0" u="sng" dirty="0"/>
              <a:t>All</a:t>
            </a:r>
            <a:r>
              <a:rPr lang="en-US" b="0" i="0" dirty="0"/>
              <a:t> </a:t>
            </a:r>
            <a:r>
              <a:rPr lang="en-US" b="0" i="0" dirty="0" err="1"/>
              <a:t>Summersill</a:t>
            </a:r>
            <a:r>
              <a:rPr lang="en-US" b="0" i="0" dirty="0"/>
              <a:t> students are “Title I Students.” </a:t>
            </a:r>
            <a:endParaRPr lang="en-US" dirty="0"/>
          </a:p>
          <a:p>
            <a:pPr lvl="0"/>
            <a:r>
              <a:rPr lang="en-US" b="0" i="0" dirty="0" err="1"/>
              <a:t>Summersill</a:t>
            </a:r>
            <a:r>
              <a:rPr lang="en-US" b="0" i="0" dirty="0"/>
              <a:t> offers a supplemental pull-out reading enrichment program in a small group setting. We use a variety of teaching materials, methods and strategies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19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C4599-1546-2104-69BF-A0C927F6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my grade K-3 child qualify for Reading Enrichment?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9F306-0BD4-0FA2-1F50-60656C4E0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005781"/>
            <a:ext cx="9486690" cy="4080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000" dirty="0"/>
              <a:t>MSCL (Multiple Selection Criteria List)</a:t>
            </a:r>
          </a:p>
          <a:p>
            <a:pPr eaLnBrk="1" hangingPunct="1">
              <a:defRPr/>
            </a:pPr>
            <a:r>
              <a:rPr lang="en-US" sz="2000" dirty="0"/>
              <a:t>Students with highest need are selected first.</a:t>
            </a:r>
          </a:p>
          <a:p>
            <a:pPr eaLnBrk="1" hangingPunct="1">
              <a:defRPr/>
            </a:pPr>
            <a:r>
              <a:rPr lang="en-US" sz="2000" dirty="0"/>
              <a:t>Kindergarten students will be selected using appropriate criteria for BOY (ELI </a:t>
            </a:r>
            <a:r>
              <a:rPr lang="en-US" sz="2000" dirty="0" err="1"/>
              <a:t>Dibels</a:t>
            </a:r>
            <a:r>
              <a:rPr lang="en-US" sz="2000" dirty="0"/>
              <a:t>, teacher recommendation).</a:t>
            </a:r>
          </a:p>
          <a:p>
            <a:pPr eaLnBrk="1" hangingPunct="1">
              <a:defRPr/>
            </a:pPr>
            <a:r>
              <a:rPr lang="en-US" sz="2000" dirty="0"/>
              <a:t>Grades 1-3</a:t>
            </a:r>
          </a:p>
          <a:p>
            <a:pPr lvl="2" eaLnBrk="1" hangingPunct="1">
              <a:defRPr/>
            </a:pPr>
            <a:r>
              <a:rPr lang="en-US" sz="2000" dirty="0"/>
              <a:t>Fall 2023 DIBELS assessment</a:t>
            </a:r>
          </a:p>
          <a:p>
            <a:pPr lvl="2" eaLnBrk="1" hangingPunct="1">
              <a:defRPr/>
            </a:pPr>
            <a:r>
              <a:rPr lang="en-US" sz="2000" dirty="0"/>
              <a:t>Report Card Data</a:t>
            </a:r>
          </a:p>
          <a:p>
            <a:pPr lvl="2" eaLnBrk="1" hangingPunct="1">
              <a:defRPr/>
            </a:pPr>
            <a:r>
              <a:rPr lang="en-US" sz="2000" dirty="0"/>
              <a:t>2022-2023 Teacher Input</a:t>
            </a:r>
          </a:p>
          <a:p>
            <a:pPr lvl="2" eaLnBrk="1" hangingPunct="1">
              <a:defRPr/>
            </a:pPr>
            <a:r>
              <a:rPr lang="en-US" sz="2000" dirty="0"/>
              <a:t>Home Literacy Survey (Grades K - 3)</a:t>
            </a:r>
          </a:p>
          <a:p>
            <a:pPr lvl="2" eaLnBrk="1" hangingPunct="1">
              <a:defRPr/>
            </a:pPr>
            <a:r>
              <a:rPr lang="en-US" sz="2000" dirty="0"/>
              <a:t>Fall 2023 reading observation, if appropriate </a:t>
            </a:r>
          </a:p>
          <a:p>
            <a:pPr marL="457200" lvl="2" indent="0" eaLnBrk="1" hangingPunct="1">
              <a:buNone/>
              <a:defRPr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0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B02CD3-1DE8-4946-DBC4-8BE81C2A3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362" y="455362"/>
            <a:ext cx="6881728" cy="1550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How did my grade 4-5 child qualify for Reading Enrichment?</a:t>
            </a:r>
          </a:p>
        </p:txBody>
      </p:sp>
      <p:pic>
        <p:nvPicPr>
          <p:cNvPr id="16" name="Picture 4" descr="Books stacked on a table">
            <a:extLst>
              <a:ext uri="{FF2B5EF4-FFF2-40B4-BE49-F238E27FC236}">
                <a16:creationId xmlns:a16="http://schemas.microsoft.com/office/drawing/2014/main" id="{BA7BA3CB-4E06-2FDE-B855-A343FA1F04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58" r="26371" b="-1"/>
          <a:stretch/>
        </p:blipFill>
        <p:spPr>
          <a:xfrm>
            <a:off x="20" y="10"/>
            <a:ext cx="4651228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EC745-ED56-A51A-171E-D3B098BBF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362" y="2160016"/>
            <a:ext cx="6881728" cy="3926152"/>
          </a:xfrm>
        </p:spPr>
        <p:txBody>
          <a:bodyPr>
            <a:normAutofit/>
          </a:bodyPr>
          <a:lstStyle/>
          <a:p>
            <a:pPr lvl="2" eaLnBrk="1" hangingPunct="1">
              <a:defRPr/>
            </a:pPr>
            <a:r>
              <a:rPr lang="en-US" sz="2400" dirty="0"/>
              <a:t>Fall 2023 DIBELS assessment</a:t>
            </a:r>
          </a:p>
          <a:p>
            <a:pPr lvl="2" eaLnBrk="1" hangingPunct="1">
              <a:defRPr/>
            </a:pPr>
            <a:r>
              <a:rPr lang="en-US" sz="2400" dirty="0"/>
              <a:t>Report Card Data</a:t>
            </a:r>
          </a:p>
          <a:p>
            <a:pPr lvl="2" eaLnBrk="1" hangingPunct="1">
              <a:defRPr/>
            </a:pPr>
            <a:r>
              <a:rPr lang="en-US" sz="2400" dirty="0"/>
              <a:t>2022-2023 Teacher Input</a:t>
            </a:r>
          </a:p>
          <a:p>
            <a:pPr lvl="2" eaLnBrk="1" hangingPunct="1">
              <a:defRPr/>
            </a:pPr>
            <a:r>
              <a:rPr lang="en-US" sz="2400" dirty="0"/>
              <a:t>EOG Reading Data</a:t>
            </a:r>
          </a:p>
          <a:p>
            <a:pPr lvl="2" eaLnBrk="1" hangingPunct="1">
              <a:defRPr/>
            </a:pPr>
            <a:r>
              <a:rPr lang="en-US" sz="2400" dirty="0"/>
              <a:t>Fall 2023 reading observation, if appropriate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1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0CF96-9E8D-70BF-0D01-58376F9C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362" y="455362"/>
            <a:ext cx="6881728" cy="1550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When and Where are Reading Enrichment classes?</a:t>
            </a:r>
          </a:p>
        </p:txBody>
      </p:sp>
      <p:pic>
        <p:nvPicPr>
          <p:cNvPr id="5" name="Picture 4" descr="Desks in empty classroom">
            <a:extLst>
              <a:ext uri="{FF2B5EF4-FFF2-40B4-BE49-F238E27FC236}">
                <a16:creationId xmlns:a16="http://schemas.microsoft.com/office/drawing/2014/main" id="{322DD883-7BA7-8586-A579-52ADD3BC3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55" r="22879"/>
          <a:stretch/>
        </p:blipFill>
        <p:spPr>
          <a:xfrm>
            <a:off x="20" y="10"/>
            <a:ext cx="4651228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B717-6B43-E03E-C813-11658049B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362" y="2160016"/>
            <a:ext cx="6881728" cy="39261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/>
              <a:t>Grades K-3 – Small groups of 3-4 students pulled out with Ms. McGahhey or Mrs. Lane to the Reading Enrichment Classroom. </a:t>
            </a:r>
          </a:p>
          <a:p>
            <a:pPr eaLnBrk="1" hangingPunct="1">
              <a:defRPr/>
            </a:pPr>
            <a:r>
              <a:rPr lang="en-US"/>
              <a:t>Grades 4-5 – Small groups of 4-5 students pulled out to Mrs. Grant’s classroom.</a:t>
            </a:r>
          </a:p>
          <a:p>
            <a:pPr eaLnBrk="1" hangingPunct="1">
              <a:defRPr/>
            </a:pPr>
            <a:r>
              <a:rPr lang="en-US"/>
              <a:t>All classes are 30 minutes</a:t>
            </a:r>
          </a:p>
          <a:p>
            <a:pPr eaLnBrk="1" hangingPunct="1">
              <a:defRPr/>
            </a:pPr>
            <a:r>
              <a:rPr lang="en-US"/>
              <a:t>Students are not pulled from lunch, recess, or specials classes.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4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15441-C422-C598-6F84-7FAAC05A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Materials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1322AF-7EFC-39A5-98AB-E4C207EA8D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87710" y="2160016"/>
          <a:ext cx="9486690" cy="3926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746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6747FB-EE0D-5E61-4273-24A8AE4D0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>
            <a:normAutofit/>
          </a:bodyPr>
          <a:lstStyle/>
          <a:p>
            <a:r>
              <a:rPr lang="en-US"/>
              <a:t>What will my child do during Reading Enrichment?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D309-123E-3191-7A3F-EA298FCF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499" y="2160588"/>
            <a:ext cx="5783939" cy="39258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2000" dirty="0"/>
              <a:t>Research-based instruction using LETRS 1 and 2 strategies, UFLI Foundations,  and 95RAP.  Strategies include: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Explicit phonics instruction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Word Study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Reading – Using phonics readers, books, and passages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Writing 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Poetry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Multisensory techniques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Take Home Books/reading passages</a:t>
            </a:r>
          </a:p>
          <a:p>
            <a:pPr marL="457200" lvl="2" indent="0" eaLnBrk="1" hangingPunct="1">
              <a:lnSpc>
                <a:spcPct val="100000"/>
              </a:lnSpc>
              <a:buNone/>
              <a:defRPr/>
            </a:pPr>
            <a:endParaRPr lang="en-US" dirty="0"/>
          </a:p>
          <a:p>
            <a:pPr lvl="2" eaLnBrk="1" hangingPunct="1">
              <a:lnSpc>
                <a:spcPct val="100000"/>
              </a:lnSpc>
              <a:defRPr/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24" name="Graphic 6" descr="Teacher">
            <a:extLst>
              <a:ext uri="{FF2B5EF4-FFF2-40B4-BE49-F238E27FC236}">
                <a16:creationId xmlns:a16="http://schemas.microsoft.com/office/drawing/2014/main" id="{267D6006-ACCB-3E09-9DD9-93F0F5149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14961" y="2240621"/>
            <a:ext cx="361188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31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9">
            <a:extLst>
              <a:ext uri="{FF2B5EF4-FFF2-40B4-BE49-F238E27FC236}">
                <a16:creationId xmlns:a16="http://schemas.microsoft.com/office/drawing/2014/main" id="{23BB7E73-E730-42EA-AACE-D1E323EA5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1">
            <a:extLst>
              <a:ext uri="{FF2B5EF4-FFF2-40B4-BE49-F238E27FC236}">
                <a16:creationId xmlns:a16="http://schemas.microsoft.com/office/drawing/2014/main" id="{F1F6C2E9-B316-4410-88E5-74F044FC3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2770699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64DE7-340E-4563-95B3-D64360589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899" y="455362"/>
            <a:ext cx="7846501" cy="1550419"/>
          </a:xfrm>
        </p:spPr>
        <p:txBody>
          <a:bodyPr>
            <a:normAutofit/>
          </a:bodyPr>
          <a:lstStyle/>
          <a:p>
            <a:r>
              <a:rPr lang="en-US"/>
              <a:t>Home and School Connection</a:t>
            </a:r>
            <a:endParaRPr lang="en-US" dirty="0"/>
          </a:p>
        </p:txBody>
      </p:sp>
      <p:sp>
        <p:nvSpPr>
          <p:cNvPr id="42" name="Rectangle 33">
            <a:extLst>
              <a:ext uri="{FF2B5EF4-FFF2-40B4-BE49-F238E27FC236}">
                <a16:creationId xmlns:a16="http://schemas.microsoft.com/office/drawing/2014/main" id="{83D07262-43A6-451F-9B19-77B943C63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2201993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712B0A4F-6BAB-72DD-8FC1-450FBAA5A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312295"/>
              </p:ext>
            </p:extLst>
          </p:nvPr>
        </p:nvGraphicFramePr>
        <p:xfrm>
          <a:off x="3227899" y="2160588"/>
          <a:ext cx="7846501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534431"/>
      </p:ext>
    </p:extLst>
  </p:cSld>
  <p:clrMapOvr>
    <a:masterClrMapping/>
  </p:clrMapOvr>
</p:sld>
</file>

<file path=ppt/theme/theme1.xml><?xml version="1.0" encoding="utf-8"?>
<a:theme xmlns:a="http://schemas.openxmlformats.org/drawingml/2006/main" name="InterweaveVTI">
  <a:themeElements>
    <a:clrScheme name="AnalogousFromRegularSeedRightStep">
      <a:dk1>
        <a:srgbClr val="000000"/>
      </a:dk1>
      <a:lt1>
        <a:srgbClr val="FFFFFF"/>
      </a:lt1>
      <a:dk2>
        <a:srgbClr val="412D24"/>
      </a:dk2>
      <a:lt2>
        <a:srgbClr val="E2E8E5"/>
      </a:lt2>
      <a:accent1>
        <a:srgbClr val="E72990"/>
      </a:accent1>
      <a:accent2>
        <a:srgbClr val="D5172F"/>
      </a:accent2>
      <a:accent3>
        <a:srgbClr val="E76029"/>
      </a:accent3>
      <a:accent4>
        <a:srgbClr val="CF9917"/>
      </a:accent4>
      <a:accent5>
        <a:srgbClr val="9AAB1E"/>
      </a:accent5>
      <a:accent6>
        <a:srgbClr val="5FB714"/>
      </a:accent6>
      <a:hlink>
        <a:srgbClr val="31935D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554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Neue Haas Grotesk Text Pro</vt:lpstr>
      <vt:lpstr>Wingdings</vt:lpstr>
      <vt:lpstr>InterweaveVTI</vt:lpstr>
      <vt:lpstr>Summersill Elementary  2023-2024 Title I </vt:lpstr>
      <vt:lpstr>Introductions</vt:lpstr>
      <vt:lpstr>What is Reading Enrichment?</vt:lpstr>
      <vt:lpstr>How did my grade K-3 child qualify for Reading Enrichment?</vt:lpstr>
      <vt:lpstr>How did my grade 4-5 child qualify for Reading Enrichment?</vt:lpstr>
      <vt:lpstr>When and Where are Reading Enrichment classes?</vt:lpstr>
      <vt:lpstr>Class Materials</vt:lpstr>
      <vt:lpstr>What will my child do during Reading Enrichment?</vt:lpstr>
      <vt:lpstr>Home and School Connection</vt:lpstr>
      <vt:lpstr>Home – School Connection</vt:lpstr>
      <vt:lpstr>Thank you for coming out tonight!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Summersill Elementary  2023-2024 Title I </dc:title>
  <dc:creator>RoseMary McGahhey</dc:creator>
  <cp:lastModifiedBy>RoseMary McGahhey</cp:lastModifiedBy>
  <cp:revision>1</cp:revision>
  <dcterms:created xsi:type="dcterms:W3CDTF">2023-09-14T13:15:13Z</dcterms:created>
  <dcterms:modified xsi:type="dcterms:W3CDTF">2023-09-28T21:37:56Z</dcterms:modified>
</cp:coreProperties>
</file>