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17/11/2021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190500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90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>
                <a:solidFill>
                  <a:srgbClr val="000000"/>
                </a:solidFill>
                <a:latin typeface="Calibri"/>
              </a:rPr>
              <a:t>The Lucky Pea</a:t>
            </a:r>
            <a:br/>
            <a:r>
              <a:rPr sz="2200" b="1" i="0" u="none" strike="noStrike">
                <a:solidFill>
                  <a:srgbClr val="000000"/>
                </a:solidFill>
                <a:latin typeface="Calibri"/>
              </a:rPr>
              <a:t>DebbieM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9525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The Lucky Pea:  black-eye peas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0440" y="3855882"/>
            <a:ext cx="2190750" cy="8858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9525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In many families, eating black-eyed peas on New Year's Day is thought to bring good luck in the new year.</a:t>
            </a:r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2" y="84099"/>
            <a:ext cx="3571875" cy="476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811" y="4422736"/>
            <a:ext cx="4524375" cy="847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The peas, since they swell when cooked, symbolize good fortune.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812" y="4478841"/>
            <a:ext cx="2238375" cy="9048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088" y="95250"/>
            <a:ext cx="317182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We can get black-eye peas in cans, dried, frozen or fresh.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4007" r="444" b="7591"/>
          <a:stretch/>
        </p:blipFill>
        <p:spPr>
          <a:xfrm>
            <a:off x="2903034" y="4413558"/>
            <a:ext cx="3337932" cy="8251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5325"/>
            <a:ext cx="4762500" cy="35623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This plant likes hot weather. The plant does not need a lot of water.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2125" y="4352925"/>
            <a:ext cx="5619750" cy="8858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3" y="890588"/>
            <a:ext cx="4752975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Families get together to make sure they eat black-eye peas.  They want good things for the New Year.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4231481"/>
            <a:ext cx="33528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3" y="890588"/>
            <a:ext cx="4752975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Do you eat it for New Year's Day?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575" y="4217194"/>
            <a:ext cx="4514850" cy="8667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103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Lucky Pea</dc:title>
  <dc:subject>Downloaded book from Tar Heel Reader</dc:subject>
  <dc:creator>DebbieM</dc:creator>
  <cp:keywords/>
  <dc:description>May not be sold.</dc:description>
  <cp:lastModifiedBy>Moreno, Luis</cp:lastModifiedBy>
  <cp:revision>2</cp:revision>
  <dcterms:created xsi:type="dcterms:W3CDTF">2020-01-06T22:38:14Z</dcterms:created>
  <dcterms:modified xsi:type="dcterms:W3CDTF">2021-11-17T18:12:58Z</dcterms:modified>
  <cp:category/>
</cp:coreProperties>
</file>