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 autoAdjust="0"/>
    <p:restoredTop sz="94600"/>
  </p:normalViewPr>
  <p:slideViewPr>
    <p:cSldViewPr>
      <p:cViewPr>
        <p:scale>
          <a:sx n="87" d="100"/>
          <a:sy n="87" d="100"/>
        </p:scale>
        <p:origin x="-10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76CFCC-BBDD-488F-8A09-383B547D3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2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97F173-1339-4CD4-94D1-056BD005B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EFE6B-775E-44B8-B8C8-018CB3AA3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4D026-4926-4A78-B752-C28B09C40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7E7AEC-C748-4689-A36B-D7572EE5B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307E8-852E-4C23-AFC8-CAC4559AB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8E0C-BF14-4CED-A0A1-9AE9DA129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6FA50-CAED-46DF-B4E5-DC34FB205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25756-7861-4ADC-8C59-436E03F40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C8F1B-949D-4515-8F7C-3F4FF5DFE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58A5-BAFC-495A-B60E-0004AF8DF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02E0D-A0C3-4831-ABB5-4A945D742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BFB9-C275-4427-86FD-30AA05C27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05103-04DE-4F0F-9C27-25D12500F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958AE-3FA8-4815-A4ED-CFBF0A3D1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E0D3F-10A2-46D8-9478-D7C4D6FA7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0B53D-0C4F-4E0F-908C-CA63A042A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36948-7228-44D6-9828-E1BA188C2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E6519-20C1-4A9F-8761-983C58B4E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60E4A-DE8A-49C1-ABEF-86B8DF6BD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0587-066C-4EFD-9E35-2897BB269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1CE58-FD3D-4238-960D-6DC496071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D5D99-FC91-41EF-9730-69F7A8969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E1F45A-B4A0-4B26-9FE5-C5C53312C6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4A4812-87D2-4A52-910D-A4CD150AF2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1066801"/>
            <a:ext cx="4800600" cy="2533650"/>
          </a:xfrm>
        </p:spPr>
        <p:txBody>
          <a:bodyPr/>
          <a:lstStyle/>
          <a:p>
            <a:pPr algn="ctr"/>
            <a:r>
              <a:rPr lang="en-US" sz="8000" dirty="0" smtClean="0"/>
              <a:t>What is stress?</a:t>
            </a:r>
            <a:endParaRPr lang="en-US" sz="8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More good things: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Ask for help if you need it – there is always someone who is willing to listen</a:t>
            </a:r>
          </a:p>
          <a:p>
            <a:r>
              <a:rPr lang="en-US" sz="3200" dirty="0" smtClean="0"/>
              <a:t>Pay attention to the things that make you feel good, peaceful, calm</a:t>
            </a:r>
          </a:p>
          <a:p>
            <a:r>
              <a:rPr lang="en-US" sz="3200" dirty="0" smtClean="0"/>
              <a:t>Journal – write about what is bothering you</a:t>
            </a:r>
          </a:p>
          <a:p>
            <a:r>
              <a:rPr lang="en-US" sz="3200" dirty="0" smtClean="0"/>
              <a:t>Do something for someone else.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73464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3" y="274638"/>
            <a:ext cx="4078287" cy="1858962"/>
          </a:xfrm>
        </p:spPr>
        <p:txBody>
          <a:bodyPr/>
          <a:lstStyle/>
          <a:p>
            <a:r>
              <a:rPr lang="en-US" sz="6600" dirty="0" smtClean="0"/>
              <a:t>Stress is:</a:t>
            </a:r>
            <a:endParaRPr lang="en-US" sz="66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2438400"/>
            <a:ext cx="5459411" cy="3687763"/>
          </a:xfrm>
        </p:spPr>
        <p:txBody>
          <a:bodyPr/>
          <a:lstStyle/>
          <a:p>
            <a:r>
              <a:rPr lang="en-US" sz="3200" dirty="0" smtClean="0"/>
              <a:t>When you’re worried</a:t>
            </a:r>
          </a:p>
          <a:p>
            <a:r>
              <a:rPr lang="en-US" sz="3200" dirty="0" smtClean="0"/>
              <a:t>When you’re scared</a:t>
            </a:r>
          </a:p>
          <a:p>
            <a:r>
              <a:rPr lang="en-US" sz="3200" dirty="0" smtClean="0"/>
              <a:t>When you’re angry</a:t>
            </a:r>
          </a:p>
          <a:p>
            <a:r>
              <a:rPr lang="en-US" sz="3200" dirty="0" smtClean="0"/>
              <a:t>When you’re frustrated</a:t>
            </a:r>
          </a:p>
          <a:p>
            <a:r>
              <a:rPr lang="en-US" sz="3200" dirty="0" smtClean="0"/>
              <a:t>When you’re overwhelmed</a:t>
            </a:r>
            <a:endParaRPr lang="en-US" sz="3200" dirty="0"/>
          </a:p>
        </p:txBody>
      </p:sp>
      <p:pic>
        <p:nvPicPr>
          <p:cNvPr id="70661" name="Picture 5" descr="C:\Documents and Settings\Cynthia.Bethany\Local Settings\Temporary Internet Files\Content.IE5\XA2FNROJ\MC9004406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1981200" cy="1994958"/>
          </a:xfrm>
          <a:prstGeom prst="rect">
            <a:avLst/>
          </a:prstGeom>
          <a:noFill/>
        </p:spPr>
      </p:pic>
      <p:pic>
        <p:nvPicPr>
          <p:cNvPr id="70664" name="Picture 8" descr="C:\Documents and Settings\Cynthia.Bethany\Local Settings\Temporary Internet Files\Content.IE5\XA2FNROJ\MC9000485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362200"/>
            <a:ext cx="1818742" cy="1766621"/>
          </a:xfrm>
          <a:prstGeom prst="rect">
            <a:avLst/>
          </a:prstGeom>
          <a:noFill/>
        </p:spPr>
      </p:pic>
      <p:pic>
        <p:nvPicPr>
          <p:cNvPr id="70674" name="Picture 18" descr="C:\Documents and Settings\Cynthia.Bethany\Local Settings\Temporary Internet Files\Content.IE5\XA2FNROJ\MC9004404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410200"/>
            <a:ext cx="1100931" cy="1447800"/>
          </a:xfrm>
          <a:prstGeom prst="rect">
            <a:avLst/>
          </a:prstGeom>
          <a:noFill/>
        </p:spPr>
      </p:pic>
      <p:pic>
        <p:nvPicPr>
          <p:cNvPr id="70675" name="Picture 19" descr="C:\Documents and Settings\Cynthia.Bethany\Local Settings\Temporary Internet Files\Content.IE5\WFSCRJWA\MC90044066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04946"/>
            <a:ext cx="2362200" cy="2453054"/>
          </a:xfrm>
          <a:prstGeom prst="rect">
            <a:avLst/>
          </a:prstGeom>
          <a:noFill/>
        </p:spPr>
      </p:pic>
      <p:pic>
        <p:nvPicPr>
          <p:cNvPr id="70676" name="Picture 20" descr="C:\Documents and Settings\Cynthia.Bethany\Local Settings\Temporary Internet Files\Content.IE5\XA2FNROJ\MC90044051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2347"/>
            <a:ext cx="1752600" cy="2213811"/>
          </a:xfrm>
          <a:prstGeom prst="rect">
            <a:avLst/>
          </a:prstGeom>
          <a:noFill/>
        </p:spPr>
      </p:pic>
      <p:pic>
        <p:nvPicPr>
          <p:cNvPr id="70677" name="Picture 21" descr="C:\Documents and Settings\Cynthia.Bethany\Local Settings\Temporary Internet Files\Content.IE5\WFSCRJWA\MC90043382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257800"/>
            <a:ext cx="1600200" cy="1600200"/>
          </a:xfrm>
          <a:prstGeom prst="rect">
            <a:avLst/>
          </a:prstGeom>
          <a:noFill/>
        </p:spPr>
      </p:pic>
      <p:pic>
        <p:nvPicPr>
          <p:cNvPr id="70679" name="Picture 23" descr="C:\Documents and Settings\Cynthia.Bethany\Local Settings\Temporary Internet Files\Content.IE5\XA2FNROJ\MC90008406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-228600"/>
            <a:ext cx="2667992" cy="2514600"/>
          </a:xfrm>
          <a:prstGeom prst="rect">
            <a:avLst/>
          </a:prstGeom>
          <a:noFill/>
        </p:spPr>
      </p:pic>
      <p:pic>
        <p:nvPicPr>
          <p:cNvPr id="70680" name="Picture 24" descr="C:\Documents and Settings\Cynthia.Bethany\Local Settings\Temporary Internet Files\Content.IE5\KZ60KQWA\MC900084260[1].wm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315200" y="4419600"/>
            <a:ext cx="1828800" cy="24384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200000" rev="0"/>
            </a:camera>
            <a:lightRig rig="threePt" dir="t"/>
          </a:scene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causes stress?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1" y="1600200"/>
            <a:ext cx="5257800" cy="4525963"/>
          </a:xfrm>
        </p:spPr>
        <p:txBody>
          <a:bodyPr/>
          <a:lstStyle/>
          <a:p>
            <a:r>
              <a:rPr lang="en-US" sz="2800" dirty="0" smtClean="0"/>
              <a:t>Parents – “Hurry up, do your homework, do your best, stay out of trouble. . .”</a:t>
            </a:r>
          </a:p>
          <a:p>
            <a:r>
              <a:rPr lang="en-US" sz="2800" dirty="0" smtClean="0"/>
              <a:t>Friends – “I don’t like that, don’t wear that, try this. . .”</a:t>
            </a:r>
          </a:p>
          <a:p>
            <a:r>
              <a:rPr lang="en-US" sz="2800" dirty="0" smtClean="0"/>
              <a:t>Yourself – “I need to do better, be different. . .”</a:t>
            </a:r>
            <a:endParaRPr lang="en-US" sz="2800" dirty="0"/>
          </a:p>
        </p:txBody>
      </p:sp>
      <p:pic>
        <p:nvPicPr>
          <p:cNvPr id="78851" name="Picture 3" descr="C:\Documents and Settings\Cynthia.Bethany\Local Settings\Temporary Internet Files\Content.IE5\KZ60KQWA\MC900361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819400"/>
            <a:ext cx="3072594" cy="4267200"/>
          </a:xfrm>
          <a:prstGeom prst="rect">
            <a:avLst/>
          </a:prstGeom>
          <a:noFill/>
        </p:spPr>
      </p:pic>
      <p:pic>
        <p:nvPicPr>
          <p:cNvPr id="6" name="Picture 5" descr="mother_le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5808" y="4081157"/>
            <a:ext cx="1838192" cy="27768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Other things that cause stress: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6048375" cy="4525963"/>
          </a:xfrm>
        </p:spPr>
        <p:txBody>
          <a:bodyPr/>
          <a:lstStyle/>
          <a:p>
            <a:r>
              <a:rPr lang="en-US" sz="2800" dirty="0" smtClean="0"/>
              <a:t>Watching parents argue</a:t>
            </a:r>
          </a:p>
          <a:p>
            <a:r>
              <a:rPr lang="en-US" sz="2800" dirty="0" smtClean="0"/>
              <a:t>Being pressured to do something you know you shouldn’t</a:t>
            </a:r>
          </a:p>
          <a:p>
            <a:r>
              <a:rPr lang="en-US" sz="2800" dirty="0" smtClean="0"/>
              <a:t>Not being/feeling good enough</a:t>
            </a:r>
          </a:p>
          <a:p>
            <a:r>
              <a:rPr lang="en-US" sz="2800" dirty="0" smtClean="0"/>
              <a:t>Worrying about how your body is changing</a:t>
            </a:r>
          </a:p>
          <a:p>
            <a:r>
              <a:rPr lang="en-US" sz="2800" dirty="0" smtClean="0"/>
              <a:t>Worrying about your family, friends, neighborhood</a:t>
            </a:r>
          </a:p>
          <a:p>
            <a:r>
              <a:rPr lang="en-US" sz="2800" dirty="0" smtClean="0"/>
              <a:t>Feeling guilty</a:t>
            </a:r>
          </a:p>
          <a:p>
            <a:endParaRPr lang="en-US" dirty="0"/>
          </a:p>
        </p:txBody>
      </p:sp>
      <p:pic>
        <p:nvPicPr>
          <p:cNvPr id="79877" name="Picture 5" descr="C:\Documents and Settings\Cynthia.Bethany\Local Settings\Temporary Internet Files\Content.IE5\WFSCRJWA\MP9002277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07920" cy="3657600"/>
          </a:xfrm>
          <a:prstGeom prst="rect">
            <a:avLst/>
          </a:prstGeom>
          <a:noFill/>
        </p:spPr>
      </p:pic>
      <p:pic>
        <p:nvPicPr>
          <p:cNvPr id="79878" name="Picture 6" descr="C:\Documents and Settings\Cynthia.Bethany\Local Settings\Temporary Internet Files\Content.IE5\XA2FNROJ\MP9004227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27432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Is Stress Always Bad?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it’s not always a bad thing.  Sometimes stress helps us deal with hard situations.</a:t>
            </a:r>
          </a:p>
          <a:p>
            <a:r>
              <a:rPr lang="en-US" dirty="0" smtClean="0"/>
              <a:t>Think about a long time ago when people lived in the jungle—where a tiger might leap out at any moment.</a:t>
            </a:r>
          </a:p>
          <a:p>
            <a:r>
              <a:rPr lang="en-US" dirty="0" smtClean="0"/>
              <a:t>If you saw a tiger and had to run, how does that feel in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your body?</a:t>
            </a:r>
            <a:endParaRPr lang="en-US" dirty="0"/>
          </a:p>
        </p:txBody>
      </p:sp>
      <p:pic>
        <p:nvPicPr>
          <p:cNvPr id="76802" name="Picture 2" descr="C:\Documents and Settings\Cynthia.Bethany\Local Settings\Temporary Internet Files\Content.IE5\XA2FNROJ\MP9004410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743200" cy="4114800"/>
          </a:xfrm>
          <a:prstGeom prst="rect">
            <a:avLst/>
          </a:prstGeom>
          <a:noFill/>
        </p:spPr>
      </p:pic>
      <p:pic>
        <p:nvPicPr>
          <p:cNvPr id="76804" name="Picture 4" descr="C:\Documents and Settings\Cynthia.Bethany\Local Settings\Temporary Internet Files\Content.IE5\2QS3QVZN\MP9001807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56176"/>
            <a:ext cx="3657600" cy="2401824"/>
          </a:xfrm>
          <a:prstGeom prst="rect">
            <a:avLst/>
          </a:prstGeom>
          <a:noFill/>
        </p:spPr>
      </p:pic>
      <p:pic>
        <p:nvPicPr>
          <p:cNvPr id="76805" name="Picture 5" descr="C:\Documents and Settings\Cynthia.Bethany\Local Settings\Temporary Internet Files\Content.IE5\XA2FNROJ\MP9004253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If Stress is good, why does it make us feel bad?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1828800"/>
            <a:ext cx="6326187" cy="4297363"/>
          </a:xfrm>
        </p:spPr>
        <p:txBody>
          <a:bodyPr/>
          <a:lstStyle/>
          <a:p>
            <a:r>
              <a:rPr lang="en-US" dirty="0" smtClean="0"/>
              <a:t>Today, we don’t have to run away from tigers. . 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t’s important to use our brain to help decide what is a real emergency </a:t>
            </a:r>
          </a:p>
          <a:p>
            <a:pPr lvl="1"/>
            <a:r>
              <a:rPr lang="en-US" dirty="0" smtClean="0"/>
              <a:t>Use exercise to use up that energy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 smtClean="0"/>
              <a:t>The trick is to figure out when something is really an emergency and when your emotions are only treating it like one!</a:t>
            </a:r>
          </a:p>
        </p:txBody>
      </p:sp>
      <p:pic>
        <p:nvPicPr>
          <p:cNvPr id="77826" name="Picture 2" descr="C:\Documents and Settings\Cynthia.Bethany\Local Settings\Temporary Internet Files\Content.IE5\WFSCRJWA\MP9004387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2743200" cy="3657600"/>
          </a:xfrm>
          <a:prstGeom prst="rect">
            <a:avLst/>
          </a:prstGeom>
          <a:noFill/>
        </p:spPr>
      </p:pic>
      <p:pic>
        <p:nvPicPr>
          <p:cNvPr id="77828" name="Picture 4" descr="C:\Documents and Settings\Cynthia.Bethany\Local Settings\Temporary Internet Files\Content.IE5\KZ60KQWA\MC9004343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29828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How do I cope with stress?</a:t>
            </a:r>
            <a:endParaRPr lang="en-US" sz="4800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Some of the bad things to do:</a:t>
            </a:r>
            <a:endParaRPr lang="en-US" sz="44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Fighting</a:t>
            </a:r>
          </a:p>
          <a:p>
            <a:r>
              <a:rPr lang="en-US" sz="3600" dirty="0" smtClean="0"/>
              <a:t>Bullying</a:t>
            </a:r>
          </a:p>
          <a:p>
            <a:r>
              <a:rPr lang="en-US" sz="3600" dirty="0" smtClean="0"/>
              <a:t>Skipping school </a:t>
            </a:r>
          </a:p>
          <a:p>
            <a:r>
              <a:rPr lang="en-US" sz="3600" dirty="0" smtClean="0"/>
              <a:t>Running away</a:t>
            </a:r>
          </a:p>
          <a:p>
            <a:r>
              <a:rPr lang="en-US" sz="3600" dirty="0" smtClean="0"/>
              <a:t>Hurting your body</a:t>
            </a:r>
          </a:p>
          <a:p>
            <a:r>
              <a:rPr lang="en-US" sz="3600" dirty="0" smtClean="0"/>
              <a:t>Pulling away from people who love you</a:t>
            </a:r>
          </a:p>
          <a:p>
            <a:r>
              <a:rPr lang="en-US" sz="3600" dirty="0" smtClean="0"/>
              <a:t>Gangs</a:t>
            </a:r>
            <a:endParaRPr lang="en-US" sz="3600" dirty="0"/>
          </a:p>
        </p:txBody>
      </p:sp>
      <p:pic>
        <p:nvPicPr>
          <p:cNvPr id="1026" name="Picture 2" descr="C:\Users\Cynthia.Bethany\AppData\Local\Microsoft\Windows\Temporary Internet Files\Content.IE5\8LN5GGXV\MC9002324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10" y="1524000"/>
            <a:ext cx="23382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Some of the good things to do: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care of my body by:</a:t>
            </a:r>
          </a:p>
          <a:p>
            <a:pPr lvl="2"/>
            <a:r>
              <a:rPr lang="en-US" dirty="0" smtClean="0"/>
              <a:t>Exercising</a:t>
            </a:r>
          </a:p>
          <a:p>
            <a:pPr lvl="2"/>
            <a:r>
              <a:rPr lang="en-US" dirty="0" smtClean="0"/>
              <a:t>Getting good rest and relaxation</a:t>
            </a:r>
          </a:p>
          <a:p>
            <a:pPr lvl="2"/>
            <a:r>
              <a:rPr lang="en-US" dirty="0" smtClean="0"/>
              <a:t>Eating three meals a day</a:t>
            </a:r>
          </a:p>
          <a:p>
            <a:pPr lvl="2"/>
            <a:r>
              <a:rPr lang="en-US" dirty="0" smtClean="0"/>
              <a:t>Drinking plenty of water</a:t>
            </a:r>
          </a:p>
          <a:p>
            <a:r>
              <a:rPr lang="en-US" dirty="0" smtClean="0"/>
              <a:t>Never get too:</a:t>
            </a:r>
          </a:p>
          <a:p>
            <a:pPr lvl="2"/>
            <a:r>
              <a:rPr lang="en-US" dirty="0" smtClean="0"/>
              <a:t>H – Hungry</a:t>
            </a:r>
          </a:p>
          <a:p>
            <a:pPr lvl="2"/>
            <a:r>
              <a:rPr lang="en-US" dirty="0" smtClean="0"/>
              <a:t>A – Angry</a:t>
            </a:r>
          </a:p>
          <a:p>
            <a:pPr lvl="2"/>
            <a:r>
              <a:rPr lang="en-US" dirty="0" smtClean="0"/>
              <a:t>L – Lonely</a:t>
            </a:r>
          </a:p>
          <a:p>
            <a:pPr lvl="2"/>
            <a:r>
              <a:rPr lang="en-US" dirty="0" smtClean="0"/>
              <a:t>T – Tired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80849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82_slide">
  <a:themeElements>
    <a:clrScheme name="Office Theme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ind_1982_slide</Template>
  <TotalTime>362</TotalTime>
  <Words>373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ind_1982_slide</vt:lpstr>
      <vt:lpstr>1_Default Design</vt:lpstr>
      <vt:lpstr>What is stress?</vt:lpstr>
      <vt:lpstr>Stress is:</vt:lpstr>
      <vt:lpstr>What causes stress?</vt:lpstr>
      <vt:lpstr>Other things that cause stress:</vt:lpstr>
      <vt:lpstr>Is Stress Always Bad?</vt:lpstr>
      <vt:lpstr>If Stress is good, why does it make us feel bad?</vt:lpstr>
      <vt:lpstr>How do I cope with stress?</vt:lpstr>
      <vt:lpstr>Some of the bad things to do:</vt:lpstr>
      <vt:lpstr>Some of the good things to do:</vt:lpstr>
      <vt:lpstr>More good things:</vt:lpstr>
    </vt:vector>
  </TitlesOfParts>
  <Company>Fort Worth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stress?</dc:title>
  <dc:creator>Cynthia.Bethany</dc:creator>
  <cp:lastModifiedBy>Bethany, Cynthia</cp:lastModifiedBy>
  <cp:revision>38</cp:revision>
  <dcterms:created xsi:type="dcterms:W3CDTF">2013-05-01T16:02:11Z</dcterms:created>
  <dcterms:modified xsi:type="dcterms:W3CDTF">2013-07-31T21:39:25Z</dcterms:modified>
</cp:coreProperties>
</file>