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6179D-3F63-4CF9-A413-B19901E8F613}" type="datetimeFigureOut">
              <a:rPr lang="en-US" smtClean="0"/>
              <a:pPr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E51F-B813-4609-A7DF-D0E4D4603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jpeg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219200"/>
          </a:xfrm>
        </p:spPr>
        <p:txBody>
          <a:bodyPr/>
          <a:lstStyle/>
          <a:p>
            <a:r>
              <a:rPr lang="en-US" dirty="0" smtClean="0"/>
              <a:t>I CAN DECIDE…IT’S UP TO 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ntique Olive" pitchFamily="34" charset="0"/>
              </a:rPr>
              <a:t>I can decide about many things. I can make choices.</a:t>
            </a:r>
          </a:p>
          <a:p>
            <a:endParaRPr lang="en-US" dirty="0">
              <a:solidFill>
                <a:schemeClr val="tx1"/>
              </a:solidFill>
              <a:latin typeface="Antique Olive" pitchFamily="34" charset="0"/>
            </a:endParaRPr>
          </a:p>
        </p:txBody>
      </p:sp>
      <p:pic>
        <p:nvPicPr>
          <p:cNvPr id="1026" name="Picture 2" descr="C:\Documents and Settings\CRYSTAL.JENNINGS\Local Settings\Temporary Internet Files\Content.IE5\6TCFAPSX\MC90043438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838200"/>
            <a:ext cx="1206500" cy="1901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Choices are easy and some choices are hard!</a:t>
            </a:r>
            <a:endParaRPr lang="en-US" dirty="0"/>
          </a:p>
        </p:txBody>
      </p:sp>
      <p:pic>
        <p:nvPicPr>
          <p:cNvPr id="2052" name="Picture 4" descr="C:\Documents and Settings\CRYSTAL.JENNINGS\Local Settings\Temporary Internet Files\Content.IE5\ATUNA1IJ\MC90035313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362200"/>
            <a:ext cx="1620493" cy="990600"/>
          </a:xfrm>
          <a:prstGeom prst="rect">
            <a:avLst/>
          </a:prstGeom>
          <a:noFill/>
        </p:spPr>
      </p:pic>
      <p:pic>
        <p:nvPicPr>
          <p:cNvPr id="2053" name="Picture 5" descr="C:\Documents and Settings\CRYSTAL.JENNINGS\Local Settings\Temporary Internet Files\Content.IE5\IJOLA5U7\MC900320544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133600"/>
            <a:ext cx="1846174" cy="1115568"/>
          </a:xfrm>
          <a:prstGeom prst="rect">
            <a:avLst/>
          </a:prstGeom>
          <a:noFill/>
        </p:spPr>
      </p:pic>
      <p:pic>
        <p:nvPicPr>
          <p:cNvPr id="2054" name="Picture 6" descr="C:\Documents and Settings\CRYSTAL.JENNINGS\Local Settings\Temporary Internet Files\Content.IE5\ATUNA1IJ\MC900441708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429000"/>
            <a:ext cx="1828800" cy="1828800"/>
          </a:xfrm>
          <a:prstGeom prst="rect">
            <a:avLst/>
          </a:prstGeom>
          <a:noFill/>
        </p:spPr>
      </p:pic>
      <p:pic>
        <p:nvPicPr>
          <p:cNvPr id="2056" name="Picture 8" descr="C:\Documents and Settings\CRYSTAL.JENNINGS\Local Settings\Temporary Internet Files\Content.IE5\ATUNA1IJ\MC900215364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3429000"/>
            <a:ext cx="1648630" cy="1186004"/>
          </a:xfrm>
          <a:prstGeom prst="rect">
            <a:avLst/>
          </a:prstGeom>
          <a:noFill/>
        </p:spPr>
      </p:pic>
      <p:pic>
        <p:nvPicPr>
          <p:cNvPr id="2057" name="Picture 9" descr="C:\Documents and Settings\CRYSTAL.JENNINGS\Local Settings\Temporary Internet Files\Content.IE5\IJOLA5U7\MC90033157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4724400"/>
            <a:ext cx="1762408" cy="1797113"/>
          </a:xfrm>
          <a:prstGeom prst="rect">
            <a:avLst/>
          </a:prstGeom>
          <a:noFill/>
        </p:spPr>
      </p:pic>
      <p:pic>
        <p:nvPicPr>
          <p:cNvPr id="2059" name="Picture 11" descr="C:\Documents and Settings\CRYSTAL.JENNINGS\Local Settings\Temporary Internet Files\Content.IE5\6TCFAPSX\MC900434743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4400" y="5029200"/>
            <a:ext cx="1600057" cy="1600057"/>
          </a:xfrm>
          <a:prstGeom prst="rect">
            <a:avLst/>
          </a:prstGeom>
          <a:noFill/>
        </p:spPr>
      </p:pic>
      <p:pic>
        <p:nvPicPr>
          <p:cNvPr id="2060" name="Picture 12" descr="C:\Documents and Settings\CRYSTAL.JENNINGS\Local Settings\Temporary Internet Files\Content.IE5\6TCFAPSX\MC900292108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5715000" y="2057400"/>
            <a:ext cx="1404214" cy="1143573"/>
          </a:xfrm>
          <a:prstGeom prst="rect">
            <a:avLst/>
          </a:prstGeom>
          <a:noFill/>
        </p:spPr>
      </p:pic>
      <p:pic>
        <p:nvPicPr>
          <p:cNvPr id="2061" name="Picture 13" descr="C:\Documents and Settings\CRYSTAL.JENNINGS\Local Settings\Temporary Internet Files\Content.IE5\2XCDIHAD\MC900331552[1]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15200" y="1981200"/>
            <a:ext cx="1425578" cy="1066799"/>
          </a:xfrm>
          <a:prstGeom prst="rect">
            <a:avLst/>
          </a:prstGeom>
          <a:noFill/>
        </p:spPr>
      </p:pic>
      <p:pic>
        <p:nvPicPr>
          <p:cNvPr id="2062" name="Picture 14" descr="C:\Documents and Settings\CRYSTAL.JENNINGS\Local Settings\Temporary Internet Files\Content.IE5\IJOLA5U7\MP900442429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94325" y="3587750"/>
            <a:ext cx="1428872" cy="1022367"/>
          </a:xfrm>
          <a:prstGeom prst="rect">
            <a:avLst/>
          </a:prstGeom>
          <a:noFill/>
        </p:spPr>
      </p:pic>
      <p:pic>
        <p:nvPicPr>
          <p:cNvPr id="2063" name="Picture 15" descr="C:\Documents and Settings\CRYSTAL.JENNINGS\Local Settings\Temporary Internet Files\Content.IE5\IJOLA5U7\MC900435987[1]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315200" y="3352800"/>
            <a:ext cx="1202143" cy="1377950"/>
          </a:xfrm>
          <a:prstGeom prst="rect">
            <a:avLst/>
          </a:prstGeom>
          <a:noFill/>
        </p:spPr>
      </p:pic>
      <p:pic>
        <p:nvPicPr>
          <p:cNvPr id="2064" name="Picture 16" descr="C:\Documents and Settings\CRYSTAL.JENNINGS\Local Settings\Temporary Internet Files\Content.IE5\6TCFAPSX\MC900384142[1].wm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257800" y="4419600"/>
            <a:ext cx="1216457" cy="1225594"/>
          </a:xfrm>
          <a:prstGeom prst="rect">
            <a:avLst/>
          </a:prstGeom>
          <a:noFill/>
        </p:spPr>
      </p:pic>
      <p:pic>
        <p:nvPicPr>
          <p:cNvPr id="2065" name="Picture 17" descr="C:\Documents and Settings\CRYSTAL.JENNINGS\Local Settings\Temporary Internet Files\Content.IE5\2XCDIHAD\MP900427744[1]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34200" y="45720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choices are harder than others!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will happen……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Before I decide I think about what will happen.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How will it make others feel…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 think about how it might make others feel.</a:t>
            </a:r>
            <a:endParaRPr lang="en-US" dirty="0"/>
          </a:p>
        </p:txBody>
      </p:sp>
      <p:pic>
        <p:nvPicPr>
          <p:cNvPr id="3074" name="Picture 2" descr="C:\Documents and Settings\CRYSTAL.JENNINGS\Local Settings\Temporary Internet Files\Content.IE5\ATUNA1IJ\MC900433818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200400"/>
            <a:ext cx="1828572" cy="1828572"/>
          </a:xfrm>
          <a:prstGeom prst="rect">
            <a:avLst/>
          </a:prstGeom>
          <a:noFill/>
        </p:spPr>
      </p:pic>
      <p:pic>
        <p:nvPicPr>
          <p:cNvPr id="3075" name="Picture 3" descr="C:\Documents and Settings\CRYSTAL.JENNINGS\Local Settings\Temporary Internet Files\Content.IE5\6TCFAPSX\MC90042317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4419600"/>
            <a:ext cx="1827886" cy="1827886"/>
          </a:xfrm>
          <a:prstGeom prst="rect">
            <a:avLst/>
          </a:prstGeom>
          <a:noFill/>
        </p:spPr>
      </p:pic>
      <p:pic>
        <p:nvPicPr>
          <p:cNvPr id="3076" name="Picture 4" descr="C:\Documents and Settings\CRYSTAL.JENNINGS\Local Settings\Temporary Internet Files\Content.IE5\6TCFAPSX\MC90043156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3505200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I choose to do the right thing I feel good about my choices!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 feel good when I stop and think.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Sometimes I don’t stop and think before I make a choice. </a:t>
            </a:r>
            <a:endParaRPr lang="en-US" dirty="0"/>
          </a:p>
        </p:txBody>
      </p:sp>
      <p:pic>
        <p:nvPicPr>
          <p:cNvPr id="4098" name="Picture 2" descr="C:\Documents and Settings\CRYSTAL.JENNINGS\Local Settings\Temporary Internet Files\Content.IE5\6TCFAPSX\MC900121053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0"/>
            <a:ext cx="2629634" cy="3951288"/>
          </a:xfrm>
          <a:prstGeom prst="rect">
            <a:avLst/>
          </a:prstGeom>
          <a:noFill/>
        </p:spPr>
      </p:pic>
      <p:pic>
        <p:nvPicPr>
          <p:cNvPr id="4099" name="Picture 3" descr="C:\Documents and Settings\CRYSTAL.JENNINGS\Local Settings\Temporary Internet Files\Content.IE5\2XCDIHAD\MC900199363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45273" y="3175762"/>
            <a:ext cx="2841279" cy="1949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long as I remember 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what will happen after I make each choice.</a:t>
            </a:r>
          </a:p>
          <a:p>
            <a:r>
              <a:rPr lang="en-US" dirty="0" smtClean="0"/>
              <a:t>Think about how my choices will make others feel.</a:t>
            </a:r>
          </a:p>
          <a:p>
            <a:r>
              <a:rPr lang="en-US" dirty="0" smtClean="0"/>
              <a:t>Think about those who believe in me.</a:t>
            </a:r>
          </a:p>
          <a:p>
            <a:r>
              <a:rPr lang="en-US" dirty="0" smtClean="0"/>
              <a:t>And think about me!</a:t>
            </a:r>
            <a:endParaRPr lang="en-US" dirty="0"/>
          </a:p>
        </p:txBody>
      </p:sp>
      <p:pic>
        <p:nvPicPr>
          <p:cNvPr id="5122" name="Picture 2" descr="C:\Documents and Settings\CRYSTAL.JENNINGS\Local Settings\Temporary Internet Files\Content.IE5\ATUNA1IJ\MC90043466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657600"/>
            <a:ext cx="2241550" cy="29597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2209800"/>
          </a:xfrm>
        </p:spPr>
        <p:txBody>
          <a:bodyPr>
            <a:normAutofit/>
          </a:bodyPr>
          <a:lstStyle/>
          <a:p>
            <a:r>
              <a:rPr lang="en-US" b="1" dirty="0" smtClean="0"/>
              <a:t>IT’S ALL UP TO ME!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1430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I WILL MAKE GOOD CHOICES!</a:t>
            </a:r>
            <a:endParaRPr lang="en-US" sz="4400" b="1" dirty="0">
              <a:solidFill>
                <a:schemeClr val="tx1"/>
              </a:solidFill>
            </a:endParaRPr>
          </a:p>
        </p:txBody>
      </p:sp>
      <p:pic>
        <p:nvPicPr>
          <p:cNvPr id="6146" name="Picture 2" descr="C:\Documents and Settings\CRYSTAL.JENNINGS\Local Settings\Temporary Internet Files\Content.IE5\ATUNA1IJ\MC90014060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752600"/>
            <a:ext cx="2261921" cy="3474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155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 CAN DECIDE…IT’S UP TO ME</vt:lpstr>
      <vt:lpstr>Some Choices are easy and some choices are hard!</vt:lpstr>
      <vt:lpstr>Some choices are harder than others!</vt:lpstr>
      <vt:lpstr>When I choose to do the right thing I feel good about my choices!</vt:lpstr>
      <vt:lpstr>As long as I remember to…</vt:lpstr>
      <vt:lpstr>IT’S ALL UP TO ME!</vt:lpstr>
    </vt:vector>
  </TitlesOfParts>
  <Company>Fort Worth 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DECIDE…IT’S UP TO ME</dc:title>
  <dc:creator>CRYSTAL.JENNINGS</dc:creator>
  <cp:lastModifiedBy>CRYSTAL.JENNINGS</cp:lastModifiedBy>
  <cp:revision>5</cp:revision>
  <dcterms:created xsi:type="dcterms:W3CDTF">2011-04-20T19:39:25Z</dcterms:created>
  <dcterms:modified xsi:type="dcterms:W3CDTF">2011-04-20T20:15:27Z</dcterms:modified>
</cp:coreProperties>
</file>