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7" r:id="rId4"/>
    <p:sldMasterId id="2147483738" r:id="rId5"/>
    <p:sldMasterId id="2147483739" r:id="rId6"/>
    <p:sldMasterId id="2147483740" r:id="rId7"/>
    <p:sldMasterId id="2147483741" r:id="rId8"/>
    <p:sldMasterId id="2147483742" r:id="rId9"/>
    <p:sldMasterId id="2147483743" r:id="rId10"/>
    <p:sldMasterId id="2147483744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</p:sldIdLst>
  <p:sldSz cy="5143500" cx="9144000"/>
  <p:notesSz cx="6858000" cy="9144000"/>
  <p:embeddedFontLst>
    <p:embeddedFont>
      <p:font typeface="Roboto Slab"/>
      <p:regular r:id="rId41"/>
      <p:bold r:id="rId42"/>
    </p:embeddedFont>
    <p:embeddedFont>
      <p:font typeface="Caveat"/>
      <p:regular r:id="rId43"/>
      <p:bold r:id="rId44"/>
    </p:embeddedFont>
    <p:embeddedFont>
      <p:font typeface="Kaushan Script"/>
      <p:regular r:id="rId45"/>
    </p:embeddedFont>
    <p:embeddedFont>
      <p:font typeface="Work Sans"/>
      <p:regular r:id="rId46"/>
      <p:bold r:id="rId47"/>
      <p:italic r:id="rId48"/>
      <p:boldItalic r:id="rId49"/>
    </p:embeddedFont>
    <p:embeddedFont>
      <p:font typeface="Lexend"/>
      <p:regular r:id="rId50"/>
      <p:bold r:id="rId51"/>
    </p:embeddedFont>
    <p:embeddedFont>
      <p:font typeface="Germania One"/>
      <p:regular r:id="rId52"/>
    </p:embeddedFont>
    <p:embeddedFont>
      <p:font typeface="Kalnia Medium"/>
      <p:regular r:id="rId53"/>
      <p:bold r:id="rId54"/>
    </p:embeddedFont>
    <p:embeddedFont>
      <p:font typeface="Century Gothic"/>
      <p:regular r:id="rId55"/>
      <p:bold r:id="rId56"/>
      <p:italic r:id="rId57"/>
      <p:boldItalic r:id="rId58"/>
    </p:embeddedFont>
    <p:embeddedFont>
      <p:font typeface="Roboto"/>
      <p:regular r:id="rId59"/>
      <p:bold r:id="rId60"/>
      <p:italic r:id="rId61"/>
      <p:boldItalic r:id="rId62"/>
    </p:embeddedFont>
    <p:embeddedFont>
      <p:font typeface="Amatic SC"/>
      <p:regular r:id="rId63"/>
      <p:bold r:id="rId64"/>
    </p:embeddedFont>
    <p:embeddedFont>
      <p:font typeface="Playfair Display"/>
      <p:regular r:id="rId65"/>
      <p:bold r:id="rId66"/>
      <p:italic r:id="rId67"/>
      <p:boldItalic r:id="rId68"/>
    </p:embeddedFont>
    <p:embeddedFont>
      <p:font typeface="Lobster"/>
      <p:regular r:id="rId69"/>
    </p:embeddedFont>
    <p:embeddedFont>
      <p:font typeface="Lato"/>
      <p:regular r:id="rId70"/>
      <p:bold r:id="rId71"/>
      <p:italic r:id="rId72"/>
      <p:boldItalic r:id="rId73"/>
    </p:embeddedFont>
    <p:embeddedFont>
      <p:font typeface="Montserrat"/>
      <p:regular r:id="rId74"/>
      <p:bold r:id="rId75"/>
      <p:italic r:id="rId76"/>
      <p:boldItalic r:id="rId77"/>
    </p:embeddedFont>
    <p:embeddedFont>
      <p:font typeface="Source Code Pro"/>
      <p:regular r:id="rId78"/>
      <p:bold r:id="rId79"/>
      <p:italic r:id="rId80"/>
      <p:boldItalic r:id="rId81"/>
    </p:embeddedFont>
    <p:embeddedFont>
      <p:font typeface="Kalnia"/>
      <p:regular r:id="rId82"/>
      <p:bold r:id="rId83"/>
    </p:embeddedFont>
    <p:embeddedFont>
      <p:font typeface="Albert Sans"/>
      <p:regular r:id="rId84"/>
      <p:bold r:id="rId85"/>
      <p:italic r:id="rId86"/>
      <p:boldItalic r:id="rId87"/>
    </p:embeddedFont>
    <p:embeddedFont>
      <p:font typeface="Oswald"/>
      <p:regular r:id="rId88"/>
      <p:bold r:id="rId89"/>
    </p:embeddedFont>
    <p:embeddedFont>
      <p:font typeface="Dancing Script"/>
      <p:regular r:id="rId90"/>
      <p:bold r:id="rId91"/>
    </p:embeddedFont>
    <p:embeddedFont>
      <p:font typeface="Merriweather"/>
      <p:regular r:id="rId92"/>
      <p:bold r:id="rId93"/>
      <p:italic r:id="rId94"/>
      <p:boldItalic r:id="rId95"/>
    </p:embeddedFont>
    <p:embeddedFont>
      <p:font typeface="Open Sans"/>
      <p:regular r:id="rId96"/>
      <p:bold r:id="rId97"/>
      <p:italic r:id="rId98"/>
      <p:boldItalic r:id="rId99"/>
    </p:embeddedFont>
    <p:embeddedFont>
      <p:font typeface="Spectral ExtraBold"/>
      <p:bold r:id="rId100"/>
      <p:boldItalic r:id="rId1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font" Target="fonts/RobotoSlab-bold.fntdata"/><Relationship Id="rId41" Type="http://schemas.openxmlformats.org/officeDocument/2006/relationships/font" Target="fonts/RobotoSlab-regular.fntdata"/><Relationship Id="rId44" Type="http://schemas.openxmlformats.org/officeDocument/2006/relationships/font" Target="fonts/Caveat-bold.fntdata"/><Relationship Id="rId43" Type="http://schemas.openxmlformats.org/officeDocument/2006/relationships/font" Target="fonts/Caveat-regular.fntdata"/><Relationship Id="rId46" Type="http://schemas.openxmlformats.org/officeDocument/2006/relationships/font" Target="fonts/WorkSans-regular.fntdata"/><Relationship Id="rId45" Type="http://schemas.openxmlformats.org/officeDocument/2006/relationships/font" Target="fonts/KaushanScript-regular.fntdata"/><Relationship Id="rId48" Type="http://schemas.openxmlformats.org/officeDocument/2006/relationships/font" Target="fonts/WorkSans-italic.fntdata"/><Relationship Id="rId47" Type="http://schemas.openxmlformats.org/officeDocument/2006/relationships/font" Target="fonts/WorkSans-bold.fntdata"/><Relationship Id="rId49" Type="http://schemas.openxmlformats.org/officeDocument/2006/relationships/font" Target="fonts/WorkSans-boldItalic.fntdata"/><Relationship Id="rId101" Type="http://schemas.openxmlformats.org/officeDocument/2006/relationships/font" Target="fonts/SpectralExtraBold-boldItalic.fntdata"/><Relationship Id="rId100" Type="http://schemas.openxmlformats.org/officeDocument/2006/relationships/font" Target="fonts/SpectralExtraBold-bold.fntdata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95" Type="http://schemas.openxmlformats.org/officeDocument/2006/relationships/font" Target="fonts/Merriweather-boldItalic.fntdata"/><Relationship Id="rId94" Type="http://schemas.openxmlformats.org/officeDocument/2006/relationships/font" Target="fonts/Merriweather-italic.fntdata"/><Relationship Id="rId97" Type="http://schemas.openxmlformats.org/officeDocument/2006/relationships/font" Target="fonts/OpenSans-bold.fntdata"/><Relationship Id="rId96" Type="http://schemas.openxmlformats.org/officeDocument/2006/relationships/font" Target="fonts/OpenSans-regular.fntdata"/><Relationship Id="rId11" Type="http://schemas.openxmlformats.org/officeDocument/2006/relationships/slideMaster" Target="slideMasters/slideMaster8.xml"/><Relationship Id="rId99" Type="http://schemas.openxmlformats.org/officeDocument/2006/relationships/font" Target="fonts/OpenSans-boldItalic.fntdata"/><Relationship Id="rId10" Type="http://schemas.openxmlformats.org/officeDocument/2006/relationships/slideMaster" Target="slideMasters/slideMaster7.xml"/><Relationship Id="rId98" Type="http://schemas.openxmlformats.org/officeDocument/2006/relationships/font" Target="fonts/OpenSans-italic.fntdata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91" Type="http://schemas.openxmlformats.org/officeDocument/2006/relationships/font" Target="fonts/DancingScript-bold.fntdata"/><Relationship Id="rId90" Type="http://schemas.openxmlformats.org/officeDocument/2006/relationships/font" Target="fonts/DancingScript-regular.fntdata"/><Relationship Id="rId93" Type="http://schemas.openxmlformats.org/officeDocument/2006/relationships/font" Target="fonts/Merriweather-bold.fntdata"/><Relationship Id="rId92" Type="http://schemas.openxmlformats.org/officeDocument/2006/relationships/font" Target="fonts/Merriweather-regular.fntdata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84" Type="http://schemas.openxmlformats.org/officeDocument/2006/relationships/font" Target="fonts/AlbertSans-regular.fntdata"/><Relationship Id="rId83" Type="http://schemas.openxmlformats.org/officeDocument/2006/relationships/font" Target="fonts/Kalnia-bold.fntdata"/><Relationship Id="rId86" Type="http://schemas.openxmlformats.org/officeDocument/2006/relationships/font" Target="fonts/AlbertSans-italic.fntdata"/><Relationship Id="rId85" Type="http://schemas.openxmlformats.org/officeDocument/2006/relationships/font" Target="fonts/AlbertSans-bold.fntdata"/><Relationship Id="rId88" Type="http://schemas.openxmlformats.org/officeDocument/2006/relationships/font" Target="fonts/Oswald-regular.fntdata"/><Relationship Id="rId87" Type="http://schemas.openxmlformats.org/officeDocument/2006/relationships/font" Target="fonts/AlbertSans-boldItalic.fntdata"/><Relationship Id="rId89" Type="http://schemas.openxmlformats.org/officeDocument/2006/relationships/font" Target="fonts/Oswald-bold.fntdata"/><Relationship Id="rId80" Type="http://schemas.openxmlformats.org/officeDocument/2006/relationships/font" Target="fonts/SourceCodePro-italic.fntdata"/><Relationship Id="rId82" Type="http://schemas.openxmlformats.org/officeDocument/2006/relationships/font" Target="fonts/Kalnia-regular.fntdata"/><Relationship Id="rId81" Type="http://schemas.openxmlformats.org/officeDocument/2006/relationships/font" Target="fonts/SourceCodePro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Lato-boldItalic.fntdata"/><Relationship Id="rId72" Type="http://schemas.openxmlformats.org/officeDocument/2006/relationships/font" Target="fonts/Lato-italic.fntdata"/><Relationship Id="rId75" Type="http://schemas.openxmlformats.org/officeDocument/2006/relationships/font" Target="fonts/Montserrat-bold.fntdata"/><Relationship Id="rId74" Type="http://schemas.openxmlformats.org/officeDocument/2006/relationships/font" Target="fonts/Montserrat-regular.fntdata"/><Relationship Id="rId77" Type="http://schemas.openxmlformats.org/officeDocument/2006/relationships/font" Target="fonts/Montserrat-boldItalic.fntdata"/><Relationship Id="rId76" Type="http://schemas.openxmlformats.org/officeDocument/2006/relationships/font" Target="fonts/Montserrat-italic.fntdata"/><Relationship Id="rId79" Type="http://schemas.openxmlformats.org/officeDocument/2006/relationships/font" Target="fonts/SourceCodePro-bold.fntdata"/><Relationship Id="rId78" Type="http://schemas.openxmlformats.org/officeDocument/2006/relationships/font" Target="fonts/SourceCodePro-regular.fntdata"/><Relationship Id="rId71" Type="http://schemas.openxmlformats.org/officeDocument/2006/relationships/font" Target="fonts/Lato-bold.fntdata"/><Relationship Id="rId70" Type="http://schemas.openxmlformats.org/officeDocument/2006/relationships/font" Target="fonts/Lato-regular.fntdata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64" Type="http://schemas.openxmlformats.org/officeDocument/2006/relationships/font" Target="fonts/AmaticSC-bold.fntdata"/><Relationship Id="rId63" Type="http://schemas.openxmlformats.org/officeDocument/2006/relationships/font" Target="fonts/AmaticSC-regular.fntdata"/><Relationship Id="rId66" Type="http://schemas.openxmlformats.org/officeDocument/2006/relationships/font" Target="fonts/PlayfairDisplay-bold.fntdata"/><Relationship Id="rId65" Type="http://schemas.openxmlformats.org/officeDocument/2006/relationships/font" Target="fonts/PlayfairDisplay-regular.fntdata"/><Relationship Id="rId68" Type="http://schemas.openxmlformats.org/officeDocument/2006/relationships/font" Target="fonts/PlayfairDisplay-boldItalic.fntdata"/><Relationship Id="rId67" Type="http://schemas.openxmlformats.org/officeDocument/2006/relationships/font" Target="fonts/PlayfairDisplay-italic.fntdata"/><Relationship Id="rId60" Type="http://schemas.openxmlformats.org/officeDocument/2006/relationships/font" Target="fonts/Roboto-bold.fntdata"/><Relationship Id="rId69" Type="http://schemas.openxmlformats.org/officeDocument/2006/relationships/font" Target="fonts/Lobster-regular.fntdata"/><Relationship Id="rId51" Type="http://schemas.openxmlformats.org/officeDocument/2006/relationships/font" Target="fonts/Lexend-bold.fntdata"/><Relationship Id="rId50" Type="http://schemas.openxmlformats.org/officeDocument/2006/relationships/font" Target="fonts/Lexend-regular.fntdata"/><Relationship Id="rId53" Type="http://schemas.openxmlformats.org/officeDocument/2006/relationships/font" Target="fonts/KalniaMedium-regular.fntdata"/><Relationship Id="rId52" Type="http://schemas.openxmlformats.org/officeDocument/2006/relationships/font" Target="fonts/GermaniaOne-regular.fntdata"/><Relationship Id="rId55" Type="http://schemas.openxmlformats.org/officeDocument/2006/relationships/font" Target="fonts/CenturyGothic-regular.fntdata"/><Relationship Id="rId54" Type="http://schemas.openxmlformats.org/officeDocument/2006/relationships/font" Target="fonts/KalniaMedium-bold.fntdata"/><Relationship Id="rId57" Type="http://schemas.openxmlformats.org/officeDocument/2006/relationships/font" Target="fonts/CenturyGothic-italic.fntdata"/><Relationship Id="rId56" Type="http://schemas.openxmlformats.org/officeDocument/2006/relationships/font" Target="fonts/CenturyGothic-bold.fntdata"/><Relationship Id="rId59" Type="http://schemas.openxmlformats.org/officeDocument/2006/relationships/font" Target="fonts/Roboto-regular.fntdata"/><Relationship Id="rId58" Type="http://schemas.openxmlformats.org/officeDocument/2006/relationships/font" Target="fonts/CenturyGothic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24cdd0545c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24cdd0545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6a45d18f6c_0_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6a45d18f6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6f3d3fd56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6f3d3fd56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da6c67385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da6c67385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c8215e959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c8215e959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c8215e959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c8215e959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da6c673854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da6c673854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deb470b2e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deb470b2e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02abcec3c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02abcec3c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da6c673854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da6c673854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d1d300310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d1d300310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98c0b7f3a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298c0b7f3a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7065948fdc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7065948fdc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d1d300310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d1d300310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7065948fdc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7065948fdc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d101f3f0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d101f3f0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7065948fdc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7065948fdc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02abcec3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02abcec3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da6c673854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da6c673854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da6c673854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da6c673854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7065948fdc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7065948fdc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d101f3f0d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d101f3f0d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da6c673854_0_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da6c67385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c557a2710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c557a2710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cf7fa07b3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2cf7fa07b3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dbda6857f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dbda6857f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7065948fd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7065948fd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7065948fdc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7065948fdc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02" name="Google Shape;102;p26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" name="Google Shape;11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21" name="Google Shape;121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2" name="Google Shape;12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3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33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30" name="Google Shape;130;p33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1" name="Google Shape;131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32" name="Google Shape;13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35" name="Google Shape;1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35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39" name="Google Shape;13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8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8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" name="Google Shape;150;p38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51" name="Google Shape;151;p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3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8" name="Google Shape;15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4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2" name="Google Shape;162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3" name="Google Shape;163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4" name="Google Shape;164;p4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7" name="Google Shape;167;p4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43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1" name="Google Shape;171;p4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7" name="Google Shape;177;p4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45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9" name="Google Shape;179;p45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0" name="Google Shape;180;p4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1" name="Google Shape;181;p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84" name="Google Shape;184;p4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47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47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0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0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00" name="Google Shape;200;p50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1" name="Google Shape;201;p5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1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51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05" name="Google Shape;205;p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8" name="Google Shape;208;p5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5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53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3" name="Google Shape;213;p53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4" name="Google Shape;214;p5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5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0" name="Google Shape;220;p5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1" name="Google Shape;221;p5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24" name="Google Shape;224;p5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7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5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p57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9" name="Google Shape;229;p57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0" name="Google Shape;230;p5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31" name="Google Shape;231;p5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234" name="Google Shape;234;p5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9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59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38" name="Google Shape;238;p5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47" name="Google Shape;247;p6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248" name="Google Shape;248;p6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9" name="Google Shape;249;p6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50" name="Google Shape;250;p6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251" name="Google Shape;251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" name="Google Shape;253;p6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4" name="Google Shape;254;p6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5" name="Google Shape;255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p6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8" name="Google Shape;258;p6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9" name="Google Shape;259;p6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p6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p6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4" name="Google Shape;264;p6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5" name="Google Shape;265;p6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6" name="Google Shape;266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9" name="Google Shape;269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1" name="Google Shape;271;p6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6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3" name="Google Shape;273;p6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4" name="Google Shape;27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7" name="Google Shape;277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0" name="Google Shape;280;p6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p6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82" name="Google Shape;282;p6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83" name="Google Shape;283;p6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4" name="Google Shape;28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287" name="Google Shape;287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7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7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2" name="Google Shape;292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1" name="Google Shape;301;p7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2" name="Google Shape;302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5" name="Google Shape;305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8" name="Google Shape;308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2" name="Google Shape;312;p7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3" name="Google Shape;313;p7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4" name="Google Shape;314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7" name="Google Shape;317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0" name="Google Shape;320;p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1" name="Google Shape;321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4" name="Google Shape;324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8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8" name="Google Shape;328;p8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9" name="Google Shape;329;p8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0" name="Google Shape;330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33" name="Google Shape;333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6" name="Google Shape;336;p8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7" name="Google Shape;337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85"/>
          <p:cNvPicPr preferRelativeResize="0"/>
          <p:nvPr/>
        </p:nvPicPr>
        <p:blipFill rotWithShape="1">
          <a:blip r:embed="rId3">
            <a:alphaModFix/>
          </a:blip>
          <a:srcRect b="0" l="0" r="97726" t="0"/>
          <a:stretch/>
        </p:blipFill>
        <p:spPr>
          <a:xfrm>
            <a:off x="126925" y="129400"/>
            <a:ext cx="196777" cy="488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85"/>
          <p:cNvSpPr/>
          <p:nvPr/>
        </p:nvSpPr>
        <p:spPr>
          <a:xfrm>
            <a:off x="129000" y="128975"/>
            <a:ext cx="8886000" cy="488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4" name="Google Shape;344;p85"/>
          <p:cNvCxnSpPr/>
          <p:nvPr/>
        </p:nvCxnSpPr>
        <p:spPr>
          <a:xfrm>
            <a:off x="323700" y="135525"/>
            <a:ext cx="0" cy="488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chemeClr val="lt2">
                <a:alpha val="50000"/>
              </a:schemeClr>
            </a:outerShdw>
          </a:effectLst>
        </p:spPr>
      </p:cxnSp>
      <p:sp>
        <p:nvSpPr>
          <p:cNvPr id="345" name="Google Shape;345;p85"/>
          <p:cNvSpPr txBox="1"/>
          <p:nvPr>
            <p:ph hasCustomPrompt="1" type="title"/>
          </p:nvPr>
        </p:nvSpPr>
        <p:spPr>
          <a:xfrm>
            <a:off x="1284000" y="3294075"/>
            <a:ext cx="6576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6" name="Google Shape;346;p85"/>
          <p:cNvSpPr txBox="1"/>
          <p:nvPr>
            <p:ph idx="1" type="subTitle"/>
          </p:nvPr>
        </p:nvSpPr>
        <p:spPr>
          <a:xfrm>
            <a:off x="1284000" y="4244542"/>
            <a:ext cx="6576000" cy="3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347" name="Google Shape;347;p85"/>
          <p:cNvGrpSpPr/>
          <p:nvPr/>
        </p:nvGrpSpPr>
        <p:grpSpPr>
          <a:xfrm>
            <a:off x="-464837" y="926525"/>
            <a:ext cx="10302275" cy="3819500"/>
            <a:chOff x="-288250" y="926525"/>
            <a:chExt cx="10302275" cy="3819500"/>
          </a:xfrm>
        </p:grpSpPr>
        <p:sp>
          <p:nvSpPr>
            <p:cNvPr id="348" name="Google Shape;348;p85"/>
            <p:cNvSpPr/>
            <p:nvPr/>
          </p:nvSpPr>
          <p:spPr>
            <a:xfrm>
              <a:off x="-288250" y="926525"/>
              <a:ext cx="1367700" cy="1333500"/>
            </a:xfrm>
            <a:prstGeom prst="star7">
              <a:avLst>
                <a:gd fmla="val 24461" name="adj"/>
                <a:gd fmla="val 102572" name="hf"/>
                <a:gd fmla="val 105210" name="vf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349" name="Google Shape;349;p85"/>
            <p:cNvSpPr/>
            <p:nvPr/>
          </p:nvSpPr>
          <p:spPr>
            <a:xfrm>
              <a:off x="8646325" y="3412525"/>
              <a:ext cx="1367700" cy="1333500"/>
            </a:xfrm>
            <a:prstGeom prst="star7">
              <a:avLst>
                <a:gd fmla="val 24461" name="adj"/>
                <a:gd fmla="val 102572" name="hf"/>
                <a:gd fmla="val 105210" name="vf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56" name="Google Shape;356;p8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57" name="Google Shape;357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0" name="Google Shape;360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3" name="Google Shape;363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4" name="Google Shape;364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7" name="Google Shape;367;p9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8" name="Google Shape;368;p9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9" name="Google Shape;369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2" name="Google Shape;372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5" name="Google Shape;375;p9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6" name="Google Shape;376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9" name="Google Shape;379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4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9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3" name="Google Shape;383;p9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4" name="Google Shape;384;p9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5" name="Google Shape;385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9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88" name="Google Shape;388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1" name="Google Shape;391;p9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2" name="Google Shape;392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4" name="Google Shape;14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" name="Google Shape;145;p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94" name="Google Shape;194;p4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95" name="Google Shape;195;p4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243" name="Google Shape;243;p6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4" name="Google Shape;24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7" name="Google Shape;297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8" name="Google Shape;298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2" name="Google Shape;352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3" name="Google Shape;353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jpg"/><Relationship Id="rId4" Type="http://schemas.openxmlformats.org/officeDocument/2006/relationships/image" Target="../media/image50.png"/><Relationship Id="rId5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jpg"/><Relationship Id="rId4" Type="http://schemas.openxmlformats.org/officeDocument/2006/relationships/image" Target="../media/image47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56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6.jpg"/><Relationship Id="rId10" Type="http://schemas.openxmlformats.org/officeDocument/2006/relationships/image" Target="../media/image109.jpg"/><Relationship Id="rId13" Type="http://schemas.openxmlformats.org/officeDocument/2006/relationships/image" Target="../media/image75.jpg"/><Relationship Id="rId12" Type="http://schemas.openxmlformats.org/officeDocument/2006/relationships/image" Target="../media/image65.jp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jpg"/><Relationship Id="rId4" Type="http://schemas.openxmlformats.org/officeDocument/2006/relationships/image" Target="../media/image69.jpg"/><Relationship Id="rId9" Type="http://schemas.openxmlformats.org/officeDocument/2006/relationships/image" Target="../media/image70.jpg"/><Relationship Id="rId15" Type="http://schemas.openxmlformats.org/officeDocument/2006/relationships/image" Target="../media/image128.jpg"/><Relationship Id="rId14" Type="http://schemas.openxmlformats.org/officeDocument/2006/relationships/image" Target="../media/image68.jpg"/><Relationship Id="rId17" Type="http://schemas.openxmlformats.org/officeDocument/2006/relationships/image" Target="../media/image110.jpg"/><Relationship Id="rId16" Type="http://schemas.openxmlformats.org/officeDocument/2006/relationships/image" Target="../media/image74.jpg"/><Relationship Id="rId5" Type="http://schemas.openxmlformats.org/officeDocument/2006/relationships/image" Target="../media/image108.jpg"/><Relationship Id="rId6" Type="http://schemas.openxmlformats.org/officeDocument/2006/relationships/image" Target="../media/image66.jpg"/><Relationship Id="rId7" Type="http://schemas.openxmlformats.org/officeDocument/2006/relationships/image" Target="../media/image54.jpg"/><Relationship Id="rId8" Type="http://schemas.openxmlformats.org/officeDocument/2006/relationships/image" Target="../media/image104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jpg"/><Relationship Id="rId10" Type="http://schemas.openxmlformats.org/officeDocument/2006/relationships/image" Target="../media/image67.jpg"/><Relationship Id="rId12" Type="http://schemas.openxmlformats.org/officeDocument/2006/relationships/image" Target="../media/image80.jp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2.jpg"/><Relationship Id="rId4" Type="http://schemas.openxmlformats.org/officeDocument/2006/relationships/image" Target="../media/image61.jpg"/><Relationship Id="rId9" Type="http://schemas.openxmlformats.org/officeDocument/2006/relationships/image" Target="../media/image131.jp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8" Type="http://schemas.openxmlformats.org/officeDocument/2006/relationships/image" Target="../media/image78.jp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jp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jpg"/><Relationship Id="rId4" Type="http://schemas.openxmlformats.org/officeDocument/2006/relationships/image" Target="../media/image76.jpg"/><Relationship Id="rId9" Type="http://schemas.openxmlformats.org/officeDocument/2006/relationships/image" Target="../media/image83.png"/><Relationship Id="rId5" Type="http://schemas.openxmlformats.org/officeDocument/2006/relationships/image" Target="../media/image77.png"/><Relationship Id="rId6" Type="http://schemas.openxmlformats.org/officeDocument/2006/relationships/image" Target="../media/image81.png"/><Relationship Id="rId7" Type="http://schemas.openxmlformats.org/officeDocument/2006/relationships/image" Target="../media/image79.jpg"/><Relationship Id="rId8" Type="http://schemas.openxmlformats.org/officeDocument/2006/relationships/image" Target="../media/image8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5.jpg"/><Relationship Id="rId4" Type="http://schemas.openxmlformats.org/officeDocument/2006/relationships/image" Target="../media/image89.jpg"/><Relationship Id="rId5" Type="http://schemas.openxmlformats.org/officeDocument/2006/relationships/image" Target="../media/image88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8.jpg"/><Relationship Id="rId10" Type="http://schemas.openxmlformats.org/officeDocument/2006/relationships/image" Target="../media/image95.jpg"/><Relationship Id="rId13" Type="http://schemas.openxmlformats.org/officeDocument/2006/relationships/image" Target="../media/image100.jpg"/><Relationship Id="rId12" Type="http://schemas.openxmlformats.org/officeDocument/2006/relationships/image" Target="../media/image105.jp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0.jpg"/><Relationship Id="rId4" Type="http://schemas.openxmlformats.org/officeDocument/2006/relationships/image" Target="../media/image87.png"/><Relationship Id="rId9" Type="http://schemas.openxmlformats.org/officeDocument/2006/relationships/image" Target="../media/image93.jpg"/><Relationship Id="rId15" Type="http://schemas.openxmlformats.org/officeDocument/2006/relationships/image" Target="../media/image96.jpg"/><Relationship Id="rId14" Type="http://schemas.openxmlformats.org/officeDocument/2006/relationships/image" Target="../media/image97.jpg"/><Relationship Id="rId17" Type="http://schemas.openxmlformats.org/officeDocument/2006/relationships/image" Target="../media/image101.png"/><Relationship Id="rId16" Type="http://schemas.openxmlformats.org/officeDocument/2006/relationships/image" Target="../media/image99.png"/><Relationship Id="rId5" Type="http://schemas.openxmlformats.org/officeDocument/2006/relationships/image" Target="../media/image86.jpg"/><Relationship Id="rId19" Type="http://schemas.openxmlformats.org/officeDocument/2006/relationships/image" Target="../media/image103.png"/><Relationship Id="rId6" Type="http://schemas.openxmlformats.org/officeDocument/2006/relationships/image" Target="../media/image92.jpg"/><Relationship Id="rId18" Type="http://schemas.openxmlformats.org/officeDocument/2006/relationships/image" Target="../media/image102.png"/><Relationship Id="rId7" Type="http://schemas.openxmlformats.org/officeDocument/2006/relationships/image" Target="../media/image91.jpg"/><Relationship Id="rId8" Type="http://schemas.openxmlformats.org/officeDocument/2006/relationships/image" Target="../media/image9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6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5" Type="http://schemas.openxmlformats.org/officeDocument/2006/relationships/image" Target="../media/image111.png"/><Relationship Id="rId6" Type="http://schemas.openxmlformats.org/officeDocument/2006/relationships/image" Target="../media/image116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0.jpg"/><Relationship Id="rId7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9.jpg"/><Relationship Id="rId10" Type="http://schemas.openxmlformats.org/officeDocument/2006/relationships/image" Target="../media/image125.jpg"/><Relationship Id="rId13" Type="http://schemas.openxmlformats.org/officeDocument/2006/relationships/image" Target="../media/image121.png"/><Relationship Id="rId12" Type="http://schemas.openxmlformats.org/officeDocument/2006/relationships/image" Target="../media/image143.jp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8.jpg"/><Relationship Id="rId4" Type="http://schemas.openxmlformats.org/officeDocument/2006/relationships/image" Target="../media/image132.jpg"/><Relationship Id="rId9" Type="http://schemas.openxmlformats.org/officeDocument/2006/relationships/image" Target="../media/image130.jpg"/><Relationship Id="rId5" Type="http://schemas.openxmlformats.org/officeDocument/2006/relationships/image" Target="../media/image138.jpg"/><Relationship Id="rId6" Type="http://schemas.openxmlformats.org/officeDocument/2006/relationships/image" Target="../media/image135.jpg"/><Relationship Id="rId7" Type="http://schemas.openxmlformats.org/officeDocument/2006/relationships/image" Target="../media/image137.jpg"/><Relationship Id="rId8" Type="http://schemas.openxmlformats.org/officeDocument/2006/relationships/image" Target="../media/image1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5.jpg"/><Relationship Id="rId4" Type="http://schemas.openxmlformats.org/officeDocument/2006/relationships/image" Target="../media/image123.png"/><Relationship Id="rId5" Type="http://schemas.openxmlformats.org/officeDocument/2006/relationships/image" Target="../media/image133.jpg"/><Relationship Id="rId6" Type="http://schemas.openxmlformats.org/officeDocument/2006/relationships/image" Target="../media/image1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7.jpg"/><Relationship Id="rId4" Type="http://schemas.openxmlformats.org/officeDocument/2006/relationships/image" Target="../media/image139.jpg"/><Relationship Id="rId5" Type="http://schemas.openxmlformats.org/officeDocument/2006/relationships/image" Target="../media/image141.jpg"/><Relationship Id="rId6" Type="http://schemas.openxmlformats.org/officeDocument/2006/relationships/image" Target="../media/image134.jpg"/><Relationship Id="rId7" Type="http://schemas.openxmlformats.org/officeDocument/2006/relationships/image" Target="../media/image1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6.jp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6.jpg"/><Relationship Id="rId11" Type="http://schemas.openxmlformats.org/officeDocument/2006/relationships/image" Target="../media/image147.jpg"/><Relationship Id="rId22" Type="http://schemas.openxmlformats.org/officeDocument/2006/relationships/image" Target="../media/image161.jpg"/><Relationship Id="rId10" Type="http://schemas.openxmlformats.org/officeDocument/2006/relationships/image" Target="../media/image142.jpg"/><Relationship Id="rId21" Type="http://schemas.openxmlformats.org/officeDocument/2006/relationships/image" Target="../media/image162.jpg"/><Relationship Id="rId13" Type="http://schemas.openxmlformats.org/officeDocument/2006/relationships/image" Target="../media/image148.jpg"/><Relationship Id="rId12" Type="http://schemas.openxmlformats.org/officeDocument/2006/relationships/image" Target="../media/image153.jp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6.jpg"/><Relationship Id="rId4" Type="http://schemas.openxmlformats.org/officeDocument/2006/relationships/image" Target="../media/image165.jpg"/><Relationship Id="rId9" Type="http://schemas.openxmlformats.org/officeDocument/2006/relationships/image" Target="../media/image144.jpg"/><Relationship Id="rId15" Type="http://schemas.openxmlformats.org/officeDocument/2006/relationships/image" Target="../media/image150.jpg"/><Relationship Id="rId14" Type="http://schemas.openxmlformats.org/officeDocument/2006/relationships/image" Target="../media/image149.jpg"/><Relationship Id="rId17" Type="http://schemas.openxmlformats.org/officeDocument/2006/relationships/image" Target="../media/image157.jpg"/><Relationship Id="rId16" Type="http://schemas.openxmlformats.org/officeDocument/2006/relationships/image" Target="../media/image154.jpg"/><Relationship Id="rId5" Type="http://schemas.openxmlformats.org/officeDocument/2006/relationships/image" Target="../media/image163.jpg"/><Relationship Id="rId19" Type="http://schemas.openxmlformats.org/officeDocument/2006/relationships/image" Target="../media/image168.jpg"/><Relationship Id="rId6" Type="http://schemas.openxmlformats.org/officeDocument/2006/relationships/image" Target="../media/image164.jpg"/><Relationship Id="rId18" Type="http://schemas.openxmlformats.org/officeDocument/2006/relationships/image" Target="../media/image155.jpg"/><Relationship Id="rId7" Type="http://schemas.openxmlformats.org/officeDocument/2006/relationships/image" Target="../media/image160.jpg"/><Relationship Id="rId8" Type="http://schemas.openxmlformats.org/officeDocument/2006/relationships/image" Target="../media/image16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9.jpg"/><Relationship Id="rId4" Type="http://schemas.openxmlformats.org/officeDocument/2006/relationships/image" Target="../media/image1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jpg"/><Relationship Id="rId10" Type="http://schemas.openxmlformats.org/officeDocument/2006/relationships/image" Target="../media/image7.jpg"/><Relationship Id="rId13" Type="http://schemas.openxmlformats.org/officeDocument/2006/relationships/image" Target="../media/image20.jp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4.jpg"/><Relationship Id="rId9" Type="http://schemas.openxmlformats.org/officeDocument/2006/relationships/image" Target="../media/image12.jpg"/><Relationship Id="rId14" Type="http://schemas.openxmlformats.org/officeDocument/2006/relationships/image" Target="../media/image21.jpg"/><Relationship Id="rId5" Type="http://schemas.openxmlformats.org/officeDocument/2006/relationships/image" Target="../media/image9.jpg"/><Relationship Id="rId6" Type="http://schemas.openxmlformats.org/officeDocument/2006/relationships/image" Target="../media/image3.jpg"/><Relationship Id="rId7" Type="http://schemas.openxmlformats.org/officeDocument/2006/relationships/image" Target="../media/image6.jp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17.jpg"/><Relationship Id="rId5" Type="http://schemas.openxmlformats.org/officeDocument/2006/relationships/image" Target="../media/image40.jpg"/><Relationship Id="rId6" Type="http://schemas.openxmlformats.org/officeDocument/2006/relationships/image" Target="../media/image107.jpg"/><Relationship Id="rId7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jpg"/><Relationship Id="rId4" Type="http://schemas.openxmlformats.org/officeDocument/2006/relationships/image" Target="../media/image49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Relationship Id="rId6" Type="http://schemas.openxmlformats.org/officeDocument/2006/relationships/image" Target="../media/image48.jpg"/><Relationship Id="rId7" Type="http://schemas.openxmlformats.org/officeDocument/2006/relationships/image" Target="../media/image43.jpg"/><Relationship Id="rId8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35.png"/><Relationship Id="rId5" Type="http://schemas.openxmlformats.org/officeDocument/2006/relationships/image" Target="../media/image29.jpg"/><Relationship Id="rId6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678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98"/>
          <p:cNvSpPr txBox="1"/>
          <p:nvPr/>
        </p:nvSpPr>
        <p:spPr>
          <a:xfrm>
            <a:off x="19200" y="411325"/>
            <a:ext cx="9105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rgbClr val="F3F0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</a:t>
            </a:r>
            <a:endParaRPr b="1" sz="7100">
              <a:solidFill>
                <a:srgbClr val="F3F0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900">
                <a:solidFill>
                  <a:srgbClr val="F3F0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 OF 2024 </a:t>
            </a:r>
            <a:endParaRPr b="1" sz="7900">
              <a:solidFill>
                <a:srgbClr val="F3F0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875" y="3203525"/>
            <a:ext cx="5738250" cy="16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107"/>
          <p:cNvPicPr preferRelativeResize="0"/>
          <p:nvPr/>
        </p:nvPicPr>
        <p:blipFill rotWithShape="1">
          <a:blip r:embed="rId3">
            <a:alphaModFix/>
          </a:blip>
          <a:srcRect b="22076" l="0" r="0" t="22076"/>
          <a:stretch/>
        </p:blipFill>
        <p:spPr>
          <a:xfrm>
            <a:off x="0" y="0"/>
            <a:ext cx="61557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07"/>
          <p:cNvSpPr txBox="1"/>
          <p:nvPr>
            <p:ph idx="4294967295" type="body"/>
          </p:nvPr>
        </p:nvSpPr>
        <p:spPr>
          <a:xfrm>
            <a:off x="123975" y="257580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650">
                <a:solidFill>
                  <a:srgbClr val="202124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Slow down you're doing fine</a:t>
            </a:r>
            <a:endParaRPr b="1" sz="1650">
              <a:solidFill>
                <a:srgbClr val="202124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650">
                <a:solidFill>
                  <a:srgbClr val="202124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You can't be everything you want to be before your time</a:t>
            </a:r>
            <a:endParaRPr b="1" sz="1650">
              <a:solidFill>
                <a:srgbClr val="202124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202124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Although it's so romantic on the borderline tonight …</a:t>
            </a:r>
            <a:endParaRPr b="1" sz="1650">
              <a:solidFill>
                <a:srgbClr val="202124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650">
                <a:solidFill>
                  <a:srgbClr val="202124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Vienna waits for you…</a:t>
            </a:r>
            <a:endParaRPr b="1" sz="1650">
              <a:solidFill>
                <a:srgbClr val="202124"/>
              </a:solidFill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91" name="Google Shape;491;p107"/>
          <p:cNvPicPr preferRelativeResize="0"/>
          <p:nvPr/>
        </p:nvPicPr>
        <p:blipFill rotWithShape="1">
          <a:blip r:embed="rId4">
            <a:alphaModFix/>
          </a:blip>
          <a:srcRect b="5531" l="0" r="0" t="5531"/>
          <a:stretch/>
        </p:blipFill>
        <p:spPr>
          <a:xfrm>
            <a:off x="6155750" y="0"/>
            <a:ext cx="298825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07"/>
          <p:cNvPicPr preferRelativeResize="0"/>
          <p:nvPr/>
        </p:nvPicPr>
        <p:blipFill rotWithShape="1">
          <a:blip r:embed="rId5">
            <a:alphaModFix/>
          </a:blip>
          <a:srcRect b="24973" l="0" r="0" t="24968"/>
          <a:stretch/>
        </p:blipFill>
        <p:spPr>
          <a:xfrm>
            <a:off x="6155750" y="2471700"/>
            <a:ext cx="2988250" cy="26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07"/>
          <p:cNvSpPr txBox="1"/>
          <p:nvPr/>
        </p:nvSpPr>
        <p:spPr>
          <a:xfrm>
            <a:off x="4281400" y="4691625"/>
            <a:ext cx="27528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Emma Esquivel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1" y="2477550"/>
            <a:ext cx="1365750" cy="241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3922" y="187350"/>
            <a:ext cx="1505300" cy="20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4800" y="130688"/>
            <a:ext cx="1601004" cy="21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1500" y="2803519"/>
            <a:ext cx="1601000" cy="210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1575" y="383275"/>
            <a:ext cx="2265025" cy="16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50" y="82600"/>
            <a:ext cx="1290631" cy="22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0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675" y="2413793"/>
            <a:ext cx="1884425" cy="248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0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42700" y="2397363"/>
            <a:ext cx="1884425" cy="25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08"/>
          <p:cNvSpPr txBox="1"/>
          <p:nvPr/>
        </p:nvSpPr>
        <p:spPr>
          <a:xfrm>
            <a:off x="3190250" y="1428775"/>
            <a:ext cx="19347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64D79"/>
              </a:solidFill>
            </a:endParaRPr>
          </a:p>
        </p:txBody>
      </p:sp>
      <p:pic>
        <p:nvPicPr>
          <p:cNvPr id="507" name="Google Shape;507;p1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90250" y="2452850"/>
            <a:ext cx="1934700" cy="246744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08"/>
          <p:cNvSpPr txBox="1"/>
          <p:nvPr/>
        </p:nvSpPr>
        <p:spPr>
          <a:xfrm>
            <a:off x="3082713" y="48713"/>
            <a:ext cx="2124300" cy="23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9D9D9"/>
                </a:solidFill>
              </a:rPr>
              <a:t>“You have brains in your head.You have feet in your shoes.You can steer yourself any direction you choose.”-</a:t>
            </a:r>
            <a:endParaRPr sz="1800">
              <a:solidFill>
                <a:srgbClr val="D9D9D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9D9D9"/>
                </a:solidFill>
              </a:rPr>
              <a:t>Dr.Seuss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509" name="Google Shape;509;p108"/>
          <p:cNvSpPr txBox="1"/>
          <p:nvPr/>
        </p:nvSpPr>
        <p:spPr>
          <a:xfrm>
            <a:off x="2087000" y="2294200"/>
            <a:ext cx="41412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D9D2E9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Lizset Garcia</a:t>
            </a:r>
            <a:endParaRPr sz="4800">
              <a:solidFill>
                <a:srgbClr val="D9D2E9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9"/>
          <p:cNvSpPr txBox="1"/>
          <p:nvPr>
            <p:ph type="ctrTitle"/>
          </p:nvPr>
        </p:nvSpPr>
        <p:spPr>
          <a:xfrm>
            <a:off x="2161799" y="1"/>
            <a:ext cx="4820400" cy="14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AD1DC"/>
                </a:solidFill>
                <a:latin typeface="Caveat"/>
                <a:ea typeface="Caveat"/>
                <a:cs typeface="Caveat"/>
                <a:sym typeface="Caveat"/>
              </a:rPr>
              <a:t>Rosa Grimaldo </a:t>
            </a:r>
            <a:endParaRPr b="1">
              <a:solidFill>
                <a:srgbClr val="EAD1DC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15" name="Google Shape;51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34" y="2881182"/>
            <a:ext cx="1974147" cy="19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09"/>
          <p:cNvPicPr preferRelativeResize="0"/>
          <p:nvPr/>
        </p:nvPicPr>
        <p:blipFill rotWithShape="1">
          <a:blip r:embed="rId4">
            <a:alphaModFix/>
          </a:blip>
          <a:srcRect b="16895" l="13136" r="9678" t="23148"/>
          <a:stretch/>
        </p:blipFill>
        <p:spPr>
          <a:xfrm>
            <a:off x="3584925" y="1952470"/>
            <a:ext cx="1974151" cy="209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8425" y="2979938"/>
            <a:ext cx="2466975" cy="17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1856999" cy="241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09"/>
          <p:cNvPicPr preferRelativeResize="0"/>
          <p:nvPr/>
        </p:nvPicPr>
        <p:blipFill rotWithShape="1">
          <a:blip r:embed="rId7">
            <a:alphaModFix/>
          </a:blip>
          <a:srcRect b="8399" l="59632" r="12833" t="18751"/>
          <a:stretch/>
        </p:blipFill>
        <p:spPr>
          <a:xfrm>
            <a:off x="6982200" y="468050"/>
            <a:ext cx="1613201" cy="20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10"/>
          <p:cNvPicPr preferRelativeResize="0"/>
          <p:nvPr/>
        </p:nvPicPr>
        <p:blipFill rotWithShape="1">
          <a:blip r:embed="rId3">
            <a:alphaModFix/>
          </a:blip>
          <a:srcRect b="0" l="18896" r="11144" t="16812"/>
          <a:stretch/>
        </p:blipFill>
        <p:spPr>
          <a:xfrm>
            <a:off x="6541300" y="0"/>
            <a:ext cx="2736379" cy="21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10"/>
          <p:cNvPicPr preferRelativeResize="0"/>
          <p:nvPr/>
        </p:nvPicPr>
        <p:blipFill rotWithShape="1">
          <a:blip r:embed="rId4">
            <a:alphaModFix/>
          </a:blip>
          <a:srcRect b="0" l="11618" r="36303" t="0"/>
          <a:stretch/>
        </p:blipFill>
        <p:spPr>
          <a:xfrm>
            <a:off x="0" y="987388"/>
            <a:ext cx="1237625" cy="316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10"/>
          <p:cNvPicPr preferRelativeResize="0"/>
          <p:nvPr/>
        </p:nvPicPr>
        <p:blipFill rotWithShape="1">
          <a:blip r:embed="rId5">
            <a:alphaModFix/>
          </a:blip>
          <a:srcRect b="4003" l="16410" r="17311" t="16251"/>
          <a:stretch/>
        </p:blipFill>
        <p:spPr>
          <a:xfrm>
            <a:off x="7744850" y="1539238"/>
            <a:ext cx="1537797" cy="18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1725" y="0"/>
            <a:ext cx="6434298" cy="13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0"/>
          <p:cNvPicPr preferRelativeResize="0"/>
          <p:nvPr/>
        </p:nvPicPr>
        <p:blipFill rotWithShape="1">
          <a:blip r:embed="rId7">
            <a:alphaModFix/>
          </a:blip>
          <a:srcRect b="32127" l="13667" r="18198" t="30665"/>
          <a:stretch/>
        </p:blipFill>
        <p:spPr>
          <a:xfrm>
            <a:off x="5293775" y="0"/>
            <a:ext cx="1237624" cy="146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10"/>
          <p:cNvPicPr preferRelativeResize="0"/>
          <p:nvPr/>
        </p:nvPicPr>
        <p:blipFill rotWithShape="1">
          <a:blip r:embed="rId8">
            <a:alphaModFix/>
          </a:blip>
          <a:srcRect b="9" l="0" r="0" t="8566"/>
          <a:stretch/>
        </p:blipFill>
        <p:spPr>
          <a:xfrm>
            <a:off x="1145275" y="1091423"/>
            <a:ext cx="2143702" cy="235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10"/>
          <p:cNvPicPr preferRelativeResize="0"/>
          <p:nvPr/>
        </p:nvPicPr>
        <p:blipFill rotWithShape="1">
          <a:blip r:embed="rId9">
            <a:alphaModFix/>
          </a:blip>
          <a:srcRect b="0" l="15939" r="14456" t="11870"/>
          <a:stretch/>
        </p:blipFill>
        <p:spPr>
          <a:xfrm>
            <a:off x="0" y="3200138"/>
            <a:ext cx="1735452" cy="192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10"/>
          <p:cNvPicPr preferRelativeResize="0"/>
          <p:nvPr/>
        </p:nvPicPr>
        <p:blipFill rotWithShape="1">
          <a:blip r:embed="rId10">
            <a:alphaModFix/>
          </a:blip>
          <a:srcRect b="23125" l="10797" r="13006" t="28311"/>
          <a:stretch/>
        </p:blipFill>
        <p:spPr>
          <a:xfrm>
            <a:off x="4495701" y="3069775"/>
            <a:ext cx="3059935" cy="146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10"/>
          <p:cNvPicPr preferRelativeResize="0"/>
          <p:nvPr/>
        </p:nvPicPr>
        <p:blipFill rotWithShape="1">
          <a:blip r:embed="rId11">
            <a:alphaModFix/>
          </a:blip>
          <a:srcRect b="0" l="5873" r="0" t="8029"/>
          <a:stretch/>
        </p:blipFill>
        <p:spPr>
          <a:xfrm>
            <a:off x="6122775" y="1433400"/>
            <a:ext cx="1735451" cy="167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10"/>
          <p:cNvPicPr preferRelativeResize="0"/>
          <p:nvPr/>
        </p:nvPicPr>
        <p:blipFill rotWithShape="1">
          <a:blip r:embed="rId12">
            <a:alphaModFix/>
          </a:blip>
          <a:srcRect b="16219" l="0" r="9510" t="0"/>
          <a:stretch/>
        </p:blipFill>
        <p:spPr>
          <a:xfrm>
            <a:off x="1666875" y="3358675"/>
            <a:ext cx="1622099" cy="178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56550" y="3200125"/>
            <a:ext cx="1431774" cy="19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10"/>
          <p:cNvPicPr preferRelativeResize="0"/>
          <p:nvPr/>
        </p:nvPicPr>
        <p:blipFill rotWithShape="1">
          <a:blip r:embed="rId14">
            <a:alphaModFix/>
          </a:blip>
          <a:srcRect b="27852" l="5082" r="22830" t="23885"/>
          <a:stretch/>
        </p:blipFill>
        <p:spPr>
          <a:xfrm>
            <a:off x="6549049" y="3932250"/>
            <a:ext cx="1097800" cy="11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10"/>
          <p:cNvSpPr/>
          <p:nvPr/>
        </p:nvSpPr>
        <p:spPr>
          <a:xfrm>
            <a:off x="3288975" y="1425825"/>
            <a:ext cx="2833800" cy="1689000"/>
          </a:xfrm>
          <a:prstGeom prst="rect">
            <a:avLst/>
          </a:prstGeom>
          <a:solidFill>
            <a:srgbClr val="C9DAF8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10"/>
          <p:cNvSpPr txBox="1"/>
          <p:nvPr/>
        </p:nvSpPr>
        <p:spPr>
          <a:xfrm>
            <a:off x="3744438" y="1682334"/>
            <a:ext cx="20124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VALERIA GUZMAN</a:t>
            </a:r>
            <a:endParaRPr b="1" sz="30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38" name="Google Shape;538;p11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" y="49987"/>
            <a:ext cx="1324618" cy="136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0"/>
          <p:cNvPicPr preferRelativeResize="0"/>
          <p:nvPr/>
        </p:nvPicPr>
        <p:blipFill rotWithShape="1">
          <a:blip r:embed="rId16">
            <a:alphaModFix/>
          </a:blip>
          <a:srcRect b="53336" l="0" r="27441" t="16208"/>
          <a:stretch/>
        </p:blipFill>
        <p:spPr>
          <a:xfrm>
            <a:off x="4539451" y="3994965"/>
            <a:ext cx="2012396" cy="112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0"/>
          <p:cNvPicPr preferRelativeResize="0"/>
          <p:nvPr/>
        </p:nvPicPr>
        <p:blipFill rotWithShape="1">
          <a:blip r:embed="rId17">
            <a:alphaModFix/>
          </a:blip>
          <a:srcRect b="8533" l="0" r="0" t="0"/>
          <a:stretch/>
        </p:blipFill>
        <p:spPr>
          <a:xfrm>
            <a:off x="7646850" y="3170414"/>
            <a:ext cx="1622100" cy="19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5" y="177350"/>
            <a:ext cx="1913475" cy="286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4600" y="177350"/>
            <a:ext cx="1853800" cy="15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42358"/>
            <a:ext cx="1662525" cy="16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3525" y="271350"/>
            <a:ext cx="1761075" cy="232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3022" y="2953815"/>
            <a:ext cx="2251912" cy="168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4916" y="59125"/>
            <a:ext cx="1741733" cy="232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88400" y="106949"/>
            <a:ext cx="2096524" cy="27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87867" y="1488736"/>
            <a:ext cx="1585164" cy="29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4275" y="2174313"/>
            <a:ext cx="1761075" cy="264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62530" y="2463375"/>
            <a:ext cx="198667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11"/>
          <p:cNvSpPr txBox="1"/>
          <p:nvPr/>
        </p:nvSpPr>
        <p:spPr>
          <a:xfrm>
            <a:off x="3897475" y="4650875"/>
            <a:ext cx="31305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Valerie Heyer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1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 Le</a:t>
            </a:r>
            <a:endParaRPr/>
          </a:p>
        </p:txBody>
      </p:sp>
      <p:sp>
        <p:nvSpPr>
          <p:cNvPr id="561" name="Google Shape;561;p112"/>
          <p:cNvSpPr txBox="1"/>
          <p:nvPr>
            <p:ph idx="1" type="subTitle"/>
          </p:nvPr>
        </p:nvSpPr>
        <p:spPr>
          <a:xfrm rot="231">
            <a:off x="2107578" y="2867712"/>
            <a:ext cx="4461900" cy="5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not let your disabilities or obstacles stop you in your journey to success.</a:t>
            </a:r>
            <a:endParaRPr/>
          </a:p>
        </p:txBody>
      </p:sp>
      <p:pic>
        <p:nvPicPr>
          <p:cNvPr id="562" name="Google Shape;562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975" y="115600"/>
            <a:ext cx="3128202" cy="175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12" title="Success | The word &quot;success&quot; spelt in colored letters made o… | Flick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175" y="4103906"/>
            <a:ext cx="1703175" cy="103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12" title="File:Arrow facing right - Red.svg - Wikiped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7975" y="3686080"/>
            <a:ext cx="2931988" cy="14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12" title="File:Autism Awareness Ribbon.png - Wikipedia"/>
          <p:cNvPicPr preferRelativeResize="0"/>
          <p:nvPr/>
        </p:nvPicPr>
        <p:blipFill rotWithShape="1">
          <a:blip r:embed="rId6">
            <a:alphaModFix/>
          </a:blip>
          <a:srcRect b="-3420" l="0" r="0" t="3420"/>
          <a:stretch/>
        </p:blipFill>
        <p:spPr>
          <a:xfrm>
            <a:off x="3173325" y="3440302"/>
            <a:ext cx="899645" cy="14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12" title="File:Bullying Físico.JPG - Wikipedia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6800" y="3440300"/>
            <a:ext cx="1703176" cy="12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12" title="Stick figure walking | Free SV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4900" y="3440300"/>
            <a:ext cx="1703175" cy="17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12" title="File:Figure 6. Graduation by Hippo px.png - Wikimedia Common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49175" y="2966025"/>
            <a:ext cx="1703175" cy="113787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12"/>
          <p:cNvSpPr txBox="1"/>
          <p:nvPr/>
        </p:nvSpPr>
        <p:spPr>
          <a:xfrm>
            <a:off x="6512100" y="375975"/>
            <a:ext cx="21207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“You are not DEFEATED when you lose. You are defeated when you QUIT.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-Paulo Coelho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0" name="Google Shape;570;p112" title="Determination | Best description of determination as shown o… | Flickr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00" y="375975"/>
            <a:ext cx="28575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113"/>
          <p:cNvPicPr preferRelativeResize="0"/>
          <p:nvPr/>
        </p:nvPicPr>
        <p:blipFill rotWithShape="1">
          <a:blip r:embed="rId3">
            <a:alphaModFix/>
          </a:blip>
          <a:srcRect b="15170" l="0" r="0" t="21960"/>
          <a:stretch/>
        </p:blipFill>
        <p:spPr>
          <a:xfrm>
            <a:off x="48125" y="52650"/>
            <a:ext cx="5449475" cy="393034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3"/>
          <p:cNvSpPr txBox="1"/>
          <p:nvPr/>
        </p:nvSpPr>
        <p:spPr>
          <a:xfrm>
            <a:off x="1604650" y="4211425"/>
            <a:ext cx="3546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</a:rPr>
              <a:t>Jesus Marin  Martinez</a:t>
            </a:r>
            <a:endParaRPr b="1" sz="2000">
              <a:solidFill>
                <a:schemeClr val="accent2"/>
              </a:solidFill>
            </a:endParaRPr>
          </a:p>
        </p:txBody>
      </p:sp>
      <p:pic>
        <p:nvPicPr>
          <p:cNvPr id="577" name="Google Shape;577;p113"/>
          <p:cNvPicPr preferRelativeResize="0"/>
          <p:nvPr/>
        </p:nvPicPr>
        <p:blipFill rotWithShape="1">
          <a:blip r:embed="rId4">
            <a:alphaModFix/>
          </a:blip>
          <a:srcRect b="11813" l="0" r="9690" t="6320"/>
          <a:stretch/>
        </p:blipFill>
        <p:spPr>
          <a:xfrm rot="-5400000">
            <a:off x="6135337" y="-585188"/>
            <a:ext cx="2124300" cy="3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13"/>
          <p:cNvPicPr preferRelativeResize="0"/>
          <p:nvPr/>
        </p:nvPicPr>
        <p:blipFill rotWithShape="1">
          <a:blip r:embed="rId5">
            <a:alphaModFix/>
          </a:blip>
          <a:srcRect b="17305" l="-950" r="6806" t="10886"/>
          <a:stretch/>
        </p:blipFill>
        <p:spPr>
          <a:xfrm>
            <a:off x="5497600" y="2380500"/>
            <a:ext cx="2676125" cy="25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14"/>
          <p:cNvPicPr preferRelativeResize="0"/>
          <p:nvPr/>
        </p:nvPicPr>
        <p:blipFill rotWithShape="1">
          <a:blip r:embed="rId4">
            <a:alphaModFix/>
          </a:blip>
          <a:srcRect b="-959" l="0" r="0" t="960"/>
          <a:stretch/>
        </p:blipFill>
        <p:spPr>
          <a:xfrm>
            <a:off x="3838675" y="-958821"/>
            <a:ext cx="5547449" cy="689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4475" y="119890"/>
            <a:ext cx="1919774" cy="148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813" y="1923000"/>
            <a:ext cx="1173299" cy="16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7550" y="3683134"/>
            <a:ext cx="1728999" cy="134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5925" y="3784225"/>
            <a:ext cx="1728999" cy="12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4925" y="1012125"/>
            <a:ext cx="1967739" cy="14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5113" y="1824437"/>
            <a:ext cx="1229131" cy="16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49775" y="119906"/>
            <a:ext cx="917849" cy="91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53177" y="144700"/>
            <a:ext cx="917852" cy="8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3375" y="149818"/>
            <a:ext cx="1116425" cy="14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4"/>
          <p:cNvPicPr preferRelativeResize="0"/>
          <p:nvPr/>
        </p:nvPicPr>
        <p:blipFill rotWithShape="1">
          <a:blip r:embed="rId14">
            <a:alphaModFix/>
          </a:blip>
          <a:srcRect b="20371" l="0" r="0" t="10102"/>
          <a:stretch/>
        </p:blipFill>
        <p:spPr>
          <a:xfrm>
            <a:off x="210244" y="3772831"/>
            <a:ext cx="1116428" cy="11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14"/>
          <p:cNvPicPr preferRelativeResize="0"/>
          <p:nvPr/>
        </p:nvPicPr>
        <p:blipFill rotWithShape="1">
          <a:blip r:embed="rId15">
            <a:alphaModFix/>
          </a:blip>
          <a:srcRect b="9034" l="7564" r="9940" t="9862"/>
          <a:stretch/>
        </p:blipFill>
        <p:spPr>
          <a:xfrm>
            <a:off x="6634625" y="2641450"/>
            <a:ext cx="2509375" cy="25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14"/>
          <p:cNvSpPr txBox="1"/>
          <p:nvPr/>
        </p:nvSpPr>
        <p:spPr>
          <a:xfrm>
            <a:off x="1528588" y="1111275"/>
            <a:ext cx="2612100" cy="2598600"/>
          </a:xfrm>
          <a:prstGeom prst="rect">
            <a:avLst/>
          </a:prstGeom>
          <a:noFill/>
          <a:ln cap="flat" cmpd="sng" w="38100">
            <a:solidFill>
              <a:srgbClr val="DB2B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 future is bright when you reach for the stars! 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so proud of you Brittany. 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Love,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Mom, Dad, Ashley</a:t>
            </a:r>
            <a:endParaRPr sz="1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6" name="Google Shape;596;p1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52226" y="2059575"/>
            <a:ext cx="971369" cy="11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79275" y="119900"/>
            <a:ext cx="1173274" cy="11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27376" y="3856592"/>
            <a:ext cx="917850" cy="11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998921">
            <a:off x="3659100" y="664700"/>
            <a:ext cx="917850" cy="9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14"/>
          <p:cNvSpPr txBox="1"/>
          <p:nvPr/>
        </p:nvSpPr>
        <p:spPr>
          <a:xfrm>
            <a:off x="6129900" y="4554450"/>
            <a:ext cx="20163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Brittany McMorris</a:t>
            </a:r>
            <a:endParaRPr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5471" y="0"/>
            <a:ext cx="9414931" cy="52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115"/>
          <p:cNvSpPr txBox="1"/>
          <p:nvPr/>
        </p:nvSpPr>
        <p:spPr>
          <a:xfrm>
            <a:off x="1991500" y="4856100"/>
            <a:ext cx="27294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Christopher Montano II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16"/>
          <p:cNvSpPr txBox="1"/>
          <p:nvPr>
            <p:ph type="ctrTitle"/>
          </p:nvPr>
        </p:nvSpPr>
        <p:spPr>
          <a:xfrm flipH="1" rot="-504">
            <a:off x="2000375" y="-326375"/>
            <a:ext cx="4096500" cy="186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Do want makes you happy, </a:t>
            </a:r>
            <a:endParaRPr sz="30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No regrets </a:t>
            </a:r>
            <a:endParaRPr sz="3080"/>
          </a:p>
        </p:txBody>
      </p:sp>
      <p:pic>
        <p:nvPicPr>
          <p:cNvPr id="612" name="Google Shape;612;p116"/>
          <p:cNvPicPr preferRelativeResize="0"/>
          <p:nvPr/>
        </p:nvPicPr>
        <p:blipFill rotWithShape="1">
          <a:blip r:embed="rId3">
            <a:alphaModFix/>
          </a:blip>
          <a:srcRect b="12321" l="0" r="0" t="16290"/>
          <a:stretch/>
        </p:blipFill>
        <p:spPr>
          <a:xfrm rot="-5400000">
            <a:off x="989600" y="2659000"/>
            <a:ext cx="3314700" cy="17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16"/>
          <p:cNvPicPr preferRelativeResize="0"/>
          <p:nvPr/>
        </p:nvPicPr>
        <p:blipFill rotWithShape="1">
          <a:blip r:embed="rId4">
            <a:alphaModFix/>
          </a:blip>
          <a:srcRect b="0" l="10673" r="14318" t="0"/>
          <a:stretch/>
        </p:blipFill>
        <p:spPr>
          <a:xfrm flipH="1" rot="5400000">
            <a:off x="-100" y="169624"/>
            <a:ext cx="1860825" cy="18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16"/>
          <p:cNvPicPr preferRelativeResize="0"/>
          <p:nvPr/>
        </p:nvPicPr>
        <p:blipFill rotWithShape="1">
          <a:blip r:embed="rId5">
            <a:alphaModFix/>
          </a:blip>
          <a:srcRect b="13102" l="3170" r="-3170" t="9462"/>
          <a:stretch/>
        </p:blipFill>
        <p:spPr>
          <a:xfrm rot="-5400000">
            <a:off x="3653475" y="2937600"/>
            <a:ext cx="2778425" cy="16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770637" y="326225"/>
            <a:ext cx="2609850" cy="19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6"/>
          <p:cNvPicPr preferRelativeResize="0"/>
          <p:nvPr/>
        </p:nvPicPr>
        <p:blipFill rotWithShape="1">
          <a:blip r:embed="rId7">
            <a:alphaModFix/>
          </a:blip>
          <a:srcRect b="4058" l="0" r="5900" t="0"/>
          <a:stretch/>
        </p:blipFill>
        <p:spPr>
          <a:xfrm>
            <a:off x="5859375" y="2686825"/>
            <a:ext cx="3119175" cy="23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16"/>
          <p:cNvPicPr preferRelativeResize="0"/>
          <p:nvPr/>
        </p:nvPicPr>
        <p:blipFill rotWithShape="1">
          <a:blip r:embed="rId8">
            <a:alphaModFix/>
          </a:blip>
          <a:srcRect b="56165" l="0" r="0" t="0"/>
          <a:stretch/>
        </p:blipFill>
        <p:spPr>
          <a:xfrm rot="-5400000">
            <a:off x="6941775" y="1112475"/>
            <a:ext cx="3314700" cy="10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16"/>
          <p:cNvPicPr preferRelativeResize="0"/>
          <p:nvPr/>
        </p:nvPicPr>
        <p:blipFill rotWithShape="1">
          <a:blip r:embed="rId9">
            <a:alphaModFix/>
          </a:blip>
          <a:srcRect b="14608" l="0" r="0" t="14615"/>
          <a:stretch/>
        </p:blipFill>
        <p:spPr>
          <a:xfrm rot="-5400000">
            <a:off x="-777538" y="2666513"/>
            <a:ext cx="3314700" cy="1759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16"/>
          <p:cNvSpPr txBox="1"/>
          <p:nvPr/>
        </p:nvSpPr>
        <p:spPr>
          <a:xfrm>
            <a:off x="3633563" y="1792675"/>
            <a:ext cx="2364000" cy="572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2"/>
                </a:solidFill>
              </a:rPr>
              <a:t>Analicea Nerey</a:t>
            </a:r>
            <a:endParaRPr b="1" sz="22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678F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99"/>
          <p:cNvSpPr txBox="1"/>
          <p:nvPr>
            <p:ph idx="1" type="body"/>
          </p:nvPr>
        </p:nvSpPr>
        <p:spPr>
          <a:xfrm>
            <a:off x="0" y="0"/>
            <a:ext cx="9144000" cy="11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Pacific View </a:t>
            </a:r>
            <a:r>
              <a:rPr b="1" lang="en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Charter</a:t>
            </a:r>
            <a:r>
              <a:rPr b="1" lang="en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Therapy Dogs Congratulate the 2024 Graduating </a:t>
            </a:r>
            <a:r>
              <a:rPr b="1" lang="en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</a:t>
            </a:r>
            <a:r>
              <a:rPr b="1" lang="en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b="1" sz="3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6" name="Google Shape;40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449" y="2992250"/>
            <a:ext cx="2867952" cy="1907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7" name="Google Shape;40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550" y="1028272"/>
            <a:ext cx="2046700" cy="275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8" name="Google Shape;40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025" y="2051526"/>
            <a:ext cx="2014350" cy="2900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9" name="Google Shape;409;p99"/>
          <p:cNvPicPr preferRelativeResize="0"/>
          <p:nvPr/>
        </p:nvPicPr>
        <p:blipFill rotWithShape="1">
          <a:blip r:embed="rId6">
            <a:alphaModFix/>
          </a:blip>
          <a:srcRect b="22002" l="17700" r="18238" t="0"/>
          <a:stretch/>
        </p:blipFill>
        <p:spPr>
          <a:xfrm>
            <a:off x="209900" y="1201775"/>
            <a:ext cx="1897501" cy="30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99"/>
          <p:cNvPicPr preferRelativeResize="0"/>
          <p:nvPr/>
        </p:nvPicPr>
        <p:blipFill rotWithShape="1">
          <a:blip r:embed="rId7">
            <a:alphaModFix/>
          </a:blip>
          <a:srcRect b="9579" l="0" r="0" t="21449"/>
          <a:stretch/>
        </p:blipFill>
        <p:spPr>
          <a:xfrm>
            <a:off x="7278051" y="1118349"/>
            <a:ext cx="1724400" cy="25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1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6" name="Google Shape;62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" y="0"/>
            <a:ext cx="914193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ancing Script"/>
                <a:ea typeface="Dancing Script"/>
                <a:cs typeface="Dancing Script"/>
                <a:sym typeface="Dancing Script"/>
              </a:rPr>
              <a:t>Yasmine Marie Oliver</a:t>
            </a:r>
            <a:endParaRPr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632" name="Google Shape;632;p118"/>
          <p:cNvSpPr txBox="1"/>
          <p:nvPr>
            <p:ph idx="1" type="subTitle"/>
          </p:nvPr>
        </p:nvSpPr>
        <p:spPr>
          <a:xfrm>
            <a:off x="6914000" y="5064600"/>
            <a:ext cx="2305200" cy="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3" name="Google Shape;633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7750" y="2791887"/>
            <a:ext cx="1708500" cy="22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874" y="2791875"/>
            <a:ext cx="1708508" cy="22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4650" y="2838450"/>
            <a:ext cx="1638655" cy="21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7413" y="120325"/>
            <a:ext cx="2074250" cy="15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475" y="120337"/>
            <a:ext cx="2074250" cy="155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4775" y="172700"/>
            <a:ext cx="1389550" cy="169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09788" y="2791871"/>
            <a:ext cx="1389558" cy="227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26224" y="107925"/>
            <a:ext cx="2434025" cy="18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01700" y="2912124"/>
            <a:ext cx="1495710" cy="218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8813" y="1789388"/>
            <a:ext cx="1236625" cy="88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01700" y="1945839"/>
            <a:ext cx="1236625" cy="88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19"/>
          <p:cNvSpPr txBox="1"/>
          <p:nvPr>
            <p:ph type="ctrTitle"/>
          </p:nvPr>
        </p:nvSpPr>
        <p:spPr>
          <a:xfrm>
            <a:off x="-451417" y="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Congratulations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Dillan Ramos!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9" name="Google Shape;649;p119"/>
          <p:cNvSpPr txBox="1"/>
          <p:nvPr>
            <p:ph idx="1" type="subTitle"/>
          </p:nvPr>
        </p:nvSpPr>
        <p:spPr>
          <a:xfrm>
            <a:off x="-506150" y="1970525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very proud of you!</a:t>
            </a:r>
            <a:endParaRPr/>
          </a:p>
        </p:txBody>
      </p:sp>
      <p:pic>
        <p:nvPicPr>
          <p:cNvPr id="650" name="Google Shape;6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81525"/>
            <a:ext cx="2379218" cy="21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252" y="3332625"/>
            <a:ext cx="1810875" cy="18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3125" y="830828"/>
            <a:ext cx="1810875" cy="431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19" title="Year 2024, Numbers, Png Free Stock Photo - Public Domain Pictur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1301" y="2829125"/>
            <a:ext cx="2089738" cy="246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-266987"/>
            <a:ext cx="4036675" cy="567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20"/>
          <p:cNvSpPr txBox="1"/>
          <p:nvPr/>
        </p:nvSpPr>
        <p:spPr>
          <a:xfrm>
            <a:off x="405125" y="419575"/>
            <a:ext cx="3978900" cy="2206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Congratulations</a:t>
            </a:r>
            <a:endParaRPr sz="3400">
              <a:solidFill>
                <a:schemeClr val="accent5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Garrett Sandridge</a:t>
            </a:r>
            <a:endParaRPr sz="3400">
              <a:solidFill>
                <a:schemeClr val="accent5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sp>
        <p:nvSpPr>
          <p:cNvPr id="660" name="Google Shape;660;p120"/>
          <p:cNvSpPr txBox="1"/>
          <p:nvPr/>
        </p:nvSpPr>
        <p:spPr>
          <a:xfrm>
            <a:off x="513625" y="2951550"/>
            <a:ext cx="3740100" cy="16494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accent5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Class</a:t>
            </a:r>
            <a:r>
              <a:rPr lang="en" sz="5100">
                <a:solidFill>
                  <a:schemeClr val="accent5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 of 2024</a:t>
            </a:r>
            <a:endParaRPr sz="5100">
              <a:solidFill>
                <a:schemeClr val="accent5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21"/>
          <p:cNvSpPr/>
          <p:nvPr/>
        </p:nvSpPr>
        <p:spPr>
          <a:xfrm>
            <a:off x="5560825" y="172688"/>
            <a:ext cx="3396000" cy="26775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66" name="Google Shape;6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825" y="435950"/>
            <a:ext cx="2978000" cy="227737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21"/>
          <p:cNvSpPr/>
          <p:nvPr/>
        </p:nvSpPr>
        <p:spPr>
          <a:xfrm>
            <a:off x="176150" y="2485000"/>
            <a:ext cx="1505100" cy="24126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68" name="Google Shape;6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75" y="2713325"/>
            <a:ext cx="1018834" cy="20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21"/>
          <p:cNvSpPr/>
          <p:nvPr/>
        </p:nvSpPr>
        <p:spPr>
          <a:xfrm>
            <a:off x="104150" y="102550"/>
            <a:ext cx="1649100" cy="2241600"/>
          </a:xfrm>
          <a:prstGeom prst="bevel">
            <a:avLst>
              <a:gd fmla="val 12500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0" name="Google Shape;670;p121"/>
          <p:cNvPicPr preferRelativeResize="0"/>
          <p:nvPr/>
        </p:nvPicPr>
        <p:blipFill rotWithShape="1">
          <a:blip r:embed="rId5">
            <a:alphaModFix/>
          </a:blip>
          <a:srcRect b="36394" l="0" r="-1646" t="0"/>
          <a:stretch/>
        </p:blipFill>
        <p:spPr>
          <a:xfrm>
            <a:off x="312900" y="307750"/>
            <a:ext cx="1368351" cy="19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21"/>
          <p:cNvSpPr/>
          <p:nvPr/>
        </p:nvSpPr>
        <p:spPr>
          <a:xfrm>
            <a:off x="5424775" y="2995913"/>
            <a:ext cx="3668100" cy="2057100"/>
          </a:xfrm>
          <a:prstGeom prst="bevel">
            <a:avLst>
              <a:gd fmla="val 12500" name="adj"/>
            </a:avLst>
          </a:prstGeom>
          <a:solidFill>
            <a:schemeClr val="accen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2" name="Google Shape;672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2550" y="3279488"/>
            <a:ext cx="3048699" cy="148997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21"/>
          <p:cNvSpPr txBox="1"/>
          <p:nvPr/>
        </p:nvSpPr>
        <p:spPr>
          <a:xfrm>
            <a:off x="2070638" y="2054450"/>
            <a:ext cx="3145800" cy="756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741B47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Kalnia"/>
                <a:ea typeface="Kalnia"/>
                <a:cs typeface="Kalnia"/>
                <a:sym typeface="Kalnia"/>
              </a:rPr>
              <a:t>“Be yourself; everyone else is already taken.”― Oscar Wilde</a:t>
            </a:r>
            <a:endParaRPr sz="1300">
              <a:solidFill>
                <a:schemeClr val="dk1"/>
              </a:solidFill>
              <a:latin typeface="Kalnia Medium"/>
              <a:ea typeface="Kalnia Medium"/>
              <a:cs typeface="Kalnia Medium"/>
              <a:sym typeface="Kalni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4" name="Google Shape;674;p121"/>
          <p:cNvPicPr preferRelativeResize="0"/>
          <p:nvPr/>
        </p:nvPicPr>
        <p:blipFill rotWithShape="1">
          <a:blip r:embed="rId7">
            <a:alphaModFix/>
          </a:blip>
          <a:srcRect b="0" l="-500" r="499" t="0"/>
          <a:stretch/>
        </p:blipFill>
        <p:spPr>
          <a:xfrm>
            <a:off x="4668800" y="66700"/>
            <a:ext cx="4327823" cy="9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21"/>
          <p:cNvPicPr preferRelativeResize="0"/>
          <p:nvPr/>
        </p:nvPicPr>
        <p:blipFill rotWithShape="1">
          <a:blip r:embed="rId7">
            <a:alphaModFix/>
          </a:blip>
          <a:srcRect b="0" l="-500" r="499" t="0"/>
          <a:stretch/>
        </p:blipFill>
        <p:spPr>
          <a:xfrm>
            <a:off x="203350" y="66700"/>
            <a:ext cx="4614600" cy="9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21"/>
          <p:cNvPicPr preferRelativeResize="0"/>
          <p:nvPr/>
        </p:nvPicPr>
        <p:blipFill rotWithShape="1">
          <a:blip r:embed="rId7">
            <a:alphaModFix/>
          </a:blip>
          <a:srcRect b="0" l="-500" r="499" t="0"/>
          <a:stretch/>
        </p:blipFill>
        <p:spPr>
          <a:xfrm rot="5400000">
            <a:off x="6692375" y="2289600"/>
            <a:ext cx="4614600" cy="9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21"/>
          <p:cNvPicPr preferRelativeResize="0"/>
          <p:nvPr/>
        </p:nvPicPr>
        <p:blipFill rotWithShape="1">
          <a:blip r:embed="rId7">
            <a:alphaModFix/>
          </a:blip>
          <a:srcRect b="0" l="-500" r="499" t="0"/>
          <a:stretch/>
        </p:blipFill>
        <p:spPr>
          <a:xfrm rot="-5400000">
            <a:off x="-2003975" y="2342525"/>
            <a:ext cx="4614600" cy="98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8" name="Google Shape;678;p121"/>
          <p:cNvGrpSpPr/>
          <p:nvPr/>
        </p:nvGrpSpPr>
        <p:grpSpPr>
          <a:xfrm rot="893293">
            <a:off x="4622449" y="1668791"/>
            <a:ext cx="451656" cy="451656"/>
            <a:chOff x="-20197575" y="4066875"/>
            <a:chExt cx="305625" cy="305625"/>
          </a:xfrm>
        </p:grpSpPr>
        <p:sp>
          <p:nvSpPr>
            <p:cNvPr id="679" name="Google Shape;679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0" name="Google Shape;680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1" name="Google Shape;681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2" name="Google Shape;682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3" name="Google Shape;683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4" name="Google Shape;684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5" name="Google Shape;685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6" name="Google Shape;686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687" name="Google Shape;687;p121"/>
          <p:cNvGrpSpPr/>
          <p:nvPr/>
        </p:nvGrpSpPr>
        <p:grpSpPr>
          <a:xfrm rot="-2096186">
            <a:off x="4085774" y="1668796"/>
            <a:ext cx="451659" cy="451659"/>
            <a:chOff x="-20197575" y="4066875"/>
            <a:chExt cx="305625" cy="305625"/>
          </a:xfrm>
        </p:grpSpPr>
        <p:sp>
          <p:nvSpPr>
            <p:cNvPr id="688" name="Google Shape;688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89" name="Google Shape;689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0" name="Google Shape;690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1" name="Google Shape;691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2" name="Google Shape;692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3" name="Google Shape;693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4" name="Google Shape;694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5" name="Google Shape;695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696" name="Google Shape;696;p121"/>
          <p:cNvGrpSpPr/>
          <p:nvPr/>
        </p:nvGrpSpPr>
        <p:grpSpPr>
          <a:xfrm rot="-2096186">
            <a:off x="1947424" y="1706971"/>
            <a:ext cx="451659" cy="451659"/>
            <a:chOff x="-20197575" y="4066875"/>
            <a:chExt cx="305625" cy="305625"/>
          </a:xfrm>
        </p:grpSpPr>
        <p:sp>
          <p:nvSpPr>
            <p:cNvPr id="697" name="Google Shape;697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8" name="Google Shape;698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9" name="Google Shape;699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0" name="Google Shape;700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1" name="Google Shape;701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2" name="Google Shape;702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3" name="Google Shape;703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4" name="Google Shape;704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705" name="Google Shape;705;p121"/>
          <p:cNvGrpSpPr/>
          <p:nvPr/>
        </p:nvGrpSpPr>
        <p:grpSpPr>
          <a:xfrm rot="9328049">
            <a:off x="4744306" y="2557450"/>
            <a:ext cx="451655" cy="451655"/>
            <a:chOff x="-20197575" y="4066875"/>
            <a:chExt cx="305625" cy="305625"/>
          </a:xfrm>
        </p:grpSpPr>
        <p:sp>
          <p:nvSpPr>
            <p:cNvPr id="706" name="Google Shape;706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7" name="Google Shape;707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8" name="Google Shape;708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9" name="Google Shape;709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0" name="Google Shape;710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1" name="Google Shape;711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2" name="Google Shape;712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3" name="Google Shape;713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714" name="Google Shape;714;p121"/>
          <p:cNvGrpSpPr/>
          <p:nvPr/>
        </p:nvGrpSpPr>
        <p:grpSpPr>
          <a:xfrm rot="8691293">
            <a:off x="2447036" y="2739018"/>
            <a:ext cx="451656" cy="451656"/>
            <a:chOff x="-20197575" y="4066875"/>
            <a:chExt cx="305625" cy="305625"/>
          </a:xfrm>
        </p:grpSpPr>
        <p:sp>
          <p:nvSpPr>
            <p:cNvPr id="715" name="Google Shape;715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6" name="Google Shape;716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7" name="Google Shape;717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8" name="Google Shape;718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9" name="Google Shape;719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0" name="Google Shape;720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1" name="Google Shape;721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2" name="Google Shape;722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723" name="Google Shape;723;p121"/>
          <p:cNvGrpSpPr/>
          <p:nvPr/>
        </p:nvGrpSpPr>
        <p:grpSpPr>
          <a:xfrm rot="-7608984">
            <a:off x="1978657" y="2662033"/>
            <a:ext cx="451665" cy="451665"/>
            <a:chOff x="-20197575" y="4066875"/>
            <a:chExt cx="305625" cy="305625"/>
          </a:xfrm>
        </p:grpSpPr>
        <p:sp>
          <p:nvSpPr>
            <p:cNvPr id="724" name="Google Shape;724;p121"/>
            <p:cNvSpPr/>
            <p:nvPr/>
          </p:nvSpPr>
          <p:spPr>
            <a:xfrm>
              <a:off x="-20089675" y="4066875"/>
              <a:ext cx="89025" cy="92175"/>
            </a:xfrm>
            <a:custGeom>
              <a:rect b="b" l="l" r="r" t="t"/>
              <a:pathLst>
                <a:path extrusionOk="0" h="3687" w="3561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5" name="Google Shape;725;p121"/>
            <p:cNvSpPr/>
            <p:nvPr/>
          </p:nvSpPr>
          <p:spPr>
            <a:xfrm>
              <a:off x="-20024300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6" name="Google Shape;726;p121"/>
            <p:cNvSpPr/>
            <p:nvPr/>
          </p:nvSpPr>
          <p:spPr>
            <a:xfrm>
              <a:off x="-19983350" y="4263775"/>
              <a:ext cx="18925" cy="18150"/>
            </a:xfrm>
            <a:custGeom>
              <a:rect b="b" l="l" r="r" t="t"/>
              <a:pathLst>
                <a:path extrusionOk="0" h="726" w="757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7" name="Google Shape;727;p121"/>
            <p:cNvSpPr/>
            <p:nvPr/>
          </p:nvSpPr>
          <p:spPr>
            <a:xfrm>
              <a:off x="-20035325" y="4228350"/>
              <a:ext cx="125250" cy="143350"/>
            </a:xfrm>
            <a:custGeom>
              <a:rect b="b" l="l" r="r" t="t"/>
              <a:pathLst>
                <a:path extrusionOk="0" h="5734" w="501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8" name="Google Shape;728;p121"/>
            <p:cNvSpPr/>
            <p:nvPr/>
          </p:nvSpPr>
          <p:spPr>
            <a:xfrm>
              <a:off x="-20054225" y="4175575"/>
              <a:ext cx="18125" cy="125250"/>
            </a:xfrm>
            <a:custGeom>
              <a:rect b="b" l="l" r="r" t="t"/>
              <a:pathLst>
                <a:path extrusionOk="0" h="5010" w="725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9" name="Google Shape;729;p121"/>
            <p:cNvSpPr/>
            <p:nvPr/>
          </p:nvSpPr>
          <p:spPr>
            <a:xfrm>
              <a:off x="-20197575" y="4085775"/>
              <a:ext cx="132350" cy="125250"/>
            </a:xfrm>
            <a:custGeom>
              <a:rect b="b" l="l" r="r" t="t"/>
              <a:pathLst>
                <a:path extrusionOk="0" h="5010" w="5294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30" name="Google Shape;730;p121"/>
            <p:cNvSpPr/>
            <p:nvPr/>
          </p:nvSpPr>
          <p:spPr>
            <a:xfrm>
              <a:off x="-20179475" y="4229925"/>
              <a:ext cx="125275" cy="142575"/>
            </a:xfrm>
            <a:custGeom>
              <a:rect b="b" l="l" r="r" t="t"/>
              <a:pathLst>
                <a:path extrusionOk="0" h="5703" w="5011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31" name="Google Shape;731;p121"/>
            <p:cNvSpPr/>
            <p:nvPr/>
          </p:nvSpPr>
          <p:spPr>
            <a:xfrm>
              <a:off x="-20125125" y="4263775"/>
              <a:ext cx="18150" cy="18150"/>
            </a:xfrm>
            <a:custGeom>
              <a:rect b="b" l="l" r="r" t="t"/>
              <a:pathLst>
                <a:path extrusionOk="0" h="726" w="726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732" name="Google Shape;732;p121"/>
          <p:cNvSpPr txBox="1"/>
          <p:nvPr/>
        </p:nvSpPr>
        <p:spPr>
          <a:xfrm>
            <a:off x="2408351" y="3479225"/>
            <a:ext cx="22893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A64D7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Fatema Sayed </a:t>
            </a:r>
            <a:endParaRPr b="1" sz="16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844" y="0"/>
            <a:ext cx="720630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70825" cy="18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192" y="0"/>
            <a:ext cx="1370825" cy="18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0275" y="3225300"/>
            <a:ext cx="1463722" cy="19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0817" y="0"/>
            <a:ext cx="1370825" cy="18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" y="1810263"/>
            <a:ext cx="1370825" cy="18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3175" y="-1"/>
            <a:ext cx="1370825" cy="18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5825" y="3638025"/>
            <a:ext cx="1370825" cy="1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0825" y="1810275"/>
            <a:ext cx="1959875" cy="16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14200" y="3420875"/>
            <a:ext cx="1219200" cy="17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30700" y="1456713"/>
            <a:ext cx="1630001" cy="19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13675" y="1355474"/>
            <a:ext cx="1959850" cy="20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14025" y="0"/>
            <a:ext cx="1129100" cy="1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33800" y="3420875"/>
            <a:ext cx="1676400" cy="17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43125" y="0"/>
            <a:ext cx="1370825" cy="1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09800" y="3416150"/>
            <a:ext cx="1463725" cy="17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1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513950" y="0"/>
            <a:ext cx="1360675" cy="1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14514" y="3409611"/>
            <a:ext cx="1728772" cy="17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41325" y="1353250"/>
            <a:ext cx="1360675" cy="20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5600" y="3225300"/>
            <a:ext cx="1219199" cy="99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924800" y="1836355"/>
            <a:ext cx="1219202" cy="177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629738" y="4021175"/>
            <a:ext cx="1129102" cy="11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23"/>
          <p:cNvSpPr txBox="1"/>
          <p:nvPr/>
        </p:nvSpPr>
        <p:spPr>
          <a:xfrm>
            <a:off x="-6900" y="203978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4" name="Google Shape;764;p123"/>
          <p:cNvSpPr txBox="1"/>
          <p:nvPr/>
        </p:nvSpPr>
        <p:spPr>
          <a:xfrm>
            <a:off x="-75825" y="164246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Now then, stand still and see this great thing the LORD is about to do before your eyes! </a:t>
            </a:r>
            <a:endParaRPr sz="23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5" name="Google Shape;765;p123"/>
          <p:cNvSpPr txBox="1"/>
          <p:nvPr/>
        </p:nvSpPr>
        <p:spPr>
          <a:xfrm>
            <a:off x="-426300" y="245781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 Samuel 12:16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6" name="Google Shape;766;p123"/>
          <p:cNvSpPr txBox="1"/>
          <p:nvPr/>
        </p:nvSpPr>
        <p:spPr>
          <a:xfrm>
            <a:off x="2641200" y="3066675"/>
            <a:ext cx="3861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RIYANA WEST</a:t>
            </a:r>
            <a:endParaRPr b="1"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24"/>
          <p:cNvSpPr txBox="1"/>
          <p:nvPr/>
        </p:nvSpPr>
        <p:spPr>
          <a:xfrm>
            <a:off x="1301250" y="2368050"/>
            <a:ext cx="7549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2" name="Google Shape;772;p124"/>
          <p:cNvSpPr txBox="1"/>
          <p:nvPr/>
        </p:nvSpPr>
        <p:spPr>
          <a:xfrm>
            <a:off x="2004650" y="3294175"/>
            <a:ext cx="32238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3" name="Google Shape;773;p124"/>
          <p:cNvSpPr txBox="1"/>
          <p:nvPr/>
        </p:nvSpPr>
        <p:spPr>
          <a:xfrm>
            <a:off x="1367400" y="4278550"/>
            <a:ext cx="48885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74" name="Google Shape;77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650" y="0"/>
            <a:ext cx="449035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53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24"/>
          <p:cNvSpPr txBox="1"/>
          <p:nvPr/>
        </p:nvSpPr>
        <p:spPr>
          <a:xfrm>
            <a:off x="2574000" y="3261863"/>
            <a:ext cx="452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77" name="Google Shape;777;p124"/>
          <p:cNvSpPr txBox="1"/>
          <p:nvPr/>
        </p:nvSpPr>
        <p:spPr>
          <a:xfrm>
            <a:off x="3248100" y="3397875"/>
            <a:ext cx="30078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 believed I could THEN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And I did NOW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Harmony Williams 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Class of 2024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50" y="152400"/>
            <a:ext cx="8659324" cy="48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00"/>
          <p:cNvSpPr txBox="1"/>
          <p:nvPr>
            <p:ph idx="1" type="body"/>
          </p:nvPr>
        </p:nvSpPr>
        <p:spPr>
          <a:xfrm>
            <a:off x="3320500" y="4064175"/>
            <a:ext cx="23076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Isaac Alcala</a:t>
            </a:r>
            <a:endParaRPr sz="2500">
              <a:solidFill>
                <a:schemeClr val="lt1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1"/>
          <p:cNvSpPr txBox="1"/>
          <p:nvPr>
            <p:ph idx="4294967295" type="subTitle"/>
          </p:nvPr>
        </p:nvSpPr>
        <p:spPr>
          <a:xfrm>
            <a:off x="4833525" y="40554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Ariana Alvarez</a:t>
            </a:r>
            <a:endParaRPr b="1" sz="2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22" name="Google Shape;42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75" y="84725"/>
            <a:ext cx="2076677" cy="15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751" y="84724"/>
            <a:ext cx="2076677" cy="1557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101"/>
          <p:cNvCxnSpPr/>
          <p:nvPr/>
        </p:nvCxnSpPr>
        <p:spPr>
          <a:xfrm>
            <a:off x="5020875" y="865650"/>
            <a:ext cx="692400" cy="69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5" name="Google Shape;425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75" y="1672024"/>
            <a:ext cx="1569900" cy="11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63" y="2919825"/>
            <a:ext cx="1205848" cy="160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658300" y="1718897"/>
            <a:ext cx="1444900" cy="108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1122661" y="3142413"/>
            <a:ext cx="1446026" cy="10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438519" y="272982"/>
            <a:ext cx="1830548" cy="137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2281865" y="3163043"/>
            <a:ext cx="1391073" cy="10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69826" y="2961655"/>
            <a:ext cx="1084550" cy="14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03201" y="1760110"/>
            <a:ext cx="1444900" cy="108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0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7475137" y="2209110"/>
            <a:ext cx="1757302" cy="13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0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02037" y="231725"/>
            <a:ext cx="2945101" cy="36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7BA0"/>
                </a:solidFill>
                <a:highlight>
                  <a:srgbClr val="F4CCCC"/>
                </a:highlight>
              </a:rPr>
              <a:t>               </a:t>
            </a:r>
            <a:r>
              <a:rPr lang="en">
                <a:solidFill>
                  <a:srgbClr val="C27BA0"/>
                </a:solidFill>
                <a:highlight>
                  <a:srgbClr val="FFFFFF"/>
                </a:highlight>
              </a:rPr>
              <a:t>                      </a:t>
            </a:r>
            <a:endParaRPr>
              <a:solidFill>
                <a:srgbClr val="C27BA0"/>
              </a:solidFill>
              <a:highlight>
                <a:srgbClr val="FFFFFF"/>
              </a:highlight>
            </a:endParaRPr>
          </a:p>
        </p:txBody>
      </p:sp>
      <p:sp>
        <p:nvSpPr>
          <p:cNvPr id="440" name="Google Shape;440;p10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B8AF"/>
                </a:solidFill>
              </a:rPr>
              <a:t>                             </a:t>
            </a:r>
            <a:endParaRPr sz="4200">
              <a:solidFill>
                <a:srgbClr val="C27BA0"/>
              </a:solidFill>
            </a:endParaRPr>
          </a:p>
        </p:txBody>
      </p:sp>
      <p:sp>
        <p:nvSpPr>
          <p:cNvPr id="441" name="Google Shape;441;p102"/>
          <p:cNvSpPr/>
          <p:nvPr/>
        </p:nvSpPr>
        <p:spPr>
          <a:xfrm>
            <a:off x="2475850" y="1758600"/>
            <a:ext cx="3919200" cy="144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D5A6BD"/>
                </a:solidFill>
                <a:highlight>
                  <a:srgbClr val="FFFFFF"/>
                </a:highlight>
              </a:rPr>
              <a:t>Desiree</a:t>
            </a:r>
            <a:r>
              <a:rPr lang="en" sz="4000">
                <a:solidFill>
                  <a:srgbClr val="D5A6BD"/>
                </a:solidFill>
                <a:highlight>
                  <a:srgbClr val="CC0000"/>
                </a:highlight>
              </a:rPr>
              <a:t> </a:t>
            </a:r>
            <a:endParaRPr sz="4000">
              <a:solidFill>
                <a:srgbClr val="D5A6BD"/>
              </a:solidFill>
              <a:highlight>
                <a:srgbClr val="CC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D5A6BD"/>
                </a:solidFill>
                <a:highlight>
                  <a:schemeClr val="lt1"/>
                </a:highlight>
              </a:rPr>
              <a:t>Arrazola </a:t>
            </a:r>
            <a:endParaRPr sz="4000">
              <a:solidFill>
                <a:srgbClr val="D5A6BD"/>
              </a:solidFill>
              <a:highlight>
                <a:schemeClr val="lt1"/>
              </a:highlight>
            </a:endParaRPr>
          </a:p>
        </p:txBody>
      </p:sp>
      <p:sp>
        <p:nvSpPr>
          <p:cNvPr id="442" name="Google Shape;442;p102"/>
          <p:cNvSpPr/>
          <p:nvPr/>
        </p:nvSpPr>
        <p:spPr>
          <a:xfrm>
            <a:off x="438525" y="584700"/>
            <a:ext cx="876900" cy="876900"/>
          </a:xfrm>
          <a:prstGeom prst="hear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02"/>
          <p:cNvSpPr/>
          <p:nvPr/>
        </p:nvSpPr>
        <p:spPr>
          <a:xfrm>
            <a:off x="7683275" y="3974100"/>
            <a:ext cx="876900" cy="876900"/>
          </a:xfrm>
          <a:prstGeom prst="hear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9964" y="180662"/>
            <a:ext cx="1599175" cy="169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02"/>
          <p:cNvPicPr preferRelativeResize="0"/>
          <p:nvPr/>
        </p:nvPicPr>
        <p:blipFill rotWithShape="1">
          <a:blip r:embed="rId4">
            <a:alphaModFix/>
          </a:blip>
          <a:srcRect b="-7459" l="-6330" r="6330" t="7460"/>
          <a:stretch/>
        </p:blipFill>
        <p:spPr>
          <a:xfrm>
            <a:off x="3197085" y="3432575"/>
            <a:ext cx="1895279" cy="14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325" y="2654200"/>
            <a:ext cx="1790150" cy="222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155" y="2571747"/>
            <a:ext cx="1790155" cy="238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8662" y="180650"/>
            <a:ext cx="2133574" cy="152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6043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500" y="0"/>
            <a:ext cx="2113872" cy="272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673502" cy="24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359" y="-4"/>
            <a:ext cx="342864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96800"/>
            <a:ext cx="3970464" cy="264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3575" y="2080827"/>
            <a:ext cx="2041773" cy="30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04"/>
          <p:cNvSpPr txBox="1"/>
          <p:nvPr/>
        </p:nvSpPr>
        <p:spPr>
          <a:xfrm>
            <a:off x="0" y="1982500"/>
            <a:ext cx="3673500" cy="65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783F04"/>
                </a:solidFill>
                <a:latin typeface="Germania One"/>
                <a:ea typeface="Germania One"/>
                <a:cs typeface="Germania One"/>
                <a:sym typeface="Germania One"/>
              </a:rPr>
              <a:t>  Hailey Castellanos</a:t>
            </a:r>
            <a:endParaRPr sz="3500">
              <a:solidFill>
                <a:srgbClr val="783F04"/>
              </a:solidFill>
              <a:latin typeface="Germania One"/>
              <a:ea typeface="Germania One"/>
              <a:cs typeface="Germania One"/>
              <a:sym typeface="Germania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5"/>
          <p:cNvSpPr txBox="1"/>
          <p:nvPr>
            <p:ph idx="1" type="subTitle"/>
          </p:nvPr>
        </p:nvSpPr>
        <p:spPr>
          <a:xfrm>
            <a:off x="98425" y="1740906"/>
            <a:ext cx="8520600" cy="16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Class of 2024</a:t>
            </a:r>
            <a:endParaRPr b="1" i="1" sz="4400">
              <a:solidFill>
                <a:srgbClr val="000000"/>
              </a:solidFill>
              <a:highlight>
                <a:srgbClr val="000000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69" name="Google Shape;46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50" y="209901"/>
            <a:ext cx="2529124" cy="189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645" y="209894"/>
            <a:ext cx="2529125" cy="165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275" y="2423104"/>
            <a:ext cx="2221425" cy="258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4350" y="2526587"/>
            <a:ext cx="2775851" cy="23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0850" y="2423110"/>
            <a:ext cx="2221426" cy="25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0850" y="209900"/>
            <a:ext cx="2221425" cy="20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05"/>
          <p:cNvSpPr txBox="1"/>
          <p:nvPr/>
        </p:nvSpPr>
        <p:spPr>
          <a:xfrm>
            <a:off x="3043250" y="4764950"/>
            <a:ext cx="3439800" cy="1863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highlight>
                  <a:srgbClr val="0000FF"/>
                </a:highlight>
                <a:latin typeface="Spectral ExtraBold"/>
                <a:ea typeface="Spectral ExtraBold"/>
                <a:cs typeface="Spectral ExtraBold"/>
                <a:sym typeface="Spectral ExtraBold"/>
              </a:rPr>
              <a:t>J'Lynn Castro-Nixon</a:t>
            </a:r>
            <a:endParaRPr sz="1900">
              <a:solidFill>
                <a:schemeClr val="lt2"/>
              </a:solidFill>
              <a:highlight>
                <a:srgbClr val="0000FF"/>
              </a:highlight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6"/>
          <p:cNvSpPr txBox="1"/>
          <p:nvPr>
            <p:ph type="ctrTitle"/>
          </p:nvPr>
        </p:nvSpPr>
        <p:spPr>
          <a:xfrm>
            <a:off x="1891353" y="120628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Alfredo De Luna </a:t>
            </a:r>
            <a:endParaRPr/>
          </a:p>
        </p:txBody>
      </p:sp>
      <p:pic>
        <p:nvPicPr>
          <p:cNvPr id="481" name="Google Shape;481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950" y="174150"/>
            <a:ext cx="2280025" cy="22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06"/>
          <p:cNvSpPr txBox="1"/>
          <p:nvPr/>
        </p:nvSpPr>
        <p:spPr>
          <a:xfrm>
            <a:off x="2959950" y="2755525"/>
            <a:ext cx="3561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                          Career Goals:</a:t>
            </a:r>
            <a:endParaRPr sz="17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Impact"/>
              <a:buChar char="●"/>
            </a:pPr>
            <a:r>
              <a:rPr lang="en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Go to college for International Real Estate</a:t>
            </a:r>
            <a:endParaRPr sz="17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Impact"/>
              <a:buChar char="●"/>
            </a:pPr>
            <a:r>
              <a:rPr lang="en" sz="17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Open up my own Investment Bank</a:t>
            </a:r>
            <a:r>
              <a:rPr lang="en" sz="17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17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83" name="Google Shape;483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50" y="1206275"/>
            <a:ext cx="1981125" cy="2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0947" y="2510400"/>
            <a:ext cx="2256040" cy="239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