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65" r:id="rId6"/>
    <p:sldId id="267" r:id="rId7"/>
    <p:sldId id="272" r:id="rId8"/>
    <p:sldId id="258" r:id="rId9"/>
    <p:sldId id="259" r:id="rId10"/>
    <p:sldId id="270" r:id="rId11"/>
    <p:sldId id="260" r:id="rId12"/>
    <p:sldId id="268"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0F95C3-D9A5-4378-803B-9CFF2EDF6CD0}" v="393" dt="2024-04-16T17:04:48.688"/>
    <p1510:client id="{9239EAFA-9D53-4D73-BB89-93C486F17B35}" v="722" dt="2024-04-16T18:12:01.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zzo, Marisa" userId="d9c7adb4-05dd-4225-a357-bade92988ecc" providerId="ADAL" clId="{11A8AA12-D301-4AB2-BEF1-D578CEAAFD52}"/>
    <pc:docChg chg="custSel modSld">
      <pc:chgData name="Rizzo, Marisa" userId="d9c7adb4-05dd-4225-a357-bade92988ecc" providerId="ADAL" clId="{11A8AA12-D301-4AB2-BEF1-D578CEAAFD52}" dt="2023-05-24T16:53:55.401" v="144" actId="20577"/>
      <pc:docMkLst>
        <pc:docMk/>
      </pc:docMkLst>
      <pc:sldChg chg="modSp mod">
        <pc:chgData name="Rizzo, Marisa" userId="d9c7adb4-05dd-4225-a357-bade92988ecc" providerId="ADAL" clId="{11A8AA12-D301-4AB2-BEF1-D578CEAAFD52}" dt="2023-05-24T16:53:55.401" v="144" actId="20577"/>
        <pc:sldMkLst>
          <pc:docMk/>
          <pc:sldMk cId="3314588708" sldId="265"/>
        </pc:sldMkLst>
        <pc:spChg chg="mod">
          <ac:chgData name="Rizzo, Marisa" userId="d9c7adb4-05dd-4225-a357-bade92988ecc" providerId="ADAL" clId="{11A8AA12-D301-4AB2-BEF1-D578CEAAFD52}" dt="2023-05-24T16:53:55.401" v="144" actId="20577"/>
          <ac:spMkLst>
            <pc:docMk/>
            <pc:sldMk cId="3314588708" sldId="265"/>
            <ac:spMk id="3" creationId="{00000000-0000-0000-0000-000000000000}"/>
          </ac:spMkLst>
        </pc:spChg>
      </pc:sldChg>
    </pc:docChg>
  </pc:docChgLst>
  <pc:docChgLst>
    <pc:chgData name="Landwher, Dana" userId="a262d50d-005a-424b-a077-d3dc5dbd398d" providerId="ADAL" clId="{390F95C3-D9A5-4378-803B-9CFF2EDF6CD0}"/>
    <pc:docChg chg="custSel modSld">
      <pc:chgData name="Landwher, Dana" userId="a262d50d-005a-424b-a077-d3dc5dbd398d" providerId="ADAL" clId="{390F95C3-D9A5-4378-803B-9CFF2EDF6CD0}" dt="2024-04-16T17:04:48.688" v="392" actId="20577"/>
      <pc:docMkLst>
        <pc:docMk/>
      </pc:docMkLst>
      <pc:sldChg chg="modSp mod">
        <pc:chgData name="Landwher, Dana" userId="a262d50d-005a-424b-a077-d3dc5dbd398d" providerId="ADAL" clId="{390F95C3-D9A5-4378-803B-9CFF2EDF6CD0}" dt="2024-04-16T17:04:48.688" v="392" actId="20577"/>
        <pc:sldMkLst>
          <pc:docMk/>
          <pc:sldMk cId="3314588708" sldId="265"/>
        </pc:sldMkLst>
        <pc:spChg chg="mod">
          <ac:chgData name="Landwher, Dana" userId="a262d50d-005a-424b-a077-d3dc5dbd398d" providerId="ADAL" clId="{390F95C3-D9A5-4378-803B-9CFF2EDF6CD0}" dt="2024-04-16T17:04:48.688" v="392" actId="20577"/>
          <ac:spMkLst>
            <pc:docMk/>
            <pc:sldMk cId="3314588708" sldId="265"/>
            <ac:spMk id="3" creationId="{00000000-0000-0000-0000-000000000000}"/>
          </ac:spMkLst>
        </pc:spChg>
        <pc:picChg chg="mod">
          <ac:chgData name="Landwher, Dana" userId="a262d50d-005a-424b-a077-d3dc5dbd398d" providerId="ADAL" clId="{390F95C3-D9A5-4378-803B-9CFF2EDF6CD0}" dt="2024-04-16T17:04:16.047" v="301" actId="1076"/>
          <ac:picMkLst>
            <pc:docMk/>
            <pc:sldMk cId="3314588708" sldId="265"/>
            <ac:picMk id="2" creationId="{71D560F9-A395-4B6C-9E43-B02FC46BBBFD}"/>
          </ac:picMkLst>
        </pc:picChg>
      </pc:sldChg>
    </pc:docChg>
  </pc:docChgLst>
  <pc:docChgLst>
    <pc:chgData name="Landwher, Dana" userId="a262d50d-005a-424b-a077-d3dc5dbd398d" providerId="ADAL" clId="{7BB0181E-78AD-4164-AFF5-82C29C7849FA}"/>
    <pc:docChg chg="custSel modSld sldOrd">
      <pc:chgData name="Landwher, Dana" userId="a262d50d-005a-424b-a077-d3dc5dbd398d" providerId="ADAL" clId="{7BB0181E-78AD-4164-AFF5-82C29C7849FA}" dt="2023-05-25T14:01:24.011" v="500" actId="5793"/>
      <pc:docMkLst>
        <pc:docMk/>
      </pc:docMkLst>
      <pc:sldChg chg="modSp mod">
        <pc:chgData name="Landwher, Dana" userId="a262d50d-005a-424b-a077-d3dc5dbd398d" providerId="ADAL" clId="{7BB0181E-78AD-4164-AFF5-82C29C7849FA}" dt="2023-05-25T13:49:23.544" v="93" actId="20577"/>
        <pc:sldMkLst>
          <pc:docMk/>
          <pc:sldMk cId="2996472830" sldId="258"/>
        </pc:sldMkLst>
        <pc:spChg chg="mod">
          <ac:chgData name="Landwher, Dana" userId="a262d50d-005a-424b-a077-d3dc5dbd398d" providerId="ADAL" clId="{7BB0181E-78AD-4164-AFF5-82C29C7849FA}" dt="2023-05-25T13:49:23.544" v="93" actId="20577"/>
          <ac:spMkLst>
            <pc:docMk/>
            <pc:sldMk cId="2996472830" sldId="258"/>
            <ac:spMk id="3" creationId="{00000000-0000-0000-0000-000000000000}"/>
          </ac:spMkLst>
        </pc:spChg>
      </pc:sldChg>
      <pc:sldChg chg="modSp mod">
        <pc:chgData name="Landwher, Dana" userId="a262d50d-005a-424b-a077-d3dc5dbd398d" providerId="ADAL" clId="{7BB0181E-78AD-4164-AFF5-82C29C7849FA}" dt="2023-05-25T13:47:19.784" v="39" actId="20577"/>
        <pc:sldMkLst>
          <pc:docMk/>
          <pc:sldMk cId="3314588708" sldId="265"/>
        </pc:sldMkLst>
        <pc:spChg chg="mod">
          <ac:chgData name="Landwher, Dana" userId="a262d50d-005a-424b-a077-d3dc5dbd398d" providerId="ADAL" clId="{7BB0181E-78AD-4164-AFF5-82C29C7849FA}" dt="2023-05-25T13:47:19.784" v="39" actId="20577"/>
          <ac:spMkLst>
            <pc:docMk/>
            <pc:sldMk cId="3314588708" sldId="265"/>
            <ac:spMk id="3" creationId="{00000000-0000-0000-0000-000000000000}"/>
          </ac:spMkLst>
        </pc:spChg>
      </pc:sldChg>
      <pc:sldChg chg="modSp mod">
        <pc:chgData name="Landwher, Dana" userId="a262d50d-005a-424b-a077-d3dc5dbd398d" providerId="ADAL" clId="{7BB0181E-78AD-4164-AFF5-82C29C7849FA}" dt="2023-05-25T13:48:08.215" v="53" actId="20577"/>
        <pc:sldMkLst>
          <pc:docMk/>
          <pc:sldMk cId="467487696" sldId="267"/>
        </pc:sldMkLst>
        <pc:spChg chg="mod">
          <ac:chgData name="Landwher, Dana" userId="a262d50d-005a-424b-a077-d3dc5dbd398d" providerId="ADAL" clId="{7BB0181E-78AD-4164-AFF5-82C29C7849FA}" dt="2023-05-25T13:48:08.215" v="53" actId="20577"/>
          <ac:spMkLst>
            <pc:docMk/>
            <pc:sldMk cId="467487696" sldId="267"/>
            <ac:spMk id="3" creationId="{00000000-0000-0000-0000-000000000000}"/>
          </ac:spMkLst>
        </pc:spChg>
      </pc:sldChg>
      <pc:sldChg chg="modSp mod ord">
        <pc:chgData name="Landwher, Dana" userId="a262d50d-005a-424b-a077-d3dc5dbd398d" providerId="ADAL" clId="{7BB0181E-78AD-4164-AFF5-82C29C7849FA}" dt="2023-05-25T13:57:20.473" v="495" actId="20577"/>
        <pc:sldMkLst>
          <pc:docMk/>
          <pc:sldMk cId="1954220091" sldId="268"/>
        </pc:sldMkLst>
        <pc:spChg chg="mod">
          <ac:chgData name="Landwher, Dana" userId="a262d50d-005a-424b-a077-d3dc5dbd398d" providerId="ADAL" clId="{7BB0181E-78AD-4164-AFF5-82C29C7849FA}" dt="2023-05-25T13:57:20.473" v="495" actId="20577"/>
          <ac:spMkLst>
            <pc:docMk/>
            <pc:sldMk cId="1954220091" sldId="268"/>
            <ac:spMk id="3" creationId="{00000000-0000-0000-0000-000000000000}"/>
          </ac:spMkLst>
        </pc:spChg>
      </pc:sldChg>
      <pc:sldChg chg="modSp mod ord">
        <pc:chgData name="Landwher, Dana" userId="a262d50d-005a-424b-a077-d3dc5dbd398d" providerId="ADAL" clId="{7BB0181E-78AD-4164-AFF5-82C29C7849FA}" dt="2023-05-25T14:01:24.011" v="500" actId="5793"/>
        <pc:sldMkLst>
          <pc:docMk/>
          <pc:sldMk cId="1397156447" sldId="271"/>
        </pc:sldMkLst>
        <pc:spChg chg="mod">
          <ac:chgData name="Landwher, Dana" userId="a262d50d-005a-424b-a077-d3dc5dbd398d" providerId="ADAL" clId="{7BB0181E-78AD-4164-AFF5-82C29C7849FA}" dt="2023-05-25T14:01:24.011" v="500" actId="5793"/>
          <ac:spMkLst>
            <pc:docMk/>
            <pc:sldMk cId="1397156447" sldId="271"/>
            <ac:spMk id="3" creationId="{00000000-0000-0000-0000-000000000000}"/>
          </ac:spMkLst>
        </pc:spChg>
      </pc:sldChg>
    </pc:docChg>
  </pc:docChgLst>
  <pc:docChgLst>
    <pc:chgData name="Landwher, Dana" userId="a262d50d-005a-424b-a077-d3dc5dbd398d" providerId="ADAL" clId="{9239EAFA-9D53-4D73-BB89-93C486F17B35}"/>
    <pc:docChg chg="custSel addSld delSld modSld">
      <pc:chgData name="Landwher, Dana" userId="a262d50d-005a-424b-a077-d3dc5dbd398d" providerId="ADAL" clId="{9239EAFA-9D53-4D73-BB89-93C486F17B35}" dt="2024-04-16T18:12:01.632" v="3661" actId="20577"/>
      <pc:docMkLst>
        <pc:docMk/>
      </pc:docMkLst>
      <pc:sldChg chg="modSp mod">
        <pc:chgData name="Landwher, Dana" userId="a262d50d-005a-424b-a077-d3dc5dbd398d" providerId="ADAL" clId="{9239EAFA-9D53-4D73-BB89-93C486F17B35}" dt="2024-04-09T19:00:07.315" v="81" actId="20577"/>
        <pc:sldMkLst>
          <pc:docMk/>
          <pc:sldMk cId="2624693963" sldId="256"/>
        </pc:sldMkLst>
        <pc:spChg chg="mod">
          <ac:chgData name="Landwher, Dana" userId="a262d50d-005a-424b-a077-d3dc5dbd398d" providerId="ADAL" clId="{9239EAFA-9D53-4D73-BB89-93C486F17B35}" dt="2024-04-09T19:00:07.315" v="81" actId="20577"/>
          <ac:spMkLst>
            <pc:docMk/>
            <pc:sldMk cId="2624693963" sldId="256"/>
            <ac:spMk id="3" creationId="{00000000-0000-0000-0000-000000000000}"/>
          </ac:spMkLst>
        </pc:spChg>
      </pc:sldChg>
      <pc:sldChg chg="modSp mod">
        <pc:chgData name="Landwher, Dana" userId="a262d50d-005a-424b-a077-d3dc5dbd398d" providerId="ADAL" clId="{9239EAFA-9D53-4D73-BB89-93C486F17B35}" dt="2024-04-16T18:08:18.636" v="3191" actId="33524"/>
        <pc:sldMkLst>
          <pc:docMk/>
          <pc:sldMk cId="2996472830" sldId="258"/>
        </pc:sldMkLst>
        <pc:spChg chg="mod">
          <ac:chgData name="Landwher, Dana" userId="a262d50d-005a-424b-a077-d3dc5dbd398d" providerId="ADAL" clId="{9239EAFA-9D53-4D73-BB89-93C486F17B35}" dt="2024-04-16T18:08:18.636" v="3191" actId="33524"/>
          <ac:spMkLst>
            <pc:docMk/>
            <pc:sldMk cId="2996472830" sldId="258"/>
            <ac:spMk id="3" creationId="{00000000-0000-0000-0000-000000000000}"/>
          </ac:spMkLst>
        </pc:spChg>
      </pc:sldChg>
      <pc:sldChg chg="modSp mod">
        <pc:chgData name="Landwher, Dana" userId="a262d50d-005a-424b-a077-d3dc5dbd398d" providerId="ADAL" clId="{9239EAFA-9D53-4D73-BB89-93C486F17B35}" dt="2024-04-10T16:22:40.245" v="2816" actId="20577"/>
        <pc:sldMkLst>
          <pc:docMk/>
          <pc:sldMk cId="4288710657" sldId="259"/>
        </pc:sldMkLst>
        <pc:spChg chg="mod">
          <ac:chgData name="Landwher, Dana" userId="a262d50d-005a-424b-a077-d3dc5dbd398d" providerId="ADAL" clId="{9239EAFA-9D53-4D73-BB89-93C486F17B35}" dt="2024-04-10T16:22:40.245" v="2816" actId="20577"/>
          <ac:spMkLst>
            <pc:docMk/>
            <pc:sldMk cId="4288710657" sldId="259"/>
            <ac:spMk id="3" creationId="{00000000-0000-0000-0000-000000000000}"/>
          </ac:spMkLst>
        </pc:spChg>
      </pc:sldChg>
      <pc:sldChg chg="addSp modSp mod">
        <pc:chgData name="Landwher, Dana" userId="a262d50d-005a-424b-a077-d3dc5dbd398d" providerId="ADAL" clId="{9239EAFA-9D53-4D73-BB89-93C486F17B35}" dt="2024-04-10T17:24:20.623" v="2935" actId="20577"/>
        <pc:sldMkLst>
          <pc:docMk/>
          <pc:sldMk cId="2555581061" sldId="260"/>
        </pc:sldMkLst>
        <pc:spChg chg="mod">
          <ac:chgData name="Landwher, Dana" userId="a262d50d-005a-424b-a077-d3dc5dbd398d" providerId="ADAL" clId="{9239EAFA-9D53-4D73-BB89-93C486F17B35}" dt="2024-04-10T17:24:20.623" v="2935" actId="20577"/>
          <ac:spMkLst>
            <pc:docMk/>
            <pc:sldMk cId="2555581061" sldId="260"/>
            <ac:spMk id="3" creationId="{00000000-0000-0000-0000-000000000000}"/>
          </ac:spMkLst>
        </pc:spChg>
        <pc:picChg chg="add mod">
          <ac:chgData name="Landwher, Dana" userId="a262d50d-005a-424b-a077-d3dc5dbd398d" providerId="ADAL" clId="{9239EAFA-9D53-4D73-BB89-93C486F17B35}" dt="2024-04-10T17:24:11.449" v="2929" actId="14100"/>
          <ac:picMkLst>
            <pc:docMk/>
            <pc:sldMk cId="2555581061" sldId="260"/>
            <ac:picMk id="2" creationId="{0B0892E1-5911-D81C-6FDE-8786E41284E4}"/>
          </ac:picMkLst>
        </pc:picChg>
      </pc:sldChg>
      <pc:sldChg chg="modSp mod">
        <pc:chgData name="Landwher, Dana" userId="a262d50d-005a-424b-a077-d3dc5dbd398d" providerId="ADAL" clId="{9239EAFA-9D53-4D73-BB89-93C486F17B35}" dt="2024-04-10T16:25:48.554" v="2833" actId="5793"/>
        <pc:sldMkLst>
          <pc:docMk/>
          <pc:sldMk cId="1835419859" sldId="261"/>
        </pc:sldMkLst>
        <pc:spChg chg="mod">
          <ac:chgData name="Landwher, Dana" userId="a262d50d-005a-424b-a077-d3dc5dbd398d" providerId="ADAL" clId="{9239EAFA-9D53-4D73-BB89-93C486F17B35}" dt="2024-04-10T16:25:48.554" v="2833" actId="5793"/>
          <ac:spMkLst>
            <pc:docMk/>
            <pc:sldMk cId="1835419859" sldId="261"/>
            <ac:spMk id="3" creationId="{00000000-0000-0000-0000-000000000000}"/>
          </ac:spMkLst>
        </pc:spChg>
      </pc:sldChg>
      <pc:sldChg chg="del">
        <pc:chgData name="Landwher, Dana" userId="a262d50d-005a-424b-a077-d3dc5dbd398d" providerId="ADAL" clId="{9239EAFA-9D53-4D73-BB89-93C486F17B35}" dt="2024-04-10T16:15:42.398" v="2585" actId="47"/>
        <pc:sldMkLst>
          <pc:docMk/>
          <pc:sldMk cId="355293566" sldId="262"/>
        </pc:sldMkLst>
      </pc:sldChg>
      <pc:sldChg chg="modSp mod">
        <pc:chgData name="Landwher, Dana" userId="a262d50d-005a-424b-a077-d3dc5dbd398d" providerId="ADAL" clId="{9239EAFA-9D53-4D73-BB89-93C486F17B35}" dt="2024-04-16T18:05:02.174" v="3054" actId="20577"/>
        <pc:sldMkLst>
          <pc:docMk/>
          <pc:sldMk cId="3314588708" sldId="265"/>
        </pc:sldMkLst>
        <pc:spChg chg="mod">
          <ac:chgData name="Landwher, Dana" userId="a262d50d-005a-424b-a077-d3dc5dbd398d" providerId="ADAL" clId="{9239EAFA-9D53-4D73-BB89-93C486F17B35}" dt="2024-04-16T18:05:02.174" v="3054" actId="20577"/>
          <ac:spMkLst>
            <pc:docMk/>
            <pc:sldMk cId="3314588708" sldId="265"/>
            <ac:spMk id="3" creationId="{00000000-0000-0000-0000-000000000000}"/>
          </ac:spMkLst>
        </pc:spChg>
        <pc:picChg chg="mod">
          <ac:chgData name="Landwher, Dana" userId="a262d50d-005a-424b-a077-d3dc5dbd398d" providerId="ADAL" clId="{9239EAFA-9D53-4D73-BB89-93C486F17B35}" dt="2024-04-10T16:16:04.632" v="2587" actId="1076"/>
          <ac:picMkLst>
            <pc:docMk/>
            <pc:sldMk cId="3314588708" sldId="265"/>
            <ac:picMk id="2" creationId="{71D560F9-A395-4B6C-9E43-B02FC46BBBFD}"/>
          </ac:picMkLst>
        </pc:picChg>
      </pc:sldChg>
      <pc:sldChg chg="modSp mod">
        <pc:chgData name="Landwher, Dana" userId="a262d50d-005a-424b-a077-d3dc5dbd398d" providerId="ADAL" clId="{9239EAFA-9D53-4D73-BB89-93C486F17B35}" dt="2024-04-16T18:07:27.199" v="3183" actId="20577"/>
        <pc:sldMkLst>
          <pc:docMk/>
          <pc:sldMk cId="467487696" sldId="267"/>
        </pc:sldMkLst>
        <pc:spChg chg="mod">
          <ac:chgData name="Landwher, Dana" userId="a262d50d-005a-424b-a077-d3dc5dbd398d" providerId="ADAL" clId="{9239EAFA-9D53-4D73-BB89-93C486F17B35}" dt="2024-04-16T18:07:27.199" v="3183" actId="20577"/>
          <ac:spMkLst>
            <pc:docMk/>
            <pc:sldMk cId="467487696" sldId="267"/>
            <ac:spMk id="3" creationId="{00000000-0000-0000-0000-000000000000}"/>
          </ac:spMkLst>
        </pc:spChg>
      </pc:sldChg>
      <pc:sldChg chg="modSp mod">
        <pc:chgData name="Landwher, Dana" userId="a262d50d-005a-424b-a077-d3dc5dbd398d" providerId="ADAL" clId="{9239EAFA-9D53-4D73-BB89-93C486F17B35}" dt="2024-04-10T16:11:45.942" v="2460" actId="6549"/>
        <pc:sldMkLst>
          <pc:docMk/>
          <pc:sldMk cId="1954220091" sldId="268"/>
        </pc:sldMkLst>
        <pc:spChg chg="mod">
          <ac:chgData name="Landwher, Dana" userId="a262d50d-005a-424b-a077-d3dc5dbd398d" providerId="ADAL" clId="{9239EAFA-9D53-4D73-BB89-93C486F17B35}" dt="2024-04-10T16:11:45.942" v="2460" actId="6549"/>
          <ac:spMkLst>
            <pc:docMk/>
            <pc:sldMk cId="1954220091" sldId="268"/>
            <ac:spMk id="3" creationId="{00000000-0000-0000-0000-000000000000}"/>
          </ac:spMkLst>
        </pc:spChg>
      </pc:sldChg>
      <pc:sldChg chg="modSp mod">
        <pc:chgData name="Landwher, Dana" userId="a262d50d-005a-424b-a077-d3dc5dbd398d" providerId="ADAL" clId="{9239EAFA-9D53-4D73-BB89-93C486F17B35}" dt="2024-04-16T18:12:01.632" v="3661" actId="20577"/>
        <pc:sldMkLst>
          <pc:docMk/>
          <pc:sldMk cId="4013454046" sldId="270"/>
        </pc:sldMkLst>
        <pc:spChg chg="mod">
          <ac:chgData name="Landwher, Dana" userId="a262d50d-005a-424b-a077-d3dc5dbd398d" providerId="ADAL" clId="{9239EAFA-9D53-4D73-BB89-93C486F17B35}" dt="2024-04-16T18:12:01.632" v="3661" actId="20577"/>
          <ac:spMkLst>
            <pc:docMk/>
            <pc:sldMk cId="4013454046" sldId="270"/>
            <ac:spMk id="3" creationId="{00000000-0000-0000-0000-000000000000}"/>
          </ac:spMkLst>
        </pc:spChg>
      </pc:sldChg>
      <pc:sldChg chg="del">
        <pc:chgData name="Landwher, Dana" userId="a262d50d-005a-424b-a077-d3dc5dbd398d" providerId="ADAL" clId="{9239EAFA-9D53-4D73-BB89-93C486F17B35}" dt="2024-04-10T16:15:48.780" v="2586" actId="47"/>
        <pc:sldMkLst>
          <pc:docMk/>
          <pc:sldMk cId="1397156447" sldId="271"/>
        </pc:sldMkLst>
      </pc:sldChg>
      <pc:sldChg chg="modSp add mod">
        <pc:chgData name="Landwher, Dana" userId="a262d50d-005a-424b-a077-d3dc5dbd398d" providerId="ADAL" clId="{9239EAFA-9D53-4D73-BB89-93C486F17B35}" dt="2024-04-10T16:19:22.242" v="2588" actId="20577"/>
        <pc:sldMkLst>
          <pc:docMk/>
          <pc:sldMk cId="2097073479" sldId="272"/>
        </pc:sldMkLst>
        <pc:spChg chg="mod">
          <ac:chgData name="Landwher, Dana" userId="a262d50d-005a-424b-a077-d3dc5dbd398d" providerId="ADAL" clId="{9239EAFA-9D53-4D73-BB89-93C486F17B35}" dt="2024-04-10T16:19:22.242" v="2588" actId="20577"/>
          <ac:spMkLst>
            <pc:docMk/>
            <pc:sldMk cId="2097073479" sldId="272"/>
            <ac:spMk id="3" creationId="{00000000-0000-0000-0000-000000000000}"/>
          </ac:spMkLst>
        </pc:spChg>
      </pc:sldChg>
    </pc:docChg>
  </pc:docChgLst>
  <pc:docChgLst>
    <pc:chgData name="Rizzo, Marisa" userId="d9c7adb4-05dd-4225-a357-bade92988ecc" providerId="ADAL" clId="{97EA5740-D841-4276-9F7B-332D9FD49704}"/>
    <pc:docChg chg="modSld">
      <pc:chgData name="Rizzo, Marisa" userId="d9c7adb4-05dd-4225-a357-bade92988ecc" providerId="ADAL" clId="{97EA5740-D841-4276-9F7B-332D9FD49704}" dt="2023-04-24T15:29:16.950" v="1" actId="20577"/>
      <pc:docMkLst>
        <pc:docMk/>
      </pc:docMkLst>
      <pc:sldChg chg="modSp mod">
        <pc:chgData name="Rizzo, Marisa" userId="d9c7adb4-05dd-4225-a357-bade92988ecc" providerId="ADAL" clId="{97EA5740-D841-4276-9F7B-332D9FD49704}" dt="2023-04-24T15:29:16.950" v="1" actId="20577"/>
        <pc:sldMkLst>
          <pc:docMk/>
          <pc:sldMk cId="4013454046" sldId="270"/>
        </pc:sldMkLst>
        <pc:spChg chg="mod">
          <ac:chgData name="Rizzo, Marisa" userId="d9c7adb4-05dd-4225-a357-bade92988ecc" providerId="ADAL" clId="{97EA5740-D841-4276-9F7B-332D9FD49704}" dt="2023-04-24T15:29:16.950" v="1" actId="20577"/>
          <ac:spMkLst>
            <pc:docMk/>
            <pc:sldMk cId="4013454046" sldId="270"/>
            <ac:spMk id="3" creationId="{00000000-0000-0000-0000-000000000000}"/>
          </ac:spMkLst>
        </pc:spChg>
      </pc:sldChg>
    </pc:docChg>
  </pc:docChgLst>
  <pc:docChgLst>
    <pc:chgData name="Rizzo, Marisa" userId="d9c7adb4-05dd-4225-a357-bade92988ecc" providerId="ADAL" clId="{C129EC8F-B803-469E-A9BF-53349C4E11D5}"/>
    <pc:docChg chg="modSld">
      <pc:chgData name="Rizzo, Marisa" userId="d9c7adb4-05dd-4225-a357-bade92988ecc" providerId="ADAL" clId="{C129EC8F-B803-469E-A9BF-53349C4E11D5}" dt="2023-04-17T13:40:16.949" v="43" actId="20577"/>
      <pc:docMkLst>
        <pc:docMk/>
      </pc:docMkLst>
      <pc:sldChg chg="modSp mod">
        <pc:chgData name="Rizzo, Marisa" userId="d9c7adb4-05dd-4225-a357-bade92988ecc" providerId="ADAL" clId="{C129EC8F-B803-469E-A9BF-53349C4E11D5}" dt="2023-04-17T13:40:16.949" v="43" actId="20577"/>
        <pc:sldMkLst>
          <pc:docMk/>
          <pc:sldMk cId="2996472830" sldId="258"/>
        </pc:sldMkLst>
        <pc:spChg chg="mod">
          <ac:chgData name="Rizzo, Marisa" userId="d9c7adb4-05dd-4225-a357-bade92988ecc" providerId="ADAL" clId="{C129EC8F-B803-469E-A9BF-53349C4E11D5}" dt="2023-04-17T13:40:16.949" v="43" actId="20577"/>
          <ac:spMkLst>
            <pc:docMk/>
            <pc:sldMk cId="2996472830"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C770E-517F-4411-9498-92A12890091C}" type="datetimeFigureOut">
              <a:rPr lang="en-US" smtClean="0"/>
              <a:t>4/16/2024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A53C2-4B91-4373-8EEF-EF2045CF6BAD}" type="slidenum">
              <a:rPr lang="en-US" smtClean="0"/>
              <a:t>‹#›</a:t>
            </a:fld>
            <a:endParaRPr lang="en-US"/>
          </a:p>
        </p:txBody>
      </p:sp>
    </p:spTree>
    <p:extLst>
      <p:ext uri="{BB962C8B-B14F-4D97-AF65-F5344CB8AC3E}">
        <p14:creationId xmlns:p14="http://schemas.microsoft.com/office/powerpoint/2010/main" val="3482524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FA53C2-4B91-4373-8EEF-EF2045CF6BAD}" type="slidenum">
              <a:rPr lang="en-US" smtClean="0"/>
              <a:t>9</a:t>
            </a:fld>
            <a:endParaRPr lang="en-US"/>
          </a:p>
        </p:txBody>
      </p:sp>
    </p:spTree>
    <p:extLst>
      <p:ext uri="{BB962C8B-B14F-4D97-AF65-F5344CB8AC3E}">
        <p14:creationId xmlns:p14="http://schemas.microsoft.com/office/powerpoint/2010/main" val="317011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AE21134-EA41-4D15-8527-356C1813927F}" type="datetimeFigureOut">
              <a:rPr lang="en-US" smtClean="0"/>
              <a:t>4/16/2024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FF48C0F-F902-4C47-B8D1-7F0118D08D8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E21134-EA41-4D15-8527-356C1813927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48C0F-F902-4C47-B8D1-7F0118D08D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E21134-EA41-4D15-8527-356C1813927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48C0F-F902-4C47-B8D1-7F0118D08D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AE21134-EA41-4D15-8527-356C1813927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48C0F-F902-4C47-B8D1-7F0118D08D8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AE21134-EA41-4D15-8527-356C1813927F}" type="datetimeFigureOut">
              <a:rPr lang="en-US" smtClean="0"/>
              <a:t>4/16/2024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FF48C0F-F902-4C47-B8D1-7F0118D08D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AE21134-EA41-4D15-8527-356C1813927F}"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48C0F-F902-4C47-B8D1-7F0118D08D8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AE21134-EA41-4D15-8527-356C1813927F}"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48C0F-F902-4C47-B8D1-7F0118D08D8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AE21134-EA41-4D15-8527-356C1813927F}"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48C0F-F902-4C47-B8D1-7F0118D08D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21134-EA41-4D15-8527-356C1813927F}"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48C0F-F902-4C47-B8D1-7F0118D08D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AE21134-EA41-4D15-8527-356C1813927F}"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48C0F-F902-4C47-B8D1-7F0118D08D8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AE21134-EA41-4D15-8527-356C1813927F}" type="datetimeFigureOut">
              <a:rPr lang="en-US" smtClean="0"/>
              <a:t>4/16/2024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FF48C0F-F902-4C47-B8D1-7F0118D08D8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E21134-EA41-4D15-8527-356C1813927F}" type="datetimeFigureOut">
              <a:rPr lang="en-US" smtClean="0"/>
              <a:t>4/16/2024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FF48C0F-F902-4C47-B8D1-7F0118D08D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rhs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7200">
                <a:solidFill>
                  <a:schemeClr val="accent4"/>
                </a:solidFill>
                <a:latin typeface="Arno Pro" pitchFamily="18" charset="0"/>
              </a:rPr>
              <a:t>Class of 2024</a:t>
            </a:r>
          </a:p>
        </p:txBody>
      </p:sp>
      <p:sp>
        <p:nvSpPr>
          <p:cNvPr id="2" name="Title 1"/>
          <p:cNvSpPr>
            <a:spLocks noGrp="1"/>
          </p:cNvSpPr>
          <p:nvPr>
            <p:ph type="ctrTitle"/>
          </p:nvPr>
        </p:nvSpPr>
        <p:spPr/>
        <p:txBody>
          <a:bodyPr/>
          <a:lstStyle/>
          <a:p>
            <a:r>
              <a:rPr lang="en-US">
                <a:latin typeface="Narkisim" panose="020E0502050101010101" pitchFamily="34" charset="-79"/>
                <a:cs typeface="Narkisim" panose="020E0502050101010101" pitchFamily="34" charset="-79"/>
              </a:rPr>
              <a:t>Graduation Information</a:t>
            </a:r>
          </a:p>
        </p:txBody>
      </p:sp>
    </p:spTree>
    <p:extLst>
      <p:ext uri="{BB962C8B-B14F-4D97-AF65-F5344CB8AC3E}">
        <p14:creationId xmlns:p14="http://schemas.microsoft.com/office/powerpoint/2010/main" val="2624693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3628"/>
            <a:ext cx="8001000" cy="6553200"/>
          </a:xfrm>
        </p:spPr>
        <p:txBody>
          <a:bodyPr>
            <a:normAutofit/>
          </a:bodyPr>
          <a:lstStyle/>
          <a:p>
            <a:pPr lvl="0"/>
            <a:r>
              <a:rPr lang="en-US" sz="2800" b="1"/>
              <a:t>Live Stream</a:t>
            </a:r>
            <a:endParaRPr lang="en-US" sz="3200" b="1"/>
          </a:p>
          <a:p>
            <a:pPr lvl="1"/>
            <a:r>
              <a:rPr lang="en-US"/>
              <a:t>The link to the live stream can be found on our website.</a:t>
            </a:r>
            <a:r>
              <a:rPr lang="en-US" sz="2800"/>
              <a:t> </a:t>
            </a:r>
            <a:r>
              <a:rPr lang="en-US"/>
              <a:t>Graduation – Live broadcast Information - </a:t>
            </a:r>
            <a:r>
              <a:rPr lang="en-US">
                <a:hlinkClick r:id="rId2"/>
              </a:rPr>
              <a:t>www.crhsd.org</a:t>
            </a:r>
            <a:r>
              <a:rPr lang="en-US"/>
              <a:t>, under the student tab, graduation</a:t>
            </a:r>
          </a:p>
          <a:p>
            <a:pPr marL="320040" lvl="1" indent="0">
              <a:buNone/>
            </a:pPr>
            <a:endParaRPr lang="en-US"/>
          </a:p>
          <a:p>
            <a:r>
              <a:rPr lang="en-US" sz="2800" b="1"/>
              <a:t>Senior Info</a:t>
            </a:r>
          </a:p>
          <a:p>
            <a:pPr lvl="1"/>
            <a:r>
              <a:rPr lang="en-US"/>
              <a:t>Continue to check email &amp; school website/social media notifications for information regarding graduation</a:t>
            </a:r>
          </a:p>
        </p:txBody>
      </p:sp>
    </p:spTree>
    <p:extLst>
      <p:ext uri="{BB962C8B-B14F-4D97-AF65-F5344CB8AC3E}">
        <p14:creationId xmlns:p14="http://schemas.microsoft.com/office/powerpoint/2010/main" val="183541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477000"/>
          </a:xfrm>
        </p:spPr>
        <p:txBody>
          <a:bodyPr>
            <a:normAutofit/>
          </a:bodyPr>
          <a:lstStyle/>
          <a:p>
            <a:pPr marL="0" indent="0">
              <a:buNone/>
            </a:pPr>
            <a:endParaRPr lang="en-US" sz="2800"/>
          </a:p>
          <a:p>
            <a:pPr marL="0" indent="0">
              <a:buNone/>
            </a:pPr>
            <a:r>
              <a:rPr lang="en-US" sz="2800"/>
              <a:t>Graduation Practice</a:t>
            </a:r>
          </a:p>
          <a:p>
            <a:pPr lvl="1"/>
            <a:r>
              <a:rPr lang="en-US" sz="2800"/>
              <a:t>June 17</a:t>
            </a:r>
            <a:r>
              <a:rPr lang="en-US" sz="2800" baseline="30000"/>
              <a:t>th</a:t>
            </a:r>
            <a:r>
              <a:rPr lang="en-US" sz="2800"/>
              <a:t> - 19</a:t>
            </a:r>
            <a:r>
              <a:rPr lang="en-US" sz="2800" baseline="30000"/>
              <a:t>th</a:t>
            </a:r>
          </a:p>
          <a:p>
            <a:pPr lvl="1"/>
            <a:r>
              <a:rPr lang="en-US" sz="2800"/>
              <a:t>Day 1 &amp; 2: Report directly to the Stadium at 7:30am</a:t>
            </a:r>
          </a:p>
          <a:p>
            <a:pPr lvl="2"/>
            <a:r>
              <a:rPr lang="en-US" sz="2400"/>
              <a:t>If you are not INSIDE the stadium by 7:30 you will be marked late &amp; lose a ticket</a:t>
            </a:r>
          </a:p>
          <a:p>
            <a:pPr lvl="2"/>
            <a:r>
              <a:rPr lang="en-US" sz="2400"/>
              <a:t>Bring water!!</a:t>
            </a:r>
          </a:p>
          <a:p>
            <a:pPr lvl="2"/>
            <a:r>
              <a:rPr lang="en-US" sz="2400"/>
              <a:t>As soon as you enter the stadium, you will be given a line up list to find a teacher to report to. You will line up on the track right away.</a:t>
            </a:r>
          </a:p>
          <a:p>
            <a:pPr lvl="1"/>
            <a:r>
              <a:rPr lang="en-US" sz="2800"/>
              <a:t>Day 3 – Report inside – Enter through the student parking lot entrance</a:t>
            </a:r>
          </a:p>
          <a:p>
            <a:pPr marL="0" indent="0">
              <a:buNone/>
            </a:pPr>
            <a:endParaRPr lang="en-US"/>
          </a:p>
        </p:txBody>
      </p:sp>
      <p:pic>
        <p:nvPicPr>
          <p:cNvPr id="2" name="Picture 1">
            <a:extLst>
              <a:ext uri="{FF2B5EF4-FFF2-40B4-BE49-F238E27FC236}">
                <a16:creationId xmlns:a16="http://schemas.microsoft.com/office/drawing/2014/main" id="{71D560F9-A395-4B6C-9E43-B02FC46BBBFD}"/>
              </a:ext>
            </a:extLst>
          </p:cNvPr>
          <p:cNvPicPr>
            <a:picLocks noChangeAspect="1"/>
          </p:cNvPicPr>
          <p:nvPr/>
        </p:nvPicPr>
        <p:blipFill>
          <a:blip r:embed="rId2"/>
          <a:stretch>
            <a:fillRect/>
          </a:stretch>
        </p:blipFill>
        <p:spPr>
          <a:xfrm rot="1237658">
            <a:off x="6025017" y="4627506"/>
            <a:ext cx="2220908" cy="1427859"/>
          </a:xfrm>
          <a:prstGeom prst="rect">
            <a:avLst/>
          </a:prstGeom>
        </p:spPr>
      </p:pic>
    </p:spTree>
    <p:extLst>
      <p:ext uri="{BB962C8B-B14F-4D97-AF65-F5344CB8AC3E}">
        <p14:creationId xmlns:p14="http://schemas.microsoft.com/office/powerpoint/2010/main" val="331458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477000"/>
          </a:xfrm>
        </p:spPr>
        <p:txBody>
          <a:bodyPr>
            <a:normAutofit/>
          </a:bodyPr>
          <a:lstStyle/>
          <a:p>
            <a:pPr marL="0" indent="0">
              <a:buNone/>
            </a:pPr>
            <a:endParaRPr lang="en-US" sz="3000" b="1"/>
          </a:p>
          <a:p>
            <a:pPr marL="0" indent="0">
              <a:buNone/>
            </a:pPr>
            <a:r>
              <a:rPr lang="en-US" sz="3000" b="1"/>
              <a:t>You may not participate in graduation if</a:t>
            </a:r>
          </a:p>
          <a:p>
            <a:pPr lvl="1"/>
            <a:r>
              <a:rPr lang="en-US" sz="3000"/>
              <a:t>3 OSS this year</a:t>
            </a:r>
          </a:p>
          <a:p>
            <a:pPr lvl="1"/>
            <a:r>
              <a:rPr lang="en-US" sz="3000"/>
              <a:t>Reach 40 pts or are in CDP MP4</a:t>
            </a:r>
          </a:p>
          <a:p>
            <a:pPr lvl="1"/>
            <a:r>
              <a:rPr lang="en-US" sz="3000"/>
              <a:t>Miss 2 days of graduation practice </a:t>
            </a:r>
          </a:p>
          <a:p>
            <a:pPr lvl="1"/>
            <a:r>
              <a:rPr lang="en-US" sz="3000"/>
              <a:t>Major inappropriate behavior on practice days </a:t>
            </a:r>
          </a:p>
          <a:p>
            <a:pPr lvl="1"/>
            <a:r>
              <a:rPr lang="en-US" sz="3000"/>
              <a:t>Non-compliance in dress code at ceremony</a:t>
            </a:r>
          </a:p>
          <a:p>
            <a:pPr lvl="1"/>
            <a:r>
              <a:rPr lang="en-US" sz="3000"/>
              <a:t>Non-compliance in cap decorating</a:t>
            </a:r>
          </a:p>
          <a:p>
            <a:pPr marL="320040" lvl="1" indent="0">
              <a:buNone/>
            </a:pPr>
            <a:endParaRPr lang="en-US" sz="3000"/>
          </a:p>
          <a:p>
            <a:pPr marL="0" lvl="0" indent="0">
              <a:buNone/>
            </a:pPr>
            <a:endParaRPr lang="en-US" sz="4000"/>
          </a:p>
          <a:p>
            <a:pPr marL="0" indent="0">
              <a:buNone/>
            </a:pPr>
            <a:endParaRPr lang="en-US"/>
          </a:p>
        </p:txBody>
      </p:sp>
    </p:spTree>
    <p:extLst>
      <p:ext uri="{BB962C8B-B14F-4D97-AF65-F5344CB8AC3E}">
        <p14:creationId xmlns:p14="http://schemas.microsoft.com/office/powerpoint/2010/main" val="46748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477000"/>
          </a:xfrm>
        </p:spPr>
        <p:txBody>
          <a:bodyPr>
            <a:normAutofit/>
          </a:bodyPr>
          <a:lstStyle/>
          <a:p>
            <a:pPr marL="0" indent="0">
              <a:buNone/>
            </a:pPr>
            <a:endParaRPr lang="en-US" sz="3000" b="1"/>
          </a:p>
          <a:p>
            <a:pPr marL="0" indent="0">
              <a:buNone/>
            </a:pPr>
            <a:r>
              <a:rPr lang="en-US" sz="3000" b="1"/>
              <a:t>Diplomas</a:t>
            </a:r>
          </a:p>
          <a:p>
            <a:pPr lvl="1"/>
            <a:r>
              <a:rPr lang="en-US" sz="3000"/>
              <a:t>At the ceremony you will be handed an empty diploma cover</a:t>
            </a:r>
          </a:p>
          <a:p>
            <a:pPr lvl="1"/>
            <a:r>
              <a:rPr lang="en-US" sz="3000"/>
              <a:t>After the ceremony you will report to A/B commons outside entrance to collect your diploma</a:t>
            </a:r>
          </a:p>
          <a:p>
            <a:pPr lvl="2"/>
            <a:r>
              <a:rPr lang="en-US" sz="2600"/>
              <a:t>If you owe a fine you will NOT receive your diploma</a:t>
            </a:r>
          </a:p>
          <a:p>
            <a:pPr lvl="3"/>
            <a:r>
              <a:rPr lang="en-US" sz="2600"/>
              <a:t>To pay your outstanding fines – see Mrs. Mauro in the main office</a:t>
            </a:r>
            <a:endParaRPr lang="en-US" sz="3600"/>
          </a:p>
          <a:p>
            <a:pPr lvl="0"/>
            <a:endParaRPr lang="en-US" sz="4000"/>
          </a:p>
          <a:p>
            <a:pPr marL="0" indent="0">
              <a:buNone/>
            </a:pPr>
            <a:endParaRPr lang="en-US"/>
          </a:p>
        </p:txBody>
      </p:sp>
    </p:spTree>
    <p:extLst>
      <p:ext uri="{BB962C8B-B14F-4D97-AF65-F5344CB8AC3E}">
        <p14:creationId xmlns:p14="http://schemas.microsoft.com/office/powerpoint/2010/main" val="209707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458200" cy="6858000"/>
          </a:xfrm>
        </p:spPr>
        <p:txBody>
          <a:bodyPr>
            <a:noAutofit/>
          </a:bodyPr>
          <a:lstStyle/>
          <a:p>
            <a:pPr marL="0" indent="0">
              <a:buNone/>
            </a:pPr>
            <a:r>
              <a:rPr lang="en-US" sz="2800" b="1"/>
              <a:t>School Rules</a:t>
            </a:r>
          </a:p>
          <a:p>
            <a:r>
              <a:rPr lang="en-US" sz="2800"/>
              <a:t>School rules apply at practice i.e. no vaping on school grounds including the parking lot</a:t>
            </a:r>
          </a:p>
          <a:p>
            <a:pPr lvl="0"/>
            <a:r>
              <a:rPr lang="en-US" sz="2800"/>
              <a:t>After practice, you must immediately leave the campus and cannot hang out in the parking lot</a:t>
            </a:r>
          </a:p>
          <a:p>
            <a:pPr lvl="1"/>
            <a:r>
              <a:rPr lang="en-US" sz="2600"/>
              <a:t>You may only enter the building to pay fines </a:t>
            </a:r>
          </a:p>
          <a:p>
            <a:r>
              <a:rPr lang="en-US" sz="2800"/>
              <a:t>  Modifications to the school dress code:</a:t>
            </a:r>
          </a:p>
          <a:p>
            <a:pPr lvl="1"/>
            <a:r>
              <a:rPr lang="en-US" sz="2800"/>
              <a:t> 	Hats may be worn</a:t>
            </a:r>
          </a:p>
          <a:p>
            <a:pPr lvl="1"/>
            <a:r>
              <a:rPr lang="en-US" sz="2800"/>
              <a:t> 	Thick strapped tank tops are permitted if midriffs, chests, and undergarments are not exposed, and shirt is appropriate </a:t>
            </a:r>
          </a:p>
          <a:p>
            <a:pPr lvl="0"/>
            <a:r>
              <a:rPr lang="en-US" sz="2800"/>
              <a:t>Cell phones should not cause distractions – PAY attention at practice  </a:t>
            </a:r>
          </a:p>
        </p:txBody>
      </p:sp>
    </p:spTree>
    <p:extLst>
      <p:ext uri="{BB962C8B-B14F-4D97-AF65-F5344CB8AC3E}">
        <p14:creationId xmlns:p14="http://schemas.microsoft.com/office/powerpoint/2010/main" val="299647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76200"/>
            <a:ext cx="9067800" cy="6934200"/>
          </a:xfrm>
        </p:spPr>
        <p:txBody>
          <a:bodyPr>
            <a:noAutofit/>
          </a:bodyPr>
          <a:lstStyle/>
          <a:p>
            <a:pPr marL="0" lvl="0" indent="0">
              <a:buNone/>
            </a:pPr>
            <a:endParaRPr lang="en-US" sz="2800" b="1"/>
          </a:p>
          <a:p>
            <a:pPr marL="0" lvl="0" indent="0">
              <a:buNone/>
            </a:pPr>
            <a:endParaRPr lang="en-US" sz="2800" b="1"/>
          </a:p>
          <a:p>
            <a:pPr marL="0" lvl="0" indent="0">
              <a:buNone/>
            </a:pPr>
            <a:r>
              <a:rPr lang="en-US" sz="2800" b="1"/>
              <a:t>Tickets</a:t>
            </a:r>
          </a:p>
          <a:p>
            <a:r>
              <a:rPr lang="en-US" sz="2800"/>
              <a:t>Ceremony admission is by ticket only </a:t>
            </a:r>
          </a:p>
          <a:p>
            <a:pPr marL="0" marR="0">
              <a:spcBef>
                <a:spcPts val="0"/>
              </a:spcBef>
              <a:spcAft>
                <a:spcPts val="0"/>
              </a:spcAft>
            </a:pPr>
            <a:r>
              <a:rPr lang="en-US" sz="2800">
                <a:effectLst/>
                <a:ea typeface="Times New Roman" panose="02020603050405020304" pitchFamily="18" charset="0"/>
              </a:rPr>
              <a:t>Toddlers and infants able to sit on an adult’s lap may enter without a ticket.</a:t>
            </a:r>
          </a:p>
          <a:p>
            <a:r>
              <a:rPr lang="en-US" sz="2800"/>
              <a:t>Each senior will be given six (6) tickets</a:t>
            </a:r>
          </a:p>
          <a:p>
            <a:r>
              <a:rPr lang="en-US" sz="2800"/>
              <a:t>If someone in your family is handicapped or disabled a designated seating area will be available for them by request when entering the gates. </a:t>
            </a:r>
          </a:p>
          <a:p>
            <a:pPr marL="868680" lvl="3" indent="0">
              <a:buNone/>
            </a:pPr>
            <a:endParaRPr lang="en-US" sz="1600"/>
          </a:p>
        </p:txBody>
      </p:sp>
    </p:spTree>
    <p:extLst>
      <p:ext uri="{BB962C8B-B14F-4D97-AF65-F5344CB8AC3E}">
        <p14:creationId xmlns:p14="http://schemas.microsoft.com/office/powerpoint/2010/main" val="428871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76200"/>
            <a:ext cx="9067800" cy="6934200"/>
          </a:xfrm>
        </p:spPr>
        <p:txBody>
          <a:bodyPr vert="horz" lIns="91440" tIns="45720" rIns="91440" bIns="45720" anchor="t">
            <a:noAutofit/>
          </a:bodyPr>
          <a:lstStyle/>
          <a:p>
            <a:pPr marL="0" lvl="0" indent="0">
              <a:buNone/>
            </a:pPr>
            <a:endParaRPr lang="en-US" sz="2800" b="1"/>
          </a:p>
          <a:p>
            <a:pPr marL="0" lvl="0" indent="0">
              <a:buNone/>
            </a:pPr>
            <a:endParaRPr lang="en-US" sz="2800" b="1"/>
          </a:p>
          <a:p>
            <a:pPr marL="0" lvl="0" indent="0">
              <a:buNone/>
            </a:pPr>
            <a:r>
              <a:rPr lang="en-US" sz="2800" b="1"/>
              <a:t>Ticket Penalties</a:t>
            </a:r>
          </a:p>
          <a:p>
            <a:pPr marL="0" lvl="0" indent="0">
              <a:buNone/>
            </a:pPr>
            <a:endParaRPr lang="en-US" sz="18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a:effectLst/>
                <a:latin typeface="Times New Roman" panose="02020603050405020304" pitchFamily="18" charset="0"/>
                <a:ea typeface="Times New Roman" panose="02020603050405020304" pitchFamily="18" charset="0"/>
              </a:rPr>
              <a:t>Late to practice – loss of 1 ticket</a:t>
            </a:r>
          </a:p>
          <a:p>
            <a:pPr marL="342900" marR="0" lvl="0" indent="-342900">
              <a:spcBef>
                <a:spcPts val="0"/>
              </a:spcBef>
              <a:spcAft>
                <a:spcPts val="0"/>
              </a:spcAft>
              <a:buFont typeface="Wingdings" panose="05000000000000000000" pitchFamily="2" charset="2"/>
              <a:buChar char=""/>
            </a:pPr>
            <a:r>
              <a:rPr lang="en-US" sz="2800">
                <a:latin typeface="Times New Roman"/>
                <a:ea typeface="Times New Roman" panose="02020603050405020304" pitchFamily="18" charset="0"/>
                <a:cs typeface="Times New Roman"/>
              </a:rPr>
              <a:t>Inappropriate</a:t>
            </a:r>
            <a:r>
              <a:rPr lang="en-US" sz="2800">
                <a:effectLst/>
                <a:latin typeface="Times New Roman"/>
                <a:ea typeface="Times New Roman" panose="02020603050405020304" pitchFamily="18" charset="0"/>
                <a:cs typeface="Times New Roman"/>
              </a:rPr>
              <a:t> behavior – loss of 1 ticket</a:t>
            </a:r>
          </a:p>
          <a:p>
            <a:pPr marL="617220" lvl="1" indent="-342900">
              <a:spcBef>
                <a:spcPts val="0"/>
              </a:spcBef>
              <a:buFont typeface="Wingdings" panose="05000000000000000000" pitchFamily="2" charset="2"/>
              <a:buChar char=""/>
            </a:pPr>
            <a:r>
              <a:rPr lang="en-US" sz="2600">
                <a:latin typeface="Times New Roman"/>
                <a:ea typeface="Times New Roman" panose="02020603050405020304" pitchFamily="18" charset="0"/>
                <a:cs typeface="Times New Roman"/>
              </a:rPr>
              <a:t>Sent home for behavior – loss of 2 tickets or possible removal from ceremony</a:t>
            </a:r>
            <a:endParaRPr lang="en-US" sz="2600">
              <a:effectLst/>
              <a:latin typeface="Times New Roman"/>
              <a:ea typeface="Times New Roman" panose="02020603050405020304" pitchFamily="18" charset="0"/>
              <a:cs typeface="Times New Roman"/>
            </a:endParaRPr>
          </a:p>
          <a:p>
            <a:pPr marL="342900" marR="0" lvl="0" indent="-342900">
              <a:spcBef>
                <a:spcPts val="0"/>
              </a:spcBef>
              <a:spcAft>
                <a:spcPts val="0"/>
              </a:spcAft>
              <a:buFont typeface="Wingdings" panose="05000000000000000000" pitchFamily="2" charset="2"/>
              <a:buChar char=""/>
            </a:pPr>
            <a:r>
              <a:rPr lang="en-US" sz="2800">
                <a:latin typeface="Times New Roman"/>
                <a:ea typeface="Times New Roman" panose="02020603050405020304" pitchFamily="18" charset="0"/>
                <a:cs typeface="Times New Roman"/>
              </a:rPr>
              <a:t>Inappropriate </a:t>
            </a:r>
            <a:r>
              <a:rPr lang="en-US" sz="2800">
                <a:effectLst/>
                <a:latin typeface="Times New Roman"/>
                <a:ea typeface="Times New Roman" panose="02020603050405020304" pitchFamily="18" charset="0"/>
                <a:cs typeface="Times New Roman"/>
              </a:rPr>
              <a:t>dress attire – loss of 1 ticket</a:t>
            </a:r>
          </a:p>
          <a:p>
            <a:pPr marL="0" marR="0" lvl="0" indent="0">
              <a:spcBef>
                <a:spcPts val="0"/>
              </a:spcBef>
              <a:spcAft>
                <a:spcPts val="0"/>
              </a:spcAft>
              <a:buNone/>
            </a:pPr>
            <a:r>
              <a:rPr lang="en-US" sz="2800">
                <a:effectLst/>
                <a:latin typeface="Times New Roman"/>
                <a:ea typeface="Times New Roman" panose="02020603050405020304" pitchFamily="18" charset="0"/>
                <a:cs typeface="Times New Roman"/>
              </a:rPr>
              <a:t>	NO</a:t>
            </a:r>
            <a:r>
              <a:rPr lang="en-US" sz="2800">
                <a:latin typeface="Times New Roman"/>
                <a:ea typeface="Times New Roman" panose="02020603050405020304" pitchFamily="18" charset="0"/>
                <a:cs typeface="Times New Roman"/>
              </a:rPr>
              <a:t> midsections exposed – stomachs, sides, or backs</a:t>
            </a:r>
            <a:endParaRPr lang="en-US" sz="2800">
              <a:effectLst/>
              <a:latin typeface="Times New Roman"/>
              <a:ea typeface="Times New Roman" panose="02020603050405020304" pitchFamily="18" charset="0"/>
              <a:cs typeface="Times New Roman"/>
            </a:endParaRPr>
          </a:p>
          <a:p>
            <a:pPr marL="342900" marR="0" lvl="0" indent="-342900">
              <a:spcBef>
                <a:spcPts val="0"/>
              </a:spcBef>
              <a:spcAft>
                <a:spcPts val="0"/>
              </a:spcAft>
              <a:buFont typeface="Wingdings" panose="05000000000000000000" pitchFamily="2" charset="2"/>
              <a:buChar char=""/>
            </a:pPr>
            <a:r>
              <a:rPr lang="en-US" sz="2800">
                <a:effectLst/>
                <a:latin typeface="Times New Roman" panose="02020603050405020304" pitchFamily="18" charset="0"/>
                <a:ea typeface="Times New Roman" panose="02020603050405020304" pitchFamily="18" charset="0"/>
              </a:rPr>
              <a:t>Leave early without permission – loss of 1 ticket</a:t>
            </a:r>
          </a:p>
          <a:p>
            <a:pPr marL="342900" marR="0" lvl="0" indent="-342900">
              <a:spcBef>
                <a:spcPts val="0"/>
              </a:spcBef>
              <a:spcAft>
                <a:spcPts val="0"/>
              </a:spcAft>
              <a:buFont typeface="Wingdings" panose="05000000000000000000" pitchFamily="2" charset="2"/>
              <a:buChar char=""/>
            </a:pPr>
            <a:r>
              <a:rPr lang="en-US" sz="2800">
                <a:effectLst/>
                <a:latin typeface="Times New Roman" panose="02020603050405020304" pitchFamily="18" charset="0"/>
                <a:ea typeface="Times New Roman" panose="02020603050405020304" pitchFamily="18" charset="0"/>
              </a:rPr>
              <a:t>Absent from practice– loss of 2 tickets</a:t>
            </a:r>
          </a:p>
          <a:p>
            <a:pPr marL="0" indent="0">
              <a:buNone/>
            </a:pPr>
            <a:endParaRPr lang="en-US" sz="2800"/>
          </a:p>
          <a:p>
            <a:pPr marL="868680" lvl="3" indent="0">
              <a:buNone/>
            </a:pPr>
            <a:endParaRPr lang="en-US" sz="1600"/>
          </a:p>
        </p:txBody>
      </p:sp>
    </p:spTree>
    <p:extLst>
      <p:ext uri="{BB962C8B-B14F-4D97-AF65-F5344CB8AC3E}">
        <p14:creationId xmlns:p14="http://schemas.microsoft.com/office/powerpoint/2010/main" val="401345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839200" cy="6324600"/>
          </a:xfrm>
        </p:spPr>
        <p:txBody>
          <a:bodyPr>
            <a:normAutofit/>
          </a:bodyPr>
          <a:lstStyle/>
          <a:p>
            <a:pPr lvl="0"/>
            <a:r>
              <a:rPr lang="en-US" sz="3200" b="1"/>
              <a:t>Cap and Gown:</a:t>
            </a:r>
          </a:p>
          <a:p>
            <a:pPr lvl="1"/>
            <a:r>
              <a:rPr lang="en-US" sz="3200"/>
              <a:t>$30.00 – Pick up in the main office (see calendar for pick up days)</a:t>
            </a:r>
          </a:p>
          <a:p>
            <a:pPr lvl="1"/>
            <a:r>
              <a:rPr lang="en-US" sz="3200"/>
              <a:t>Do not lose your tassel! IT CANNOT BE REPLACED!</a:t>
            </a:r>
          </a:p>
          <a:p>
            <a:pPr lvl="1"/>
            <a:r>
              <a:rPr lang="en-US" sz="3200"/>
              <a:t>Cap Decorating form in Genesis:</a:t>
            </a:r>
            <a:endParaRPr lang="en-US" sz="6400"/>
          </a:p>
        </p:txBody>
      </p:sp>
      <p:pic>
        <p:nvPicPr>
          <p:cNvPr id="2" name="Picture 1" descr="A screenshot of a message&#10;&#10;Description automatically generated with low confidence">
            <a:extLst>
              <a:ext uri="{FF2B5EF4-FFF2-40B4-BE49-F238E27FC236}">
                <a16:creationId xmlns:a16="http://schemas.microsoft.com/office/drawing/2014/main" id="{0B0892E1-5911-D81C-6FDE-8786E41284E4}"/>
              </a:ext>
            </a:extLst>
          </p:cNvPr>
          <p:cNvPicPr>
            <a:picLocks noChangeAspect="1"/>
          </p:cNvPicPr>
          <p:nvPr/>
        </p:nvPicPr>
        <p:blipFill>
          <a:blip r:embed="rId2"/>
          <a:stretch>
            <a:fillRect/>
          </a:stretch>
        </p:blipFill>
        <p:spPr>
          <a:xfrm>
            <a:off x="152400" y="3282478"/>
            <a:ext cx="8951504" cy="2408108"/>
          </a:xfrm>
          <a:prstGeom prst="rect">
            <a:avLst/>
          </a:prstGeom>
        </p:spPr>
      </p:pic>
    </p:spTree>
    <p:extLst>
      <p:ext uri="{BB962C8B-B14F-4D97-AF65-F5344CB8AC3E}">
        <p14:creationId xmlns:p14="http://schemas.microsoft.com/office/powerpoint/2010/main" val="2555581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458200" cy="7010400"/>
          </a:xfrm>
        </p:spPr>
        <p:txBody>
          <a:bodyPr>
            <a:noAutofit/>
          </a:bodyPr>
          <a:lstStyle/>
          <a:p>
            <a:pPr marL="0" indent="0">
              <a:buNone/>
            </a:pPr>
            <a:r>
              <a:rPr lang="en-US" sz="2400" b="1"/>
              <a:t>Dress Code</a:t>
            </a:r>
          </a:p>
          <a:p>
            <a:pPr marL="0" marR="0">
              <a:spcBef>
                <a:spcPts val="0"/>
              </a:spcBef>
              <a:spcAft>
                <a:spcPts val="0"/>
              </a:spcAft>
            </a:pPr>
            <a:r>
              <a:rPr lang="en-US" sz="2400" b="1">
                <a:effectLst/>
                <a:latin typeface="Times New Roman" panose="02020603050405020304" pitchFamily="18" charset="0"/>
                <a:ea typeface="Times New Roman" panose="02020603050405020304" pitchFamily="18" charset="0"/>
              </a:rPr>
              <a:t>Wearing your cap and gown is required to walk in graduation.</a:t>
            </a:r>
            <a:r>
              <a:rPr lang="en-US" sz="240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It is required that you wear formal attire underneath your gown i.e. dresses, skirts, blouses, collared shirt with tie, dress pants. </a:t>
            </a: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For those wearing a white gown, light colored outfits should be worn so clothing is not seen through the gown. </a:t>
            </a:r>
          </a:p>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If you choose to wear heels, please make sure you can walk in the grass properly with them (wedge heels or flats are recommended so you do not to sink into the grass while walking).</a:t>
            </a:r>
            <a:r>
              <a:rPr lang="en-US" sz="2400">
                <a:solidFill>
                  <a:srgbClr val="FF0000"/>
                </a:solidFill>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a:effectLst/>
                <a:latin typeface="Times New Roman" panose="02020603050405020304" pitchFamily="18" charset="0"/>
                <a:ea typeface="Times New Roman" panose="02020603050405020304" pitchFamily="18" charset="0"/>
              </a:rPr>
              <a:t>Do NOT wear jeans, sneakers, work boots, shorts, t-shirts, lounge wear, or athletic clothing.</a:t>
            </a:r>
            <a:r>
              <a:rPr lang="en-US" sz="2400">
                <a:effectLst/>
                <a:latin typeface="Times New Roman" panose="02020603050405020304" pitchFamily="18" charset="0"/>
                <a:ea typeface="Times New Roman" panose="02020603050405020304" pitchFamily="18" charset="0"/>
              </a:rPr>
              <a:t> </a:t>
            </a:r>
            <a:r>
              <a:rPr lang="en-US" sz="2400" u="sng">
                <a:effectLst/>
                <a:latin typeface="Times New Roman" panose="02020603050405020304" pitchFamily="18" charset="0"/>
                <a:ea typeface="Times New Roman" panose="02020603050405020304" pitchFamily="18" charset="0"/>
              </a:rPr>
              <a:t>Not following the dress code may result in not participating in the ceremony. </a:t>
            </a:r>
            <a:endParaRPr lang="en-US" sz="2400">
              <a:effectLst/>
              <a:latin typeface="Times New Roman" panose="02020603050405020304" pitchFamily="18" charset="0"/>
              <a:ea typeface="Times New Roman" panose="02020603050405020304" pitchFamily="18" charset="0"/>
            </a:endParaRPr>
          </a:p>
          <a:p>
            <a:pPr lvl="0"/>
            <a:r>
              <a:rPr lang="en-US" sz="2400"/>
              <a:t>Wear your tassel over your </a:t>
            </a:r>
            <a:r>
              <a:rPr lang="en-US" sz="2400" b="1" i="1" u="sng"/>
              <a:t>right eye</a:t>
            </a:r>
            <a:r>
              <a:rPr lang="en-US" sz="2400"/>
              <a:t>; change to left during the turning of the tassel ceremony.  The point of the cap is worn forward.</a:t>
            </a:r>
            <a:r>
              <a:rPr lang="en-US" sz="2400" b="1" i="1"/>
              <a:t> </a:t>
            </a:r>
            <a:endParaRPr lang="en-US" sz="2400"/>
          </a:p>
          <a:p>
            <a:pPr marL="0" lvl="0" indent="0">
              <a:buNone/>
            </a:pPr>
            <a:endParaRPr lang="en-US" sz="2000" b="1"/>
          </a:p>
          <a:p>
            <a:pPr marL="320040" lvl="1" indent="0">
              <a:buNone/>
            </a:pPr>
            <a:endParaRPr lang="en-US" sz="2000"/>
          </a:p>
        </p:txBody>
      </p:sp>
    </p:spTree>
    <p:extLst>
      <p:ext uri="{BB962C8B-B14F-4D97-AF65-F5344CB8AC3E}">
        <p14:creationId xmlns:p14="http://schemas.microsoft.com/office/powerpoint/2010/main" val="1954220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f1a25aa-699f-45e0-b03b-637532e6e7de" xsi:nil="true"/>
    <lcf76f155ced4ddcb4097134ff3c332f xmlns="979bedbf-25eb-4899-9ccf-37a9b7311b0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AC53FE47E50C47A5EEE028605087A6" ma:contentTypeVersion="18" ma:contentTypeDescription="Create a new document." ma:contentTypeScope="" ma:versionID="3319465406611be466899a15c575b7b8">
  <xsd:schema xmlns:xsd="http://www.w3.org/2001/XMLSchema" xmlns:xs="http://www.w3.org/2001/XMLSchema" xmlns:p="http://schemas.microsoft.com/office/2006/metadata/properties" xmlns:ns2="6f1a25aa-699f-45e0-b03b-637532e6e7de" xmlns:ns3="979bedbf-25eb-4899-9ccf-37a9b7311b04" targetNamespace="http://schemas.microsoft.com/office/2006/metadata/properties" ma:root="true" ma:fieldsID="9eaf6f784b0001671b86f7e803051b18" ns2:_="" ns3:_="">
    <xsd:import namespace="6f1a25aa-699f-45e0-b03b-637532e6e7de"/>
    <xsd:import namespace="979bedbf-25eb-4899-9ccf-37a9b7311b0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a25aa-699f-45e0-b03b-637532e6e7d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d0439cf-1caa-4963-8cf5-eaff24b6667b}" ma:internalName="TaxCatchAll" ma:showField="CatchAllData" ma:web="6f1a25aa-699f-45e0-b03b-637532e6e7d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79bedbf-25eb-4899-9ccf-37a9b7311b0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05f66d7-8276-4a1c-a286-cb283b80ed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49FCA3-F54A-40A4-B2DD-7741F1CD844B}">
  <ds:schemaRefs>
    <ds:schemaRef ds:uri="http://schemas.microsoft.com/sharepoint/v3/contenttype/forms"/>
  </ds:schemaRefs>
</ds:datastoreItem>
</file>

<file path=customXml/itemProps2.xml><?xml version="1.0" encoding="utf-8"?>
<ds:datastoreItem xmlns:ds="http://schemas.openxmlformats.org/officeDocument/2006/customXml" ds:itemID="{76E5E00E-E629-43A2-902D-C6C826063C2D}">
  <ds:schemaRefs>
    <ds:schemaRef ds:uri="6f1a25aa-699f-45e0-b03b-637532e6e7de"/>
    <ds:schemaRef ds:uri="979bedbf-25eb-4899-9ccf-37a9b7311b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FE63631-E5DF-494D-B0E2-65790DC331CA}">
  <ds:schemaRefs>
    <ds:schemaRef ds:uri="6f1a25aa-699f-45e0-b03b-637532e6e7de"/>
    <ds:schemaRef ds:uri="979bedbf-25eb-4899-9ccf-37a9b7311b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10</Slides>
  <Notes>1</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Graduation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Class Meeting  For Graduation</dc:title>
  <dc:creator>Tompkins, Lauren</dc:creator>
  <cp:revision>1</cp:revision>
  <dcterms:created xsi:type="dcterms:W3CDTF">2016-05-24T18:23:14Z</dcterms:created>
  <dcterms:modified xsi:type="dcterms:W3CDTF">2024-04-16T18:12:41Z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0x010100D6AC53FE47E50C47A5EEE028605087A6</vt:lpwstr>
  </property>
  <property fmtid="{D5CDD505-2E9C-101B-9397-08002B2CF9AE}" pid="3" name="MediaServiceImageTags">
    <vt:lpwstr/>
  </property>
</Properties>
</file>