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52f19816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52f19816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52f1981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52f1981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52f1981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52f1981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52f1981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52f1981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52f19816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52f19816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52f19816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52f19816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52f19816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52f19816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52f19816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52f19816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r>
              <a:rPr lang="en"/>
              <a:t>IndigeCHOICE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an account for program services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25" y="0"/>
            <a:ext cx="6630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766" y="0"/>
            <a:ext cx="7118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85650" y="289100"/>
            <a:ext cx="1777410" cy="170245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0" y="0"/>
            <a:ext cx="89864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0675"/>
            <a:ext cx="9144000" cy="520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475"/>
            <a:ext cx="9144000" cy="4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475"/>
            <a:ext cx="9144000" cy="49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475"/>
            <a:ext cx="9144000" cy="4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475"/>
            <a:ext cx="9144000" cy="4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-117775" y="-328800"/>
            <a:ext cx="2397222" cy="211998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you have created an </a:t>
            </a:r>
            <a:r>
              <a:rPr lang="en"/>
              <a:t>account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37" y="0"/>
            <a:ext cx="87183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