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MwEmNyn88DzYVFTffUJ53D/zQ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9A63C-AEA5-45FB-9C76-CC38E507C08B}" v="1" dt="2023-10-13T15:20:06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72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0" name="Google Shape;600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" name="Google Shape;609;p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1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p1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1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8"/>
          <p:cNvSpPr/>
          <p:nvPr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8"/>
          <p:cNvSpPr>
            <a:spLocks noGrp="1"/>
          </p:cNvSpPr>
          <p:nvPr>
            <p:ph type="pic" idx="2"/>
          </p:nvPr>
        </p:nvSpPr>
        <p:spPr>
          <a:xfrm>
            <a:off x="571500" y="0"/>
            <a:ext cx="6034088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" name="Google Shape;19;p18"/>
          <p:cNvSpPr/>
          <p:nvPr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8"/>
          <p:cNvSpPr txBox="1"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Only">
  <p:cSld name="12_Title 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7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9" name="Google Shape;99;p27"/>
          <p:cNvCxnSpPr/>
          <p:nvPr/>
        </p:nvCxnSpPr>
        <p:spPr>
          <a:xfrm>
            <a:off x="4790661" y="6917634"/>
            <a:ext cx="191825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27"/>
          <p:cNvSpPr>
            <a:spLocks noGrp="1"/>
          </p:cNvSpPr>
          <p:nvPr>
            <p:ph type="chart" idx="2"/>
          </p:nvPr>
        </p:nvSpPr>
        <p:spPr>
          <a:xfrm>
            <a:off x="4900613" y="1233488"/>
            <a:ext cx="6991350" cy="496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7"/>
          <p:cNvSpPr/>
          <p:nvPr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7"/>
          <p:cNvSpPr txBox="1">
            <a:spLocks noGrp="1"/>
          </p:cNvSpPr>
          <p:nvPr>
            <p:ph type="body" idx="1"/>
          </p:nvPr>
        </p:nvSpPr>
        <p:spPr>
          <a:xfrm>
            <a:off x="546100" y="1450975"/>
            <a:ext cx="4065588" cy="455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8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4481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0" name="Google Shape;110;p29"/>
          <p:cNvSpPr/>
          <p:nvPr/>
        </p:nvSpPr>
        <p:spPr>
          <a:xfrm>
            <a:off x="0" y="4448175"/>
            <a:ext cx="12192000" cy="2409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9"/>
          <p:cNvSpPr txBox="1"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6" name="Google Shape;116;p30"/>
          <p:cNvSpPr txBox="1"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1"/>
          <p:cNvSpPr/>
          <p:nvPr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1"/>
          <p:cNvSpPr>
            <a:spLocks noGrp="1"/>
          </p:cNvSpPr>
          <p:nvPr>
            <p:ph type="pic" idx="2"/>
          </p:nvPr>
        </p:nvSpPr>
        <p:spPr>
          <a:xfrm>
            <a:off x="5016500" y="472281"/>
            <a:ext cx="7175500" cy="591343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2" name="Google Shape;122;p31"/>
          <p:cNvSpPr txBox="1"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31"/>
          <p:cNvSpPr/>
          <p:nvPr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2"/>
          <p:cNvSpPr/>
          <p:nvPr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rgbClr val="3158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2"/>
          <p:cNvSpPr/>
          <p:nvPr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rgbClr val="2063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2"/>
          <p:cNvSpPr>
            <a:spLocks noGrp="1"/>
          </p:cNvSpPr>
          <p:nvPr>
            <p:ph type="pic" idx="2"/>
          </p:nvPr>
        </p:nvSpPr>
        <p:spPr>
          <a:xfrm>
            <a:off x="371476" y="278606"/>
            <a:ext cx="11520487" cy="315039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0" name="Google Shape;130;p32"/>
          <p:cNvSpPr/>
          <p:nvPr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2"/>
          <p:cNvSpPr txBox="1">
            <a:spLocks noGrp="1"/>
          </p:cNvSpPr>
          <p:nvPr>
            <p:ph type="ctrTitle"/>
          </p:nvPr>
        </p:nvSpPr>
        <p:spPr>
          <a:xfrm>
            <a:off x="1510507" y="3886201"/>
            <a:ext cx="9242424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2"/>
          <p:cNvSpPr txBox="1">
            <a:spLocks noGrp="1"/>
          </p:cNvSpPr>
          <p:nvPr>
            <p:ph type="subTitle" idx="1"/>
          </p:nvPr>
        </p:nvSpPr>
        <p:spPr>
          <a:xfrm>
            <a:off x="1510507" y="5130801"/>
            <a:ext cx="924242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/>
          <p:nvPr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3"/>
          <p:cNvSpPr/>
          <p:nvPr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3"/>
          <p:cNvSpPr txBox="1"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body" idx="1"/>
          </p:nvPr>
        </p:nvSpPr>
        <p:spPr>
          <a:xfrm>
            <a:off x="546100" y="1638299"/>
            <a:ext cx="5346700" cy="438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3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33"/>
          <p:cNvSpPr>
            <a:spLocks noGrp="1"/>
          </p:cNvSpPr>
          <p:nvPr>
            <p:ph type="pic" idx="2"/>
          </p:nvPr>
        </p:nvSpPr>
        <p:spPr>
          <a:xfrm>
            <a:off x="6096000" y="1460501"/>
            <a:ext cx="5795963" cy="474027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4"/>
          <p:cNvSpPr/>
          <p:nvPr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4"/>
          <p:cNvSpPr txBox="1"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4"/>
          <p:cNvSpPr txBox="1">
            <a:spLocks noGrp="1"/>
          </p:cNvSpPr>
          <p:nvPr>
            <p:ph type="body" idx="1"/>
          </p:nvPr>
        </p:nvSpPr>
        <p:spPr>
          <a:xfrm>
            <a:off x="371475" y="2603500"/>
            <a:ext cx="5495926" cy="357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34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34"/>
          <p:cNvSpPr>
            <a:spLocks noGrp="1"/>
          </p:cNvSpPr>
          <p:nvPr>
            <p:ph type="pic" idx="2"/>
          </p:nvPr>
        </p:nvSpPr>
        <p:spPr>
          <a:xfrm>
            <a:off x="9191224" y="637283"/>
            <a:ext cx="2692800" cy="27825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6" name="Google Shape;146;p34"/>
          <p:cNvSpPr>
            <a:spLocks noGrp="1"/>
          </p:cNvSpPr>
          <p:nvPr>
            <p:ph type="pic" idx="3"/>
          </p:nvPr>
        </p:nvSpPr>
        <p:spPr>
          <a:xfrm>
            <a:off x="6498424" y="3430043"/>
            <a:ext cx="2692800" cy="277232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7" name="Google Shape;147;p34"/>
          <p:cNvSpPr/>
          <p:nvPr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4"/>
          <p:cNvSpPr/>
          <p:nvPr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4"/>
          <p:cNvSpPr/>
          <p:nvPr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4"/>
          <p:cNvSpPr/>
          <p:nvPr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/>
          <p:nvPr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5"/>
          <p:cNvSpPr txBox="1"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5"/>
          <p:cNvSpPr txBox="1">
            <a:spLocks noGrp="1"/>
          </p:cNvSpPr>
          <p:nvPr>
            <p:ph type="body" idx="1"/>
          </p:nvPr>
        </p:nvSpPr>
        <p:spPr>
          <a:xfrm>
            <a:off x="371475" y="3619500"/>
            <a:ext cx="3997325" cy="25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5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" name="Google Shape;156;p35"/>
          <p:cNvSpPr>
            <a:spLocks noGrp="1"/>
          </p:cNvSpPr>
          <p:nvPr>
            <p:ph type="pic" idx="2"/>
          </p:nvPr>
        </p:nvSpPr>
        <p:spPr>
          <a:xfrm>
            <a:off x="4902201" y="619125"/>
            <a:ext cx="3454400" cy="558165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7" name="Google Shape;157;p35"/>
          <p:cNvSpPr>
            <a:spLocks noGrp="1"/>
          </p:cNvSpPr>
          <p:nvPr>
            <p:ph type="pic" idx="3"/>
          </p:nvPr>
        </p:nvSpPr>
        <p:spPr>
          <a:xfrm>
            <a:off x="8432801" y="260351"/>
            <a:ext cx="3454400" cy="558164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8" name="Google Shape;158;p35"/>
          <p:cNvSpPr/>
          <p:nvPr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5"/>
          <p:cNvSpPr/>
          <p:nvPr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5"/>
          <p:cNvSpPr/>
          <p:nvPr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6"/>
          <p:cNvSpPr/>
          <p:nvPr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36"/>
          <p:cNvSpPr txBox="1"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body" idx="1"/>
          </p:nvPr>
        </p:nvSpPr>
        <p:spPr>
          <a:xfrm>
            <a:off x="6096000" y="476250"/>
            <a:ext cx="5795963" cy="25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36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p36"/>
          <p:cNvSpPr>
            <a:spLocks noGrp="1"/>
          </p:cNvSpPr>
          <p:nvPr>
            <p:ph type="pic" idx="2"/>
          </p:nvPr>
        </p:nvSpPr>
        <p:spPr>
          <a:xfrm>
            <a:off x="371476" y="3233941"/>
            <a:ext cx="11520486" cy="296683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7" name="Google Shape;167;p36"/>
          <p:cNvSpPr/>
          <p:nvPr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/>
          <p:nvPr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9"/>
          <p:cNvSpPr/>
          <p:nvPr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9"/>
          <p:cNvSpPr txBox="1"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body" idx="1"/>
          </p:nvPr>
        </p:nvSpPr>
        <p:spPr>
          <a:xfrm>
            <a:off x="6619198" y="3073967"/>
            <a:ext cx="5272764" cy="25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19"/>
          <p:cNvSpPr>
            <a:spLocks noGrp="1"/>
          </p:cNvSpPr>
          <p:nvPr>
            <p:ph type="pic" idx="2"/>
          </p:nvPr>
        </p:nvSpPr>
        <p:spPr>
          <a:xfrm>
            <a:off x="1117601" y="1016000"/>
            <a:ext cx="5138058" cy="497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" name="Google Shape;29;p19"/>
          <p:cNvSpPr/>
          <p:nvPr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9"/>
          <p:cNvSpPr/>
          <p:nvPr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7"/>
          <p:cNvSpPr/>
          <p:nvPr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37"/>
          <p:cNvSpPr txBox="1"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7"/>
          <p:cNvSpPr txBox="1">
            <a:spLocks noGrp="1"/>
          </p:cNvSpPr>
          <p:nvPr>
            <p:ph type="body" idx="1"/>
          </p:nvPr>
        </p:nvSpPr>
        <p:spPr>
          <a:xfrm>
            <a:off x="7489370" y="1783832"/>
            <a:ext cx="4402592" cy="329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" name="Google Shape;173;p37"/>
          <p:cNvSpPr>
            <a:spLocks noGrp="1"/>
          </p:cNvSpPr>
          <p:nvPr>
            <p:ph type="pic" idx="2"/>
          </p:nvPr>
        </p:nvSpPr>
        <p:spPr>
          <a:xfrm>
            <a:off x="3672114" y="0"/>
            <a:ext cx="3628571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4" name="Google Shape;174;p37"/>
          <p:cNvSpPr/>
          <p:nvPr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7"/>
          <p:cNvSpPr/>
          <p:nvPr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8"/>
          <p:cNvSpPr/>
          <p:nvPr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8"/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8"/>
          <p:cNvSpPr>
            <a:spLocks noGrp="1"/>
          </p:cNvSpPr>
          <p:nvPr>
            <p:ph type="pic" idx="2"/>
          </p:nvPr>
        </p:nvSpPr>
        <p:spPr>
          <a:xfrm>
            <a:off x="371476" y="260350"/>
            <a:ext cx="11520488" cy="60098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0" name="Google Shape;180;p38"/>
          <p:cNvSpPr txBox="1"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Google Shape;182;p38"/>
          <p:cNvSpPr/>
          <p:nvPr/>
        </p:nvSpPr>
        <p:spPr>
          <a:xfrm>
            <a:off x="1093471" y="3843394"/>
            <a:ext cx="1722120" cy="1729060"/>
          </a:xfrm>
          <a:custGeom>
            <a:avLst/>
            <a:gdLst/>
            <a:ahLst/>
            <a:cxnLst/>
            <a:rect l="l" t="t" r="r" b="b"/>
            <a:pathLst>
              <a:path w="2730500" h="2730500" extrusionOk="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9"/>
          <p:cNvSpPr/>
          <p:nvPr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9"/>
          <p:cNvSpPr>
            <a:spLocks noGrp="1"/>
          </p:cNvSpPr>
          <p:nvPr>
            <p:ph type="pic" idx="2"/>
          </p:nvPr>
        </p:nvSpPr>
        <p:spPr>
          <a:xfrm>
            <a:off x="5400675" y="260350"/>
            <a:ext cx="6499502" cy="59404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6" name="Google Shape;186;p39"/>
          <p:cNvSpPr txBox="1"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Calibri"/>
              <a:buNone/>
              <a:defRPr sz="6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9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8" name="Google Shape;188;p39"/>
          <p:cNvSpPr/>
          <p:nvPr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9"/>
          <p:cNvSpPr/>
          <p:nvPr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9"/>
          <p:cNvSpPr/>
          <p:nvPr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0"/>
          <p:cNvSpPr/>
          <p:nvPr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40"/>
          <p:cNvSpPr txBox="1"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0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" name="Google Shape;195;p40"/>
          <p:cNvSpPr/>
          <p:nvPr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40"/>
          <p:cNvSpPr/>
          <p:nvPr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40"/>
          <p:cNvSpPr>
            <a:spLocks noGrp="1"/>
          </p:cNvSpPr>
          <p:nvPr>
            <p:ph type="pic" idx="2"/>
          </p:nvPr>
        </p:nvSpPr>
        <p:spPr>
          <a:xfrm>
            <a:off x="371474" y="260351"/>
            <a:ext cx="11520489" cy="594042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1"/>
          <p:cNvSpPr/>
          <p:nvPr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41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1"/>
          <p:cNvSpPr txBox="1">
            <a:spLocks noGrp="1"/>
          </p:cNvSpPr>
          <p:nvPr>
            <p:ph type="body" idx="1"/>
          </p:nvPr>
        </p:nvSpPr>
        <p:spPr>
          <a:xfrm>
            <a:off x="6383054" y="1357414"/>
            <a:ext cx="5255193" cy="240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41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3" name="Google Shape;203;p41"/>
          <p:cNvSpPr>
            <a:spLocks noGrp="1"/>
          </p:cNvSpPr>
          <p:nvPr>
            <p:ph type="pic" idx="2"/>
          </p:nvPr>
        </p:nvSpPr>
        <p:spPr>
          <a:xfrm>
            <a:off x="371475" y="1233488"/>
            <a:ext cx="5757863" cy="241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4" name="Google Shape;204;p41"/>
          <p:cNvSpPr>
            <a:spLocks noGrp="1"/>
          </p:cNvSpPr>
          <p:nvPr>
            <p:ph type="pic" idx="3"/>
          </p:nvPr>
        </p:nvSpPr>
        <p:spPr>
          <a:xfrm>
            <a:off x="6200775" y="3967163"/>
            <a:ext cx="5619750" cy="24145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5" name="Google Shape;205;p41"/>
          <p:cNvSpPr/>
          <p:nvPr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41"/>
          <p:cNvSpPr txBox="1">
            <a:spLocks noGrp="1"/>
          </p:cNvSpPr>
          <p:nvPr>
            <p:ph type="body" idx="4"/>
          </p:nvPr>
        </p:nvSpPr>
        <p:spPr>
          <a:xfrm>
            <a:off x="622406" y="3848474"/>
            <a:ext cx="5256000" cy="2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2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2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" name="Google Shape;210;p42"/>
          <p:cNvSpPr>
            <a:spLocks noGrp="1"/>
          </p:cNvSpPr>
          <p:nvPr>
            <p:ph type="pic" idx="2"/>
          </p:nvPr>
        </p:nvSpPr>
        <p:spPr>
          <a:xfrm>
            <a:off x="371475" y="1233488"/>
            <a:ext cx="11520488" cy="23813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1" name="Google Shape;211;p42"/>
          <p:cNvSpPr/>
          <p:nvPr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42"/>
          <p:cNvSpPr txBox="1">
            <a:spLocks noGrp="1"/>
          </p:cNvSpPr>
          <p:nvPr>
            <p:ph type="body" idx="1"/>
          </p:nvPr>
        </p:nvSpPr>
        <p:spPr>
          <a:xfrm>
            <a:off x="6383054" y="3808206"/>
            <a:ext cx="5255193" cy="240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42"/>
          <p:cNvSpPr txBox="1">
            <a:spLocks noGrp="1"/>
          </p:cNvSpPr>
          <p:nvPr>
            <p:ph type="body" idx="3"/>
          </p:nvPr>
        </p:nvSpPr>
        <p:spPr>
          <a:xfrm>
            <a:off x="622406" y="3808236"/>
            <a:ext cx="5256000" cy="2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4" name="Google Shape;214;p42"/>
          <p:cNvCxnSpPr/>
          <p:nvPr/>
        </p:nvCxnSpPr>
        <p:spPr>
          <a:xfrm>
            <a:off x="6131719" y="3774712"/>
            <a:ext cx="0" cy="247184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3"/>
          <p:cNvSpPr/>
          <p:nvPr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3"/>
          <p:cNvSpPr/>
          <p:nvPr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3"/>
          <p:cNvSpPr txBox="1"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3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0" name="Google Shape;220;p43"/>
          <p:cNvSpPr txBox="1">
            <a:spLocks noGrp="1"/>
          </p:cNvSpPr>
          <p:nvPr>
            <p:ph type="body" idx="1"/>
          </p:nvPr>
        </p:nvSpPr>
        <p:spPr>
          <a:xfrm>
            <a:off x="3609563" y="3118775"/>
            <a:ext cx="2927311" cy="30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43"/>
          <p:cNvSpPr txBox="1">
            <a:spLocks noGrp="1"/>
          </p:cNvSpPr>
          <p:nvPr>
            <p:ph type="body" idx="2"/>
          </p:nvPr>
        </p:nvSpPr>
        <p:spPr>
          <a:xfrm>
            <a:off x="371475" y="3118776"/>
            <a:ext cx="2926800" cy="3081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43"/>
          <p:cNvSpPr>
            <a:spLocks noGrp="1"/>
          </p:cNvSpPr>
          <p:nvPr>
            <p:ph type="pic" idx="3"/>
          </p:nvPr>
        </p:nvSpPr>
        <p:spPr>
          <a:xfrm>
            <a:off x="4908415" y="-4277"/>
            <a:ext cx="7283585" cy="620497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3" name="Google Shape;223;p43"/>
          <p:cNvSpPr/>
          <p:nvPr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43"/>
          <p:cNvSpPr/>
          <p:nvPr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p43"/>
          <p:cNvCxnSpPr/>
          <p:nvPr/>
        </p:nvCxnSpPr>
        <p:spPr>
          <a:xfrm>
            <a:off x="3452019" y="3106075"/>
            <a:ext cx="0" cy="3094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43"/>
          <p:cNvSpPr/>
          <p:nvPr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4"/>
          <p:cNvSpPr/>
          <p:nvPr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44"/>
          <p:cNvSpPr>
            <a:spLocks noGrp="1"/>
          </p:cNvSpPr>
          <p:nvPr>
            <p:ph type="pic" idx="2"/>
          </p:nvPr>
        </p:nvSpPr>
        <p:spPr>
          <a:xfrm>
            <a:off x="371475" y="260350"/>
            <a:ext cx="11520488" cy="6121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0" name="Google Shape;230;p44"/>
          <p:cNvSpPr/>
          <p:nvPr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44"/>
          <p:cNvSpPr/>
          <p:nvPr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44"/>
          <p:cNvSpPr txBox="1"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4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4" name="Google Shape;234;p44"/>
          <p:cNvSpPr txBox="1">
            <a:spLocks noGrp="1"/>
          </p:cNvSpPr>
          <p:nvPr>
            <p:ph type="body" idx="1"/>
          </p:nvPr>
        </p:nvSpPr>
        <p:spPr>
          <a:xfrm>
            <a:off x="6328091" y="2424864"/>
            <a:ext cx="4132800" cy="28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44"/>
          <p:cNvSpPr txBox="1">
            <a:spLocks noGrp="1"/>
          </p:cNvSpPr>
          <p:nvPr>
            <p:ph type="body" idx="3"/>
          </p:nvPr>
        </p:nvSpPr>
        <p:spPr>
          <a:xfrm>
            <a:off x="1722820" y="2424864"/>
            <a:ext cx="4131850" cy="283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4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45"/>
          <p:cNvSpPr>
            <a:spLocks noGrp="1"/>
          </p:cNvSpPr>
          <p:nvPr>
            <p:ph type="pic" idx="2"/>
          </p:nvPr>
        </p:nvSpPr>
        <p:spPr>
          <a:xfrm>
            <a:off x="335756" y="260350"/>
            <a:ext cx="11520488" cy="63007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46"/>
          <p:cNvSpPr>
            <a:spLocks noGrp="1"/>
          </p:cNvSpPr>
          <p:nvPr>
            <p:ph type="pic" idx="2"/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Header">
  <p:cSld name="4_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/>
          <p:nvPr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20"/>
          <p:cNvSpPr/>
          <p:nvPr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0"/>
          <p:cNvSpPr>
            <a:spLocks noGrp="1"/>
          </p:cNvSpPr>
          <p:nvPr>
            <p:ph type="pic" idx="2"/>
          </p:nvPr>
        </p:nvSpPr>
        <p:spPr>
          <a:xfrm>
            <a:off x="371476" y="260350"/>
            <a:ext cx="11520488" cy="36575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" name="Google Shape;37;p20"/>
          <p:cNvSpPr/>
          <p:nvPr/>
        </p:nvSpPr>
        <p:spPr>
          <a:xfrm>
            <a:off x="5795961" y="3914082"/>
            <a:ext cx="600075" cy="2918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47"/>
          <p:cNvSpPr>
            <a:spLocks noGrp="1"/>
          </p:cNvSpPr>
          <p:nvPr>
            <p:ph type="pic" idx="2"/>
          </p:nvPr>
        </p:nvSpPr>
        <p:spPr>
          <a:xfrm>
            <a:off x="371475" y="260350"/>
            <a:ext cx="4492625" cy="63007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6" name="Google Shape;246;p47"/>
          <p:cNvSpPr>
            <a:spLocks noGrp="1"/>
          </p:cNvSpPr>
          <p:nvPr>
            <p:ph type="pic" idx="3"/>
          </p:nvPr>
        </p:nvSpPr>
        <p:spPr>
          <a:xfrm>
            <a:off x="4981575" y="260350"/>
            <a:ext cx="2740025" cy="63007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7" name="Google Shape;247;p47"/>
          <p:cNvSpPr>
            <a:spLocks noGrp="1"/>
          </p:cNvSpPr>
          <p:nvPr>
            <p:ph type="pic" idx="4"/>
          </p:nvPr>
        </p:nvSpPr>
        <p:spPr>
          <a:xfrm>
            <a:off x="7839076" y="260350"/>
            <a:ext cx="4052888" cy="380365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8" name="Google Shape;248;p47"/>
          <p:cNvSpPr>
            <a:spLocks noGrp="1"/>
          </p:cNvSpPr>
          <p:nvPr>
            <p:ph type="pic" idx="5"/>
          </p:nvPr>
        </p:nvSpPr>
        <p:spPr>
          <a:xfrm>
            <a:off x="7839076" y="4165600"/>
            <a:ext cx="4052888" cy="239553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8"/>
          <p:cNvSpPr>
            <a:spLocks noGrp="1"/>
          </p:cNvSpPr>
          <p:nvPr>
            <p:ph type="pic" idx="2"/>
          </p:nvPr>
        </p:nvSpPr>
        <p:spPr>
          <a:xfrm>
            <a:off x="0" y="1233488"/>
            <a:ext cx="12192001" cy="439102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252" name="Google Shape;252;p48"/>
          <p:cNvGrpSpPr/>
          <p:nvPr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253" name="Google Shape;253;p48"/>
            <p:cNvSpPr/>
            <p:nvPr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48"/>
            <p:cNvSpPr/>
            <p:nvPr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" name="Google Shape;255;p48"/>
          <p:cNvSpPr/>
          <p:nvPr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9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9" name="Google Shape;259;p49"/>
          <p:cNvSpPr>
            <a:spLocks noGrp="1"/>
          </p:cNvSpPr>
          <p:nvPr>
            <p:ph type="pic" idx="2"/>
          </p:nvPr>
        </p:nvSpPr>
        <p:spPr>
          <a:xfrm>
            <a:off x="371475" y="1233488"/>
            <a:ext cx="2466000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0" name="Google Shape;260;p49"/>
          <p:cNvSpPr/>
          <p:nvPr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49"/>
          <p:cNvSpPr txBox="1"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2" name="Google Shape;262;p49"/>
          <p:cNvSpPr/>
          <p:nvPr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49"/>
          <p:cNvSpPr txBox="1">
            <a:spLocks noGrp="1"/>
          </p:cNvSpPr>
          <p:nvPr>
            <p:ph type="body" idx="3"/>
          </p:nvPr>
        </p:nvSpPr>
        <p:spPr>
          <a:xfrm>
            <a:off x="3004445" y="2623930"/>
            <a:ext cx="2986019" cy="344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49"/>
          <p:cNvSpPr>
            <a:spLocks noGrp="1"/>
          </p:cNvSpPr>
          <p:nvPr>
            <p:ph type="pic" idx="4"/>
          </p:nvPr>
        </p:nvSpPr>
        <p:spPr>
          <a:xfrm>
            <a:off x="6151738" y="1233487"/>
            <a:ext cx="2464907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5" name="Google Shape;265;p49"/>
          <p:cNvSpPr/>
          <p:nvPr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49"/>
          <p:cNvSpPr/>
          <p:nvPr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49"/>
          <p:cNvSpPr txBox="1">
            <a:spLocks noGrp="1"/>
          </p:cNvSpPr>
          <p:nvPr>
            <p:ph type="body" idx="5"/>
          </p:nvPr>
        </p:nvSpPr>
        <p:spPr>
          <a:xfrm>
            <a:off x="8786099" y="1333189"/>
            <a:ext cx="2984400" cy="107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8" name="Google Shape;268;p49"/>
          <p:cNvSpPr txBox="1">
            <a:spLocks noGrp="1"/>
          </p:cNvSpPr>
          <p:nvPr>
            <p:ph type="body" idx="6"/>
          </p:nvPr>
        </p:nvSpPr>
        <p:spPr>
          <a:xfrm>
            <a:off x="8786099" y="2623930"/>
            <a:ext cx="2984400" cy="344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0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50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2" name="Google Shape;272;p50"/>
          <p:cNvSpPr>
            <a:spLocks noGrp="1"/>
          </p:cNvSpPr>
          <p:nvPr>
            <p:ph type="pic" idx="2"/>
          </p:nvPr>
        </p:nvSpPr>
        <p:spPr>
          <a:xfrm>
            <a:off x="7063827" y="1233488"/>
            <a:ext cx="4828135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3" name="Google Shape;273;p50"/>
          <p:cNvSpPr/>
          <p:nvPr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50"/>
          <p:cNvSpPr txBox="1"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5" name="Google Shape;275;p50"/>
          <p:cNvSpPr/>
          <p:nvPr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50"/>
          <p:cNvSpPr txBox="1">
            <a:spLocks noGrp="1"/>
          </p:cNvSpPr>
          <p:nvPr>
            <p:ph type="body" idx="3"/>
          </p:nvPr>
        </p:nvSpPr>
        <p:spPr>
          <a:xfrm>
            <a:off x="483636" y="2623930"/>
            <a:ext cx="2986019" cy="344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50"/>
          <p:cNvSpPr/>
          <p:nvPr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50"/>
          <p:cNvSpPr/>
          <p:nvPr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50"/>
          <p:cNvSpPr txBox="1">
            <a:spLocks noGrp="1"/>
          </p:cNvSpPr>
          <p:nvPr>
            <p:ph type="body" idx="4"/>
          </p:nvPr>
        </p:nvSpPr>
        <p:spPr>
          <a:xfrm>
            <a:off x="3830620" y="1333189"/>
            <a:ext cx="2984400" cy="107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0" name="Google Shape;280;p50"/>
          <p:cNvSpPr txBox="1">
            <a:spLocks noGrp="1"/>
          </p:cNvSpPr>
          <p:nvPr>
            <p:ph type="body" idx="5"/>
          </p:nvPr>
        </p:nvSpPr>
        <p:spPr>
          <a:xfrm>
            <a:off x="3830620" y="2623930"/>
            <a:ext cx="2984400" cy="344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1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51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4" name="Google Shape;284;p51"/>
          <p:cNvSpPr>
            <a:spLocks noGrp="1"/>
          </p:cNvSpPr>
          <p:nvPr>
            <p:ph type="pic" idx="2"/>
          </p:nvPr>
        </p:nvSpPr>
        <p:spPr>
          <a:xfrm>
            <a:off x="371475" y="1233488"/>
            <a:ext cx="11520487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5" name="Google Shape;285;p51"/>
          <p:cNvSpPr txBox="1">
            <a:spLocks noGrp="1"/>
          </p:cNvSpPr>
          <p:nvPr>
            <p:ph type="body" idx="1"/>
          </p:nvPr>
        </p:nvSpPr>
        <p:spPr>
          <a:xfrm>
            <a:off x="6261798" y="2910543"/>
            <a:ext cx="5058000" cy="518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6" name="Google Shape;286;p51"/>
          <p:cNvSpPr txBox="1">
            <a:spLocks noGrp="1"/>
          </p:cNvSpPr>
          <p:nvPr>
            <p:ph type="body" idx="3"/>
          </p:nvPr>
        </p:nvSpPr>
        <p:spPr>
          <a:xfrm>
            <a:off x="6261798" y="3523420"/>
            <a:ext cx="5058000" cy="218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51"/>
          <p:cNvSpPr txBox="1">
            <a:spLocks noGrp="1"/>
          </p:cNvSpPr>
          <p:nvPr>
            <p:ph type="body" idx="4"/>
          </p:nvPr>
        </p:nvSpPr>
        <p:spPr>
          <a:xfrm>
            <a:off x="895142" y="2910543"/>
            <a:ext cx="5058397" cy="518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8" name="Google Shape;288;p51"/>
          <p:cNvSpPr txBox="1">
            <a:spLocks noGrp="1"/>
          </p:cNvSpPr>
          <p:nvPr>
            <p:ph type="body" idx="5"/>
          </p:nvPr>
        </p:nvSpPr>
        <p:spPr>
          <a:xfrm>
            <a:off x="895142" y="3523420"/>
            <a:ext cx="5058397" cy="218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mparison">
  <p:cSld name="4_Comparis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2"/>
          <p:cNvSpPr/>
          <p:nvPr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52"/>
          <p:cNvSpPr/>
          <p:nvPr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52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2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4" name="Google Shape;294;p52"/>
          <p:cNvSpPr txBox="1">
            <a:spLocks noGrp="1"/>
          </p:cNvSpPr>
          <p:nvPr>
            <p:ph type="body" idx="1"/>
          </p:nvPr>
        </p:nvSpPr>
        <p:spPr>
          <a:xfrm>
            <a:off x="6610169" y="3956706"/>
            <a:ext cx="5109021" cy="518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5" name="Google Shape;295;p52"/>
          <p:cNvSpPr txBox="1">
            <a:spLocks noGrp="1"/>
          </p:cNvSpPr>
          <p:nvPr>
            <p:ph type="body" idx="2"/>
          </p:nvPr>
        </p:nvSpPr>
        <p:spPr>
          <a:xfrm>
            <a:off x="6610169" y="4569583"/>
            <a:ext cx="5109021" cy="141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52"/>
          <p:cNvSpPr txBox="1">
            <a:spLocks noGrp="1"/>
          </p:cNvSpPr>
          <p:nvPr>
            <p:ph type="body" idx="3"/>
          </p:nvPr>
        </p:nvSpPr>
        <p:spPr>
          <a:xfrm>
            <a:off x="539836" y="1462743"/>
            <a:ext cx="5108400" cy="518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7" name="Google Shape;297;p52"/>
          <p:cNvSpPr txBox="1">
            <a:spLocks noGrp="1"/>
          </p:cNvSpPr>
          <p:nvPr>
            <p:ph type="body" idx="4"/>
          </p:nvPr>
        </p:nvSpPr>
        <p:spPr>
          <a:xfrm>
            <a:off x="539836" y="2075621"/>
            <a:ext cx="5108400" cy="139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52"/>
          <p:cNvSpPr>
            <a:spLocks noGrp="1"/>
          </p:cNvSpPr>
          <p:nvPr>
            <p:ph type="pic" idx="5"/>
          </p:nvPr>
        </p:nvSpPr>
        <p:spPr>
          <a:xfrm>
            <a:off x="5880101" y="1271588"/>
            <a:ext cx="6012000" cy="240095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9" name="Google Shape;299;p52"/>
          <p:cNvSpPr>
            <a:spLocks noGrp="1"/>
          </p:cNvSpPr>
          <p:nvPr>
            <p:ph type="pic" idx="6"/>
          </p:nvPr>
        </p:nvSpPr>
        <p:spPr>
          <a:xfrm>
            <a:off x="371475" y="3758268"/>
            <a:ext cx="6011800" cy="240095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3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53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3" name="Google Shape;303;p53"/>
          <p:cNvSpPr>
            <a:spLocks noGrp="1"/>
          </p:cNvSpPr>
          <p:nvPr>
            <p:ph type="pic" idx="2"/>
          </p:nvPr>
        </p:nvSpPr>
        <p:spPr>
          <a:xfrm>
            <a:off x="371475" y="1233488"/>
            <a:ext cx="5572125" cy="39735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4" name="Google Shape;304;p53"/>
          <p:cNvSpPr>
            <a:spLocks noGrp="1"/>
          </p:cNvSpPr>
          <p:nvPr>
            <p:ph type="pic" idx="3"/>
          </p:nvPr>
        </p:nvSpPr>
        <p:spPr>
          <a:xfrm>
            <a:off x="6319837" y="2227263"/>
            <a:ext cx="5572125" cy="39735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5" name="Google Shape;305;p53"/>
          <p:cNvSpPr/>
          <p:nvPr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53"/>
          <p:cNvSpPr/>
          <p:nvPr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53"/>
          <p:cNvSpPr txBox="1">
            <a:spLocks noGrp="1"/>
          </p:cNvSpPr>
          <p:nvPr>
            <p:ph type="body" idx="1"/>
          </p:nvPr>
        </p:nvSpPr>
        <p:spPr>
          <a:xfrm>
            <a:off x="534987" y="5380667"/>
            <a:ext cx="52451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53"/>
          <p:cNvSpPr txBox="1">
            <a:spLocks noGrp="1"/>
          </p:cNvSpPr>
          <p:nvPr>
            <p:ph type="body" idx="4"/>
          </p:nvPr>
        </p:nvSpPr>
        <p:spPr>
          <a:xfrm>
            <a:off x="6483348" y="1342395"/>
            <a:ext cx="52451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54"/>
          <p:cNvSpPr/>
          <p:nvPr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54"/>
          <p:cNvSpPr>
            <a:spLocks noGrp="1"/>
          </p:cNvSpPr>
          <p:nvPr>
            <p:ph type="pic" idx="2"/>
          </p:nvPr>
        </p:nvSpPr>
        <p:spPr>
          <a:xfrm>
            <a:off x="647699" y="1470977"/>
            <a:ext cx="5372097" cy="383984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3" name="Google Shape;313;p54"/>
          <p:cNvSpPr>
            <a:spLocks noGrp="1"/>
          </p:cNvSpPr>
          <p:nvPr>
            <p:ph type="pic" idx="3"/>
          </p:nvPr>
        </p:nvSpPr>
        <p:spPr>
          <a:xfrm>
            <a:off x="6254748" y="1462403"/>
            <a:ext cx="5372097" cy="385699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4" name="Google Shape;314;p54"/>
          <p:cNvSpPr txBox="1">
            <a:spLocks noGrp="1"/>
          </p:cNvSpPr>
          <p:nvPr>
            <p:ph type="body" idx="1"/>
          </p:nvPr>
        </p:nvSpPr>
        <p:spPr>
          <a:xfrm>
            <a:off x="647699" y="5451475"/>
            <a:ext cx="5372096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54"/>
          <p:cNvSpPr txBox="1">
            <a:spLocks noGrp="1"/>
          </p:cNvSpPr>
          <p:nvPr>
            <p:ph type="body" idx="4"/>
          </p:nvPr>
        </p:nvSpPr>
        <p:spPr>
          <a:xfrm>
            <a:off x="6254748" y="591502"/>
            <a:ext cx="5372096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16" name="Google Shape;316;p54"/>
          <p:cNvGrpSpPr/>
          <p:nvPr/>
        </p:nvGrpSpPr>
        <p:grpSpPr>
          <a:xfrm>
            <a:off x="5387974" y="422433"/>
            <a:ext cx="644525" cy="973138"/>
            <a:chOff x="371475" y="671713"/>
            <a:chExt cx="496540" cy="836738"/>
          </a:xfrm>
        </p:grpSpPr>
        <p:sp>
          <p:nvSpPr>
            <p:cNvPr id="317" name="Google Shape;317;p54"/>
            <p:cNvSpPr/>
            <p:nvPr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4"/>
            <p:cNvSpPr/>
            <p:nvPr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54"/>
          <p:cNvGrpSpPr/>
          <p:nvPr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</p:grpSpPr>
        <p:sp>
          <p:nvSpPr>
            <p:cNvPr id="320" name="Google Shape;320;p54"/>
            <p:cNvSpPr/>
            <p:nvPr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4"/>
            <p:cNvSpPr/>
            <p:nvPr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55"/>
          <p:cNvSpPr>
            <a:spLocks noGrp="1"/>
          </p:cNvSpPr>
          <p:nvPr>
            <p:ph type="pic" idx="2"/>
          </p:nvPr>
        </p:nvSpPr>
        <p:spPr>
          <a:xfrm>
            <a:off x="0" y="0"/>
            <a:ext cx="60192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5" name="Google Shape;325;p55"/>
          <p:cNvSpPr>
            <a:spLocks noGrp="1"/>
          </p:cNvSpPr>
          <p:nvPr>
            <p:ph type="pic" idx="3"/>
          </p:nvPr>
        </p:nvSpPr>
        <p:spPr>
          <a:xfrm>
            <a:off x="6172201" y="0"/>
            <a:ext cx="6019799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6" name="Google Shape;326;p55"/>
          <p:cNvSpPr txBox="1">
            <a:spLocks noGrp="1"/>
          </p:cNvSpPr>
          <p:nvPr>
            <p:ph type="body" idx="1"/>
          </p:nvPr>
        </p:nvSpPr>
        <p:spPr>
          <a:xfrm>
            <a:off x="725351" y="5008563"/>
            <a:ext cx="49104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7" name="Google Shape;327;p55"/>
          <p:cNvSpPr txBox="1">
            <a:spLocks noGrp="1"/>
          </p:cNvSpPr>
          <p:nvPr>
            <p:ph type="body" idx="4"/>
          </p:nvPr>
        </p:nvSpPr>
        <p:spPr>
          <a:xfrm>
            <a:off x="6635593" y="5008563"/>
            <a:ext cx="4908708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56"/>
          <p:cNvSpPr/>
          <p:nvPr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56"/>
          <p:cNvSpPr>
            <a:spLocks noGrp="1"/>
          </p:cNvSpPr>
          <p:nvPr>
            <p:ph type="pic" idx="2"/>
          </p:nvPr>
        </p:nvSpPr>
        <p:spPr>
          <a:xfrm>
            <a:off x="371475" y="260350"/>
            <a:ext cx="5618153" cy="63007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2" name="Google Shape;332;p56"/>
          <p:cNvSpPr/>
          <p:nvPr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56"/>
          <p:cNvSpPr>
            <a:spLocks noGrp="1"/>
          </p:cNvSpPr>
          <p:nvPr>
            <p:ph type="pic" idx="3"/>
          </p:nvPr>
        </p:nvSpPr>
        <p:spPr>
          <a:xfrm>
            <a:off x="6280147" y="260350"/>
            <a:ext cx="5619600" cy="63007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4" name="Google Shape;334;p56"/>
          <p:cNvSpPr txBox="1">
            <a:spLocks noGrp="1"/>
          </p:cNvSpPr>
          <p:nvPr>
            <p:ph type="body" idx="1"/>
          </p:nvPr>
        </p:nvSpPr>
        <p:spPr>
          <a:xfrm>
            <a:off x="725351" y="5008563"/>
            <a:ext cx="49104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56"/>
          <p:cNvSpPr txBox="1">
            <a:spLocks noGrp="1"/>
          </p:cNvSpPr>
          <p:nvPr>
            <p:ph type="body" idx="4"/>
          </p:nvPr>
        </p:nvSpPr>
        <p:spPr>
          <a:xfrm>
            <a:off x="6635593" y="5008563"/>
            <a:ext cx="4908708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1"/>
          <p:cNvSpPr/>
          <p:nvPr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1"/>
          <p:cNvSpPr>
            <a:spLocks noGrp="1"/>
          </p:cNvSpPr>
          <p:nvPr>
            <p:ph type="pic" idx="2"/>
          </p:nvPr>
        </p:nvSpPr>
        <p:spPr>
          <a:xfrm>
            <a:off x="0" y="260350"/>
            <a:ext cx="11891963" cy="63007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Only">
  <p:cSld name="5_Title Only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7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7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9" name="Google Shape;339;p57"/>
          <p:cNvSpPr/>
          <p:nvPr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57"/>
          <p:cNvSpPr/>
          <p:nvPr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57"/>
          <p:cNvSpPr/>
          <p:nvPr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57"/>
          <p:cNvSpPr/>
          <p:nvPr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3" name="Google Shape;343;p57"/>
          <p:cNvCxnSpPr/>
          <p:nvPr/>
        </p:nvCxnSpPr>
        <p:spPr>
          <a:xfrm>
            <a:off x="591252" y="3721100"/>
            <a:ext cx="233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4" name="Google Shape;344;p57"/>
          <p:cNvCxnSpPr/>
          <p:nvPr/>
        </p:nvCxnSpPr>
        <p:spPr>
          <a:xfrm>
            <a:off x="3505963" y="3721100"/>
            <a:ext cx="233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5" name="Google Shape;345;p57"/>
          <p:cNvCxnSpPr/>
          <p:nvPr/>
        </p:nvCxnSpPr>
        <p:spPr>
          <a:xfrm>
            <a:off x="6420674" y="3721100"/>
            <a:ext cx="233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6" name="Google Shape;346;p57"/>
          <p:cNvCxnSpPr/>
          <p:nvPr/>
        </p:nvCxnSpPr>
        <p:spPr>
          <a:xfrm>
            <a:off x="9335385" y="3721100"/>
            <a:ext cx="233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7" name="Google Shape;347;p57"/>
          <p:cNvSpPr>
            <a:spLocks noGrp="1"/>
          </p:cNvSpPr>
          <p:nvPr>
            <p:ph type="pic" idx="2"/>
          </p:nvPr>
        </p:nvSpPr>
        <p:spPr>
          <a:xfrm>
            <a:off x="876300" y="1739900"/>
            <a:ext cx="1689100" cy="1397000"/>
          </a:xfrm>
          <a:prstGeom prst="rect">
            <a:avLst/>
          </a:prstGeom>
          <a:noFill/>
          <a:ln>
            <a:noFill/>
          </a:ln>
        </p:spPr>
      </p:sp>
      <p:sp>
        <p:nvSpPr>
          <p:cNvPr id="348" name="Google Shape;348;p57"/>
          <p:cNvSpPr>
            <a:spLocks noGrp="1"/>
          </p:cNvSpPr>
          <p:nvPr>
            <p:ph type="pic" idx="3"/>
          </p:nvPr>
        </p:nvSpPr>
        <p:spPr>
          <a:xfrm>
            <a:off x="3829813" y="4263232"/>
            <a:ext cx="1689100" cy="1397000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Google Shape;349;p57"/>
          <p:cNvSpPr>
            <a:spLocks noGrp="1"/>
          </p:cNvSpPr>
          <p:nvPr>
            <p:ph type="pic" idx="4"/>
          </p:nvPr>
        </p:nvSpPr>
        <p:spPr>
          <a:xfrm>
            <a:off x="6744524" y="1739900"/>
            <a:ext cx="1689100" cy="1397000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57"/>
          <p:cNvSpPr>
            <a:spLocks noGrp="1"/>
          </p:cNvSpPr>
          <p:nvPr>
            <p:ph type="pic" idx="5"/>
          </p:nvPr>
        </p:nvSpPr>
        <p:spPr>
          <a:xfrm>
            <a:off x="9659235" y="4263232"/>
            <a:ext cx="1689100" cy="1397000"/>
          </a:xfrm>
          <a:prstGeom prst="rect">
            <a:avLst/>
          </a:prstGeom>
          <a:noFill/>
          <a:ln>
            <a:noFill/>
          </a:ln>
        </p:spPr>
      </p:sp>
      <p:sp>
        <p:nvSpPr>
          <p:cNvPr id="351" name="Google Shape;351;p57"/>
          <p:cNvSpPr txBox="1">
            <a:spLocks noGrp="1"/>
          </p:cNvSpPr>
          <p:nvPr>
            <p:ph type="body" idx="1"/>
          </p:nvPr>
        </p:nvSpPr>
        <p:spPr>
          <a:xfrm>
            <a:off x="590550" y="3949700"/>
            <a:ext cx="2336800" cy="18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57"/>
          <p:cNvSpPr txBox="1">
            <a:spLocks noGrp="1"/>
          </p:cNvSpPr>
          <p:nvPr>
            <p:ph type="body" idx="6"/>
          </p:nvPr>
        </p:nvSpPr>
        <p:spPr>
          <a:xfrm>
            <a:off x="3505963" y="1595835"/>
            <a:ext cx="2336800" cy="18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57"/>
          <p:cNvSpPr txBox="1">
            <a:spLocks noGrp="1"/>
          </p:cNvSpPr>
          <p:nvPr>
            <p:ph type="body" idx="7"/>
          </p:nvPr>
        </p:nvSpPr>
        <p:spPr>
          <a:xfrm>
            <a:off x="6420674" y="3949700"/>
            <a:ext cx="2336800" cy="18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57"/>
          <p:cNvSpPr txBox="1">
            <a:spLocks noGrp="1"/>
          </p:cNvSpPr>
          <p:nvPr>
            <p:ph type="body" idx="8"/>
          </p:nvPr>
        </p:nvSpPr>
        <p:spPr>
          <a:xfrm>
            <a:off x="9335385" y="1595835"/>
            <a:ext cx="2336800" cy="18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58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8"/>
          <p:cNvSpPr/>
          <p:nvPr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58"/>
          <p:cNvSpPr/>
          <p:nvPr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58"/>
          <p:cNvSpPr/>
          <p:nvPr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8"/>
          <p:cNvSpPr/>
          <p:nvPr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58"/>
          <p:cNvSpPr/>
          <p:nvPr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58"/>
          <p:cNvSpPr/>
          <p:nvPr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58"/>
          <p:cNvSpPr/>
          <p:nvPr/>
        </p:nvSpPr>
        <p:spPr>
          <a:xfrm rot="5400000">
            <a:off x="9422986" y="1050373"/>
            <a:ext cx="298174" cy="18525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58"/>
          <p:cNvSpPr/>
          <p:nvPr/>
        </p:nvSpPr>
        <p:spPr>
          <a:xfrm rot="-5400000">
            <a:off x="9238100" y="3336373"/>
            <a:ext cx="298174" cy="18525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58"/>
          <p:cNvSpPr/>
          <p:nvPr/>
        </p:nvSpPr>
        <p:spPr>
          <a:xfrm rot="5400000">
            <a:off x="9422986" y="5622373"/>
            <a:ext cx="298174" cy="185254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58"/>
          <p:cNvSpPr>
            <a:spLocks noGrp="1"/>
          </p:cNvSpPr>
          <p:nvPr>
            <p:ph type="pic" idx="2"/>
          </p:nvPr>
        </p:nvSpPr>
        <p:spPr>
          <a:xfrm>
            <a:off x="10133588" y="561678"/>
            <a:ext cx="1405742" cy="1162644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58"/>
          <p:cNvSpPr>
            <a:spLocks noGrp="1"/>
          </p:cNvSpPr>
          <p:nvPr>
            <p:ph type="pic" idx="3"/>
          </p:nvPr>
        </p:nvSpPr>
        <p:spPr>
          <a:xfrm>
            <a:off x="7421034" y="2847678"/>
            <a:ext cx="1405742" cy="1162644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58"/>
          <p:cNvSpPr>
            <a:spLocks noGrp="1"/>
          </p:cNvSpPr>
          <p:nvPr>
            <p:ph type="pic" idx="4"/>
          </p:nvPr>
        </p:nvSpPr>
        <p:spPr>
          <a:xfrm>
            <a:off x="10133588" y="5133678"/>
            <a:ext cx="1405742" cy="1162644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58"/>
          <p:cNvSpPr>
            <a:spLocks noGrp="1"/>
          </p:cNvSpPr>
          <p:nvPr>
            <p:ph type="pic" idx="5"/>
          </p:nvPr>
        </p:nvSpPr>
        <p:spPr>
          <a:xfrm>
            <a:off x="371475" y="1233488"/>
            <a:ext cx="6168473" cy="56245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1" name="Google Shape;371;p58"/>
          <p:cNvSpPr txBox="1">
            <a:spLocks noGrp="1"/>
          </p:cNvSpPr>
          <p:nvPr>
            <p:ph type="body" idx="1"/>
          </p:nvPr>
        </p:nvSpPr>
        <p:spPr>
          <a:xfrm>
            <a:off x="6956242" y="215900"/>
            <a:ext cx="2336800" cy="18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58"/>
          <p:cNvSpPr txBox="1">
            <a:spLocks noGrp="1"/>
          </p:cNvSpPr>
          <p:nvPr>
            <p:ph type="body" idx="6"/>
          </p:nvPr>
        </p:nvSpPr>
        <p:spPr>
          <a:xfrm>
            <a:off x="9668059" y="2501900"/>
            <a:ext cx="2336800" cy="18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58"/>
          <p:cNvSpPr txBox="1">
            <a:spLocks noGrp="1"/>
          </p:cNvSpPr>
          <p:nvPr>
            <p:ph type="body" idx="7"/>
          </p:nvPr>
        </p:nvSpPr>
        <p:spPr>
          <a:xfrm>
            <a:off x="6956241" y="4787900"/>
            <a:ext cx="2336800" cy="18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9"/>
          <p:cNvSpPr>
            <a:spLocks noGrp="1"/>
          </p:cNvSpPr>
          <p:nvPr>
            <p:ph type="pic" idx="2"/>
          </p:nvPr>
        </p:nvSpPr>
        <p:spPr>
          <a:xfrm>
            <a:off x="371475" y="1233488"/>
            <a:ext cx="11520487" cy="304975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7" name="Google Shape;377;p59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8" name="Google Shape;378;p59"/>
          <p:cNvSpPr>
            <a:spLocks noGrp="1"/>
          </p:cNvSpPr>
          <p:nvPr>
            <p:ph type="pic" idx="3"/>
          </p:nvPr>
        </p:nvSpPr>
        <p:spPr>
          <a:xfrm>
            <a:off x="1466711" y="2999731"/>
            <a:ext cx="1405742" cy="1162644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59"/>
          <p:cNvSpPr>
            <a:spLocks noGrp="1"/>
          </p:cNvSpPr>
          <p:nvPr>
            <p:ph type="pic" idx="4"/>
          </p:nvPr>
        </p:nvSpPr>
        <p:spPr>
          <a:xfrm>
            <a:off x="4108135" y="2999731"/>
            <a:ext cx="1405742" cy="1162644"/>
          </a:xfrm>
          <a:prstGeom prst="rect">
            <a:avLst/>
          </a:prstGeom>
          <a:noFill/>
          <a:ln>
            <a:noFill/>
          </a:ln>
        </p:spPr>
      </p:sp>
      <p:sp>
        <p:nvSpPr>
          <p:cNvPr id="380" name="Google Shape;380;p59"/>
          <p:cNvSpPr>
            <a:spLocks noGrp="1"/>
          </p:cNvSpPr>
          <p:nvPr>
            <p:ph type="pic" idx="5"/>
          </p:nvPr>
        </p:nvSpPr>
        <p:spPr>
          <a:xfrm>
            <a:off x="6749558" y="2999731"/>
            <a:ext cx="1405742" cy="1162644"/>
          </a:xfrm>
          <a:prstGeom prst="rect">
            <a:avLst/>
          </a:prstGeom>
          <a:noFill/>
          <a:ln>
            <a:noFill/>
          </a:ln>
        </p:spPr>
      </p:sp>
      <p:sp>
        <p:nvSpPr>
          <p:cNvPr id="381" name="Google Shape;381;p59"/>
          <p:cNvSpPr>
            <a:spLocks noGrp="1"/>
          </p:cNvSpPr>
          <p:nvPr>
            <p:ph type="pic" idx="6"/>
          </p:nvPr>
        </p:nvSpPr>
        <p:spPr>
          <a:xfrm>
            <a:off x="9435088" y="2999731"/>
            <a:ext cx="1405742" cy="1162644"/>
          </a:xfrm>
          <a:prstGeom prst="rect">
            <a:avLst/>
          </a:prstGeom>
          <a:noFill/>
          <a:ln>
            <a:noFill/>
          </a:ln>
        </p:spPr>
      </p:sp>
      <p:sp>
        <p:nvSpPr>
          <p:cNvPr id="382" name="Google Shape;382;p59"/>
          <p:cNvSpPr/>
          <p:nvPr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59"/>
          <p:cNvSpPr/>
          <p:nvPr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59"/>
          <p:cNvSpPr/>
          <p:nvPr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59"/>
          <p:cNvSpPr/>
          <p:nvPr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9"/>
          <p:cNvSpPr txBox="1">
            <a:spLocks noGrp="1"/>
          </p:cNvSpPr>
          <p:nvPr>
            <p:ph type="body" idx="1"/>
          </p:nvPr>
        </p:nvSpPr>
        <p:spPr>
          <a:xfrm>
            <a:off x="1091465" y="4598182"/>
            <a:ext cx="2156235" cy="133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59"/>
          <p:cNvSpPr txBox="1">
            <a:spLocks noGrp="1"/>
          </p:cNvSpPr>
          <p:nvPr>
            <p:ph type="body" idx="7"/>
          </p:nvPr>
        </p:nvSpPr>
        <p:spPr>
          <a:xfrm>
            <a:off x="3732888" y="4598182"/>
            <a:ext cx="2156235" cy="133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59"/>
          <p:cNvSpPr txBox="1">
            <a:spLocks noGrp="1"/>
          </p:cNvSpPr>
          <p:nvPr>
            <p:ph type="body" idx="8"/>
          </p:nvPr>
        </p:nvSpPr>
        <p:spPr>
          <a:xfrm>
            <a:off x="6374310" y="4598182"/>
            <a:ext cx="2156235" cy="133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59"/>
          <p:cNvSpPr txBox="1">
            <a:spLocks noGrp="1"/>
          </p:cNvSpPr>
          <p:nvPr>
            <p:ph type="body" idx="9"/>
          </p:nvPr>
        </p:nvSpPr>
        <p:spPr>
          <a:xfrm>
            <a:off x="9015732" y="4598182"/>
            <a:ext cx="2156235" cy="133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90" name="Google Shape;390;p59"/>
          <p:cNvCxnSpPr/>
          <p:nvPr/>
        </p:nvCxnSpPr>
        <p:spPr>
          <a:xfrm>
            <a:off x="979920" y="4357837"/>
            <a:ext cx="2379325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1" name="Google Shape;391;p59"/>
          <p:cNvCxnSpPr/>
          <p:nvPr/>
        </p:nvCxnSpPr>
        <p:spPr>
          <a:xfrm>
            <a:off x="3621344" y="4357837"/>
            <a:ext cx="2379325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2" name="Google Shape;392;p59"/>
          <p:cNvCxnSpPr/>
          <p:nvPr/>
        </p:nvCxnSpPr>
        <p:spPr>
          <a:xfrm>
            <a:off x="6262767" y="4357837"/>
            <a:ext cx="2379325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3" name="Google Shape;393;p59"/>
          <p:cNvCxnSpPr/>
          <p:nvPr/>
        </p:nvCxnSpPr>
        <p:spPr>
          <a:xfrm>
            <a:off x="8904191" y="4357837"/>
            <a:ext cx="2379325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0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60"/>
          <p:cNvSpPr>
            <a:spLocks noGrp="1"/>
          </p:cNvSpPr>
          <p:nvPr>
            <p:ph type="pic" idx="2"/>
          </p:nvPr>
        </p:nvSpPr>
        <p:spPr>
          <a:xfrm>
            <a:off x="371476" y="1233488"/>
            <a:ext cx="4140890" cy="514826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97" name="Google Shape;397;p60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8" name="Google Shape;398;p60"/>
          <p:cNvSpPr/>
          <p:nvPr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9" name="Google Shape;399;p60"/>
          <p:cNvGrpSpPr/>
          <p:nvPr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00" name="Google Shape;400;p60"/>
            <p:cNvCxnSpPr/>
            <p:nvPr/>
          </p:nvCxnSpPr>
          <p:spPr>
            <a:xfrm>
              <a:off x="4790661" y="2266122"/>
              <a:ext cx="1918252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1" name="Google Shape;401;p60"/>
            <p:cNvCxnSpPr/>
            <p:nvPr/>
          </p:nvCxnSpPr>
          <p:spPr>
            <a:xfrm>
              <a:off x="4790661" y="3692387"/>
              <a:ext cx="1918252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2" name="Google Shape;402;p60"/>
            <p:cNvCxnSpPr/>
            <p:nvPr/>
          </p:nvCxnSpPr>
          <p:spPr>
            <a:xfrm>
              <a:off x="4790661" y="5118652"/>
              <a:ext cx="1918252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403" name="Google Shape;403;p60"/>
          <p:cNvCxnSpPr/>
          <p:nvPr/>
        </p:nvCxnSpPr>
        <p:spPr>
          <a:xfrm>
            <a:off x="4790661" y="6917634"/>
            <a:ext cx="191825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04" name="Google Shape;404;p60"/>
          <p:cNvGrpSpPr/>
          <p:nvPr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405" name="Google Shape;405;p60"/>
            <p:cNvCxnSpPr/>
            <p:nvPr/>
          </p:nvCxnSpPr>
          <p:spPr>
            <a:xfrm>
              <a:off x="4790661" y="2266122"/>
              <a:ext cx="1918252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6" name="Google Shape;406;p60"/>
            <p:cNvCxnSpPr/>
            <p:nvPr/>
          </p:nvCxnSpPr>
          <p:spPr>
            <a:xfrm>
              <a:off x="4790661" y="3692387"/>
              <a:ext cx="1918252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7" name="Google Shape;407;p60"/>
            <p:cNvCxnSpPr/>
            <p:nvPr/>
          </p:nvCxnSpPr>
          <p:spPr>
            <a:xfrm>
              <a:off x="4790661" y="5118652"/>
              <a:ext cx="1918252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08" name="Google Shape;408;p60"/>
          <p:cNvSpPr txBox="1">
            <a:spLocks noGrp="1"/>
          </p:cNvSpPr>
          <p:nvPr>
            <p:ph type="body" idx="1"/>
          </p:nvPr>
        </p:nvSpPr>
        <p:spPr>
          <a:xfrm>
            <a:off x="7166507" y="1463643"/>
            <a:ext cx="4725455" cy="75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60"/>
          <p:cNvSpPr txBox="1">
            <a:spLocks noGrp="1"/>
          </p:cNvSpPr>
          <p:nvPr>
            <p:ph type="body" idx="3"/>
          </p:nvPr>
        </p:nvSpPr>
        <p:spPr>
          <a:xfrm>
            <a:off x="7166507" y="2741755"/>
            <a:ext cx="4725455" cy="75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" name="Google Shape;410;p60"/>
          <p:cNvSpPr txBox="1">
            <a:spLocks noGrp="1"/>
          </p:cNvSpPr>
          <p:nvPr>
            <p:ph type="body" idx="4"/>
          </p:nvPr>
        </p:nvSpPr>
        <p:spPr>
          <a:xfrm>
            <a:off x="7166507" y="4069997"/>
            <a:ext cx="4725455" cy="75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60"/>
          <p:cNvSpPr txBox="1">
            <a:spLocks noGrp="1"/>
          </p:cNvSpPr>
          <p:nvPr>
            <p:ph type="body" idx="5"/>
          </p:nvPr>
        </p:nvSpPr>
        <p:spPr>
          <a:xfrm>
            <a:off x="7166507" y="5394355"/>
            <a:ext cx="4725455" cy="75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60"/>
          <p:cNvSpPr>
            <a:spLocks noGrp="1"/>
          </p:cNvSpPr>
          <p:nvPr>
            <p:ph type="pic" idx="6"/>
          </p:nvPr>
        </p:nvSpPr>
        <p:spPr>
          <a:xfrm>
            <a:off x="5227571" y="1437538"/>
            <a:ext cx="1147325" cy="811033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p60"/>
          <p:cNvSpPr>
            <a:spLocks noGrp="1"/>
          </p:cNvSpPr>
          <p:nvPr>
            <p:ph type="pic" idx="7"/>
          </p:nvPr>
        </p:nvSpPr>
        <p:spPr>
          <a:xfrm>
            <a:off x="5227571" y="2715650"/>
            <a:ext cx="1147325" cy="811033"/>
          </a:xfrm>
          <a:prstGeom prst="rect">
            <a:avLst/>
          </a:prstGeom>
          <a:noFill/>
          <a:ln>
            <a:noFill/>
          </a:ln>
        </p:spPr>
      </p:sp>
      <p:sp>
        <p:nvSpPr>
          <p:cNvPr id="414" name="Google Shape;414;p60"/>
          <p:cNvSpPr>
            <a:spLocks noGrp="1"/>
          </p:cNvSpPr>
          <p:nvPr>
            <p:ph type="pic" idx="8"/>
          </p:nvPr>
        </p:nvSpPr>
        <p:spPr>
          <a:xfrm>
            <a:off x="5227571" y="4043892"/>
            <a:ext cx="1147325" cy="811033"/>
          </a:xfrm>
          <a:prstGeom prst="rect">
            <a:avLst/>
          </a:prstGeom>
          <a:noFill/>
          <a:ln>
            <a:noFill/>
          </a:ln>
        </p:spPr>
      </p:sp>
      <p:sp>
        <p:nvSpPr>
          <p:cNvPr id="415" name="Google Shape;415;p60"/>
          <p:cNvSpPr>
            <a:spLocks noGrp="1"/>
          </p:cNvSpPr>
          <p:nvPr>
            <p:ph type="pic" idx="9"/>
          </p:nvPr>
        </p:nvSpPr>
        <p:spPr>
          <a:xfrm>
            <a:off x="5227571" y="5368250"/>
            <a:ext cx="1147325" cy="81103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1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1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9" name="Google Shape;419;p61"/>
          <p:cNvCxnSpPr/>
          <p:nvPr/>
        </p:nvCxnSpPr>
        <p:spPr>
          <a:xfrm>
            <a:off x="4790661" y="6917634"/>
            <a:ext cx="191825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0" name="Google Shape;420;p61"/>
          <p:cNvSpPr/>
          <p:nvPr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61"/>
          <p:cNvSpPr/>
          <p:nvPr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61"/>
          <p:cNvSpPr/>
          <p:nvPr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61"/>
          <p:cNvSpPr/>
          <p:nvPr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61"/>
          <p:cNvSpPr>
            <a:spLocks noGrp="1"/>
          </p:cNvSpPr>
          <p:nvPr>
            <p:ph type="pic" idx="2"/>
          </p:nvPr>
        </p:nvSpPr>
        <p:spPr>
          <a:xfrm>
            <a:off x="615473" y="1713955"/>
            <a:ext cx="1805204" cy="1466666"/>
          </a:xfrm>
          <a:prstGeom prst="rect">
            <a:avLst/>
          </a:prstGeom>
          <a:noFill/>
          <a:ln>
            <a:noFill/>
          </a:ln>
        </p:spPr>
      </p:sp>
      <p:sp>
        <p:nvSpPr>
          <p:cNvPr id="425" name="Google Shape;425;p61"/>
          <p:cNvSpPr/>
          <p:nvPr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61"/>
          <p:cNvSpPr/>
          <p:nvPr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61"/>
          <p:cNvSpPr txBox="1">
            <a:spLocks noGrp="1"/>
          </p:cNvSpPr>
          <p:nvPr>
            <p:ph type="body" idx="1"/>
          </p:nvPr>
        </p:nvSpPr>
        <p:spPr>
          <a:xfrm>
            <a:off x="2900245" y="1460126"/>
            <a:ext cx="3002880" cy="19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8" name="Google Shape;428;p61"/>
          <p:cNvSpPr txBox="1">
            <a:spLocks noGrp="1"/>
          </p:cNvSpPr>
          <p:nvPr>
            <p:ph type="body" idx="3"/>
          </p:nvPr>
        </p:nvSpPr>
        <p:spPr>
          <a:xfrm>
            <a:off x="2900245" y="3999809"/>
            <a:ext cx="3002880" cy="19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p61"/>
          <p:cNvSpPr/>
          <p:nvPr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61"/>
          <p:cNvSpPr/>
          <p:nvPr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61"/>
          <p:cNvSpPr txBox="1">
            <a:spLocks noGrp="1"/>
          </p:cNvSpPr>
          <p:nvPr>
            <p:ph type="body" idx="4"/>
          </p:nvPr>
        </p:nvSpPr>
        <p:spPr>
          <a:xfrm>
            <a:off x="8719398" y="1460126"/>
            <a:ext cx="3002880" cy="19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1"/>
          <p:cNvSpPr txBox="1">
            <a:spLocks noGrp="1"/>
          </p:cNvSpPr>
          <p:nvPr>
            <p:ph type="body" idx="5"/>
          </p:nvPr>
        </p:nvSpPr>
        <p:spPr>
          <a:xfrm>
            <a:off x="8719398" y="3999809"/>
            <a:ext cx="3002880" cy="19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3" name="Google Shape;433;p61"/>
          <p:cNvSpPr>
            <a:spLocks noGrp="1"/>
          </p:cNvSpPr>
          <p:nvPr>
            <p:ph type="pic" idx="6"/>
          </p:nvPr>
        </p:nvSpPr>
        <p:spPr>
          <a:xfrm>
            <a:off x="615473" y="4253638"/>
            <a:ext cx="1805204" cy="1466666"/>
          </a:xfrm>
          <a:prstGeom prst="rect">
            <a:avLst/>
          </a:prstGeom>
          <a:noFill/>
          <a:ln>
            <a:noFill/>
          </a:ln>
        </p:spPr>
      </p:sp>
      <p:sp>
        <p:nvSpPr>
          <p:cNvPr id="434" name="Google Shape;434;p61"/>
          <p:cNvSpPr>
            <a:spLocks noGrp="1"/>
          </p:cNvSpPr>
          <p:nvPr>
            <p:ph type="pic" idx="7"/>
          </p:nvPr>
        </p:nvSpPr>
        <p:spPr>
          <a:xfrm>
            <a:off x="6415151" y="4253638"/>
            <a:ext cx="1805204" cy="1466666"/>
          </a:xfrm>
          <a:prstGeom prst="rect">
            <a:avLst/>
          </a:prstGeom>
          <a:noFill/>
          <a:ln>
            <a:noFill/>
          </a:ln>
        </p:spPr>
      </p:sp>
      <p:sp>
        <p:nvSpPr>
          <p:cNvPr id="435" name="Google Shape;435;p61"/>
          <p:cNvSpPr>
            <a:spLocks noGrp="1"/>
          </p:cNvSpPr>
          <p:nvPr>
            <p:ph type="pic" idx="8"/>
          </p:nvPr>
        </p:nvSpPr>
        <p:spPr>
          <a:xfrm>
            <a:off x="6415151" y="1713954"/>
            <a:ext cx="1805204" cy="146666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Only">
  <p:cSld name="11_Title Only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2"/>
          <p:cNvSpPr/>
          <p:nvPr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62"/>
          <p:cNvSpPr/>
          <p:nvPr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62"/>
          <p:cNvSpPr/>
          <p:nvPr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62"/>
          <p:cNvSpPr/>
          <p:nvPr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62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62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3" name="Google Shape;443;p62"/>
          <p:cNvCxnSpPr/>
          <p:nvPr/>
        </p:nvCxnSpPr>
        <p:spPr>
          <a:xfrm>
            <a:off x="4790661" y="6917634"/>
            <a:ext cx="191825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4" name="Google Shape;444;p62"/>
          <p:cNvSpPr>
            <a:spLocks noGrp="1"/>
          </p:cNvSpPr>
          <p:nvPr>
            <p:ph type="pic" idx="2"/>
          </p:nvPr>
        </p:nvSpPr>
        <p:spPr>
          <a:xfrm>
            <a:off x="467420" y="1522949"/>
            <a:ext cx="2494721" cy="2226366"/>
          </a:xfrm>
          <a:prstGeom prst="rect">
            <a:avLst/>
          </a:prstGeom>
          <a:noFill/>
          <a:ln>
            <a:noFill/>
          </a:ln>
        </p:spPr>
      </p:sp>
      <p:sp>
        <p:nvSpPr>
          <p:cNvPr id="445" name="Google Shape;445;p62"/>
          <p:cNvSpPr>
            <a:spLocks noGrp="1"/>
          </p:cNvSpPr>
          <p:nvPr>
            <p:ph type="pic" idx="3"/>
          </p:nvPr>
        </p:nvSpPr>
        <p:spPr>
          <a:xfrm>
            <a:off x="3412045" y="1522949"/>
            <a:ext cx="2494721" cy="2226366"/>
          </a:xfrm>
          <a:prstGeom prst="rect">
            <a:avLst/>
          </a:prstGeom>
          <a:noFill/>
          <a:ln>
            <a:noFill/>
          </a:ln>
        </p:spPr>
      </p:sp>
      <p:sp>
        <p:nvSpPr>
          <p:cNvPr id="446" name="Google Shape;446;p62"/>
          <p:cNvSpPr>
            <a:spLocks noGrp="1"/>
          </p:cNvSpPr>
          <p:nvPr>
            <p:ph type="pic" idx="4"/>
          </p:nvPr>
        </p:nvSpPr>
        <p:spPr>
          <a:xfrm>
            <a:off x="6356669" y="1522949"/>
            <a:ext cx="2494721" cy="2226366"/>
          </a:xfrm>
          <a:prstGeom prst="rect">
            <a:avLst/>
          </a:prstGeom>
          <a:noFill/>
          <a:ln>
            <a:noFill/>
          </a:ln>
        </p:spPr>
      </p:sp>
      <p:sp>
        <p:nvSpPr>
          <p:cNvPr id="447" name="Google Shape;447;p62"/>
          <p:cNvSpPr>
            <a:spLocks noGrp="1"/>
          </p:cNvSpPr>
          <p:nvPr>
            <p:ph type="pic" idx="5"/>
          </p:nvPr>
        </p:nvSpPr>
        <p:spPr>
          <a:xfrm>
            <a:off x="9301294" y="1522949"/>
            <a:ext cx="2494721" cy="2226366"/>
          </a:xfrm>
          <a:prstGeom prst="rect">
            <a:avLst/>
          </a:prstGeom>
          <a:noFill/>
          <a:ln>
            <a:noFill/>
          </a:ln>
        </p:spPr>
      </p:sp>
      <p:sp>
        <p:nvSpPr>
          <p:cNvPr id="448" name="Google Shape;448;p62"/>
          <p:cNvSpPr txBox="1">
            <a:spLocks noGrp="1"/>
          </p:cNvSpPr>
          <p:nvPr>
            <p:ph type="body" idx="1"/>
          </p:nvPr>
        </p:nvSpPr>
        <p:spPr>
          <a:xfrm>
            <a:off x="604610" y="4123880"/>
            <a:ext cx="2220341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9" name="Google Shape;449;p62"/>
          <p:cNvSpPr txBox="1">
            <a:spLocks noGrp="1"/>
          </p:cNvSpPr>
          <p:nvPr>
            <p:ph type="body" idx="6"/>
          </p:nvPr>
        </p:nvSpPr>
        <p:spPr>
          <a:xfrm>
            <a:off x="604610" y="4879254"/>
            <a:ext cx="2220341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0" name="Google Shape;450;p62"/>
          <p:cNvSpPr txBox="1">
            <a:spLocks noGrp="1"/>
          </p:cNvSpPr>
          <p:nvPr>
            <p:ph type="body" idx="7"/>
          </p:nvPr>
        </p:nvSpPr>
        <p:spPr>
          <a:xfrm>
            <a:off x="3549235" y="4123880"/>
            <a:ext cx="2220341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1" name="Google Shape;451;p62"/>
          <p:cNvSpPr txBox="1">
            <a:spLocks noGrp="1"/>
          </p:cNvSpPr>
          <p:nvPr>
            <p:ph type="body" idx="8"/>
          </p:nvPr>
        </p:nvSpPr>
        <p:spPr>
          <a:xfrm>
            <a:off x="3549235" y="4879254"/>
            <a:ext cx="2220341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2" name="Google Shape;452;p62"/>
          <p:cNvSpPr txBox="1">
            <a:spLocks noGrp="1"/>
          </p:cNvSpPr>
          <p:nvPr>
            <p:ph type="body" idx="9"/>
          </p:nvPr>
        </p:nvSpPr>
        <p:spPr>
          <a:xfrm>
            <a:off x="6493859" y="4123880"/>
            <a:ext cx="2220341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" name="Google Shape;453;p62"/>
          <p:cNvSpPr txBox="1">
            <a:spLocks noGrp="1"/>
          </p:cNvSpPr>
          <p:nvPr>
            <p:ph type="body" idx="13"/>
          </p:nvPr>
        </p:nvSpPr>
        <p:spPr>
          <a:xfrm>
            <a:off x="6493859" y="4879254"/>
            <a:ext cx="2220341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4" name="Google Shape;454;p62"/>
          <p:cNvSpPr txBox="1">
            <a:spLocks noGrp="1"/>
          </p:cNvSpPr>
          <p:nvPr>
            <p:ph type="body" idx="14"/>
          </p:nvPr>
        </p:nvSpPr>
        <p:spPr>
          <a:xfrm>
            <a:off x="9438486" y="4123880"/>
            <a:ext cx="2220341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5" name="Google Shape;455;p62"/>
          <p:cNvSpPr txBox="1">
            <a:spLocks noGrp="1"/>
          </p:cNvSpPr>
          <p:nvPr>
            <p:ph type="body" idx="15"/>
          </p:nvPr>
        </p:nvSpPr>
        <p:spPr>
          <a:xfrm>
            <a:off x="9438486" y="4879254"/>
            <a:ext cx="2220341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Only">
  <p:cSld name="13_Title Only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3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63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9" name="Google Shape;459;p63"/>
          <p:cNvCxnSpPr/>
          <p:nvPr/>
        </p:nvCxnSpPr>
        <p:spPr>
          <a:xfrm>
            <a:off x="4790661" y="6917634"/>
            <a:ext cx="191825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0" name="Google Shape;460;p63"/>
          <p:cNvSpPr>
            <a:spLocks noGrp="1"/>
          </p:cNvSpPr>
          <p:nvPr>
            <p:ph type="chart" idx="2"/>
          </p:nvPr>
        </p:nvSpPr>
        <p:spPr>
          <a:xfrm>
            <a:off x="371475" y="1233488"/>
            <a:ext cx="11520488" cy="496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Only">
  <p:cSld name="14_Title Only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4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64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4" name="Google Shape;464;p64"/>
          <p:cNvCxnSpPr/>
          <p:nvPr/>
        </p:nvCxnSpPr>
        <p:spPr>
          <a:xfrm>
            <a:off x="4790661" y="6917634"/>
            <a:ext cx="191825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5" name="Google Shape;465;p64"/>
          <p:cNvSpPr>
            <a:spLocks noGrp="1"/>
          </p:cNvSpPr>
          <p:nvPr>
            <p:ph type="chart" idx="2"/>
          </p:nvPr>
        </p:nvSpPr>
        <p:spPr>
          <a:xfrm>
            <a:off x="371475" y="1233488"/>
            <a:ext cx="7450621" cy="496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64"/>
          <p:cNvSpPr>
            <a:spLocks noGrp="1"/>
          </p:cNvSpPr>
          <p:nvPr>
            <p:ph type="pic" idx="3"/>
          </p:nvPr>
        </p:nvSpPr>
        <p:spPr>
          <a:xfrm>
            <a:off x="7940675" y="1233488"/>
            <a:ext cx="3951288" cy="496728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Only">
  <p:cSld name="15_Title Only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5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65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0" name="Google Shape;470;p65"/>
          <p:cNvCxnSpPr/>
          <p:nvPr/>
        </p:nvCxnSpPr>
        <p:spPr>
          <a:xfrm>
            <a:off x="4790661" y="6917634"/>
            <a:ext cx="191825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1" name="Google Shape;471;p65"/>
          <p:cNvSpPr>
            <a:spLocks noGrp="1"/>
          </p:cNvSpPr>
          <p:nvPr>
            <p:ph type="chart" idx="2"/>
          </p:nvPr>
        </p:nvSpPr>
        <p:spPr>
          <a:xfrm>
            <a:off x="381415" y="1233488"/>
            <a:ext cx="5512490" cy="496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65"/>
          <p:cNvSpPr>
            <a:spLocks noGrp="1"/>
          </p:cNvSpPr>
          <p:nvPr>
            <p:ph type="chart" idx="3"/>
          </p:nvPr>
        </p:nvSpPr>
        <p:spPr>
          <a:xfrm>
            <a:off x="6379473" y="1233488"/>
            <a:ext cx="5512490" cy="496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73" name="Google Shape;473;p65"/>
          <p:cNvCxnSpPr/>
          <p:nvPr/>
        </p:nvCxnSpPr>
        <p:spPr>
          <a:xfrm>
            <a:off x="6125817" y="1233488"/>
            <a:ext cx="0" cy="496728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Only">
  <p:cSld name="16_Title Only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6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66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7" name="Google Shape;477;p66"/>
          <p:cNvCxnSpPr/>
          <p:nvPr/>
        </p:nvCxnSpPr>
        <p:spPr>
          <a:xfrm>
            <a:off x="4790661" y="6917634"/>
            <a:ext cx="191825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8" name="Google Shape;478;p66"/>
          <p:cNvSpPr>
            <a:spLocks noGrp="1"/>
          </p:cNvSpPr>
          <p:nvPr>
            <p:ph type="chart" idx="2"/>
          </p:nvPr>
        </p:nvSpPr>
        <p:spPr>
          <a:xfrm>
            <a:off x="510622" y="1362696"/>
            <a:ext cx="5552246" cy="229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9" name="Google Shape;479;p66"/>
          <p:cNvSpPr>
            <a:spLocks noGrp="1"/>
          </p:cNvSpPr>
          <p:nvPr>
            <p:ph type="chart" idx="3"/>
          </p:nvPr>
        </p:nvSpPr>
        <p:spPr>
          <a:xfrm>
            <a:off x="500682" y="3781218"/>
            <a:ext cx="5552246" cy="229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0" name="Google Shape;480;p66"/>
          <p:cNvSpPr>
            <a:spLocks noGrp="1"/>
          </p:cNvSpPr>
          <p:nvPr>
            <p:ph type="chart" idx="4"/>
          </p:nvPr>
        </p:nvSpPr>
        <p:spPr>
          <a:xfrm>
            <a:off x="6208643" y="1367561"/>
            <a:ext cx="5552246" cy="229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1" name="Google Shape;481;p66"/>
          <p:cNvSpPr>
            <a:spLocks noGrp="1"/>
          </p:cNvSpPr>
          <p:nvPr>
            <p:ph type="chart" idx="5"/>
          </p:nvPr>
        </p:nvSpPr>
        <p:spPr>
          <a:xfrm>
            <a:off x="6198703" y="3786083"/>
            <a:ext cx="5552246" cy="229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/>
          <p:nvPr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2"/>
          <p:cNvSpPr/>
          <p:nvPr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2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581026" y="1724025"/>
            <a:ext cx="314325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2"/>
          </p:nvPr>
        </p:nvSpPr>
        <p:spPr>
          <a:xfrm>
            <a:off x="8451282" y="1712119"/>
            <a:ext cx="31428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22"/>
          <p:cNvSpPr>
            <a:spLocks noGrp="1"/>
          </p:cNvSpPr>
          <p:nvPr>
            <p:ph type="pic" idx="3"/>
          </p:nvPr>
        </p:nvSpPr>
        <p:spPr>
          <a:xfrm>
            <a:off x="3967163" y="1233488"/>
            <a:ext cx="4257675" cy="514826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6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85" name="Google Shape;485;p67"/>
          <p:cNvSpPr txBox="1">
            <a:spLocks noGrp="1"/>
          </p:cNvSpPr>
          <p:nvPr>
            <p:ph type="ctrTitle"/>
          </p:nvPr>
        </p:nvSpPr>
        <p:spPr>
          <a:xfrm>
            <a:off x="1727201" y="2337595"/>
            <a:ext cx="8737600" cy="2182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Calibri"/>
              <a:buNone/>
              <a:defRPr sz="11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6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9" name="Google Shape;489;p6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0" name="Google Shape;490;p68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6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94" name="Google Shape;494;p6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5" name="Google Shape;495;p69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ison">
  <p:cSld name="3_Comparis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/>
          <p:nvPr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3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1"/>
          </p:nvPr>
        </p:nvSpPr>
        <p:spPr>
          <a:xfrm>
            <a:off x="6261797" y="3634443"/>
            <a:ext cx="5630165" cy="518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body" idx="2"/>
          </p:nvPr>
        </p:nvSpPr>
        <p:spPr>
          <a:xfrm>
            <a:off x="6261797" y="4247320"/>
            <a:ext cx="5630165" cy="195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3"/>
          </p:nvPr>
        </p:nvSpPr>
        <p:spPr>
          <a:xfrm>
            <a:off x="371476" y="3634443"/>
            <a:ext cx="5582064" cy="518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4"/>
          </p:nvPr>
        </p:nvSpPr>
        <p:spPr>
          <a:xfrm>
            <a:off x="371476" y="4247320"/>
            <a:ext cx="5582064" cy="195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>
            <a:spLocks noGrp="1"/>
          </p:cNvSpPr>
          <p:nvPr>
            <p:ph type="pic" idx="5"/>
          </p:nvPr>
        </p:nvSpPr>
        <p:spPr>
          <a:xfrm>
            <a:off x="371476" y="1593851"/>
            <a:ext cx="5582064" cy="192956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9" name="Google Shape;59;p23"/>
          <p:cNvSpPr>
            <a:spLocks noGrp="1"/>
          </p:cNvSpPr>
          <p:nvPr>
            <p:ph type="pic" idx="6"/>
          </p:nvPr>
        </p:nvSpPr>
        <p:spPr>
          <a:xfrm>
            <a:off x="6281738" y="1593850"/>
            <a:ext cx="5582064" cy="192956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1"/>
          </p:nvPr>
        </p:nvSpPr>
        <p:spPr>
          <a:xfrm>
            <a:off x="647699" y="4517395"/>
            <a:ext cx="5372096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body" idx="2"/>
          </p:nvPr>
        </p:nvSpPr>
        <p:spPr>
          <a:xfrm>
            <a:off x="6254749" y="1642105"/>
            <a:ext cx="5372096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/>
          <p:nvPr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4"/>
          <p:cNvSpPr/>
          <p:nvPr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4"/>
          <p:cNvSpPr>
            <a:spLocks noGrp="1"/>
          </p:cNvSpPr>
          <p:nvPr>
            <p:ph type="pic" idx="3"/>
          </p:nvPr>
        </p:nvSpPr>
        <p:spPr>
          <a:xfrm>
            <a:off x="647699" y="571500"/>
            <a:ext cx="5372097" cy="383984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7" name="Google Shape;67;p24"/>
          <p:cNvSpPr>
            <a:spLocks noGrp="1"/>
          </p:cNvSpPr>
          <p:nvPr>
            <p:ph type="pic" idx="4"/>
          </p:nvPr>
        </p:nvSpPr>
        <p:spPr>
          <a:xfrm>
            <a:off x="6254748" y="2429505"/>
            <a:ext cx="5372097" cy="385699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/>
          <p:nvPr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5"/>
          <p:cNvSpPr/>
          <p:nvPr/>
        </p:nvSpPr>
        <p:spPr>
          <a:xfrm>
            <a:off x="0" y="1389743"/>
            <a:ext cx="12192000" cy="40785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E90"/>
              </a:buClr>
              <a:buSzPts val="2000"/>
              <a:buNone/>
              <a:defRPr sz="2000">
                <a:solidFill>
                  <a:srgbClr val="8D8E9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E90"/>
              </a:buClr>
              <a:buSzPts val="1800"/>
              <a:buNone/>
              <a:defRPr sz="1800">
                <a:solidFill>
                  <a:srgbClr val="8D8E9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E90"/>
              </a:buClr>
              <a:buSzPts val="1600"/>
              <a:buNone/>
              <a:defRPr sz="1600">
                <a:solidFill>
                  <a:srgbClr val="8D8E9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E90"/>
              </a:buClr>
              <a:buSzPts val="1600"/>
              <a:buNone/>
              <a:defRPr sz="1600">
                <a:solidFill>
                  <a:srgbClr val="8D8E90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E90"/>
              </a:buClr>
              <a:buSzPts val="1600"/>
              <a:buNone/>
              <a:defRPr sz="1600">
                <a:solidFill>
                  <a:srgbClr val="8D8E90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E90"/>
              </a:buClr>
              <a:buSzPts val="1600"/>
              <a:buNone/>
              <a:defRPr sz="1600">
                <a:solidFill>
                  <a:srgbClr val="8D8E90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E90"/>
              </a:buClr>
              <a:buSzPts val="1600"/>
              <a:buNone/>
              <a:defRPr sz="1600">
                <a:solidFill>
                  <a:srgbClr val="8D8E90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E90"/>
              </a:buClr>
              <a:buSzPts val="1600"/>
              <a:buNone/>
              <a:defRPr sz="1600">
                <a:solidFill>
                  <a:srgbClr val="8D8E90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25"/>
          <p:cNvSpPr/>
          <p:nvPr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5"/>
          <p:cNvSpPr/>
          <p:nvPr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6"/>
          <p:cNvSpPr/>
          <p:nvPr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6"/>
          <p:cNvSpPr/>
          <p:nvPr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6"/>
          <p:cNvSpPr/>
          <p:nvPr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6"/>
          <p:cNvSpPr/>
          <p:nvPr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6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3" name="Google Shape;83;p26"/>
          <p:cNvCxnSpPr/>
          <p:nvPr/>
        </p:nvCxnSpPr>
        <p:spPr>
          <a:xfrm>
            <a:off x="4790661" y="6917634"/>
            <a:ext cx="191825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26"/>
          <p:cNvSpPr>
            <a:spLocks noGrp="1"/>
          </p:cNvSpPr>
          <p:nvPr>
            <p:ph type="pic" idx="2"/>
          </p:nvPr>
        </p:nvSpPr>
        <p:spPr>
          <a:xfrm>
            <a:off x="467420" y="1761485"/>
            <a:ext cx="2494721" cy="2226366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26"/>
          <p:cNvSpPr>
            <a:spLocks noGrp="1"/>
          </p:cNvSpPr>
          <p:nvPr>
            <p:ph type="pic" idx="3"/>
          </p:nvPr>
        </p:nvSpPr>
        <p:spPr>
          <a:xfrm>
            <a:off x="3412045" y="1761485"/>
            <a:ext cx="2494721" cy="2226366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6"/>
          <p:cNvSpPr>
            <a:spLocks noGrp="1"/>
          </p:cNvSpPr>
          <p:nvPr>
            <p:ph type="pic" idx="4"/>
          </p:nvPr>
        </p:nvSpPr>
        <p:spPr>
          <a:xfrm>
            <a:off x="6356669" y="1761485"/>
            <a:ext cx="2494721" cy="2226366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26"/>
          <p:cNvSpPr>
            <a:spLocks noGrp="1"/>
          </p:cNvSpPr>
          <p:nvPr>
            <p:ph type="pic" idx="5"/>
          </p:nvPr>
        </p:nvSpPr>
        <p:spPr>
          <a:xfrm>
            <a:off x="9301294" y="1761485"/>
            <a:ext cx="2494721" cy="2226366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6"/>
          <p:cNvSpPr txBox="1">
            <a:spLocks noGrp="1"/>
          </p:cNvSpPr>
          <p:nvPr>
            <p:ph type="body" idx="1"/>
          </p:nvPr>
        </p:nvSpPr>
        <p:spPr>
          <a:xfrm>
            <a:off x="371474" y="4302782"/>
            <a:ext cx="2686613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body" idx="6"/>
          </p:nvPr>
        </p:nvSpPr>
        <p:spPr>
          <a:xfrm>
            <a:off x="371474" y="5058156"/>
            <a:ext cx="2686613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body" idx="7"/>
          </p:nvPr>
        </p:nvSpPr>
        <p:spPr>
          <a:xfrm>
            <a:off x="3316099" y="4302782"/>
            <a:ext cx="2686613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body" idx="8"/>
          </p:nvPr>
        </p:nvSpPr>
        <p:spPr>
          <a:xfrm>
            <a:off x="3316099" y="5058156"/>
            <a:ext cx="2686613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body" idx="9"/>
          </p:nvPr>
        </p:nvSpPr>
        <p:spPr>
          <a:xfrm>
            <a:off x="6260723" y="4302782"/>
            <a:ext cx="2686613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body" idx="13"/>
          </p:nvPr>
        </p:nvSpPr>
        <p:spPr>
          <a:xfrm>
            <a:off x="6260723" y="5058156"/>
            <a:ext cx="2686613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4"/>
          </p:nvPr>
        </p:nvSpPr>
        <p:spPr>
          <a:xfrm>
            <a:off x="9205350" y="4302782"/>
            <a:ext cx="2686613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 txBox="1">
            <a:spLocks noGrp="1"/>
          </p:cNvSpPr>
          <p:nvPr>
            <p:ph type="body" idx="15"/>
          </p:nvPr>
        </p:nvSpPr>
        <p:spPr>
          <a:xfrm>
            <a:off x="9205350" y="5058156"/>
            <a:ext cx="2686613" cy="6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/>
          <p:nvPr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7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7"/>
          <p:cNvSpPr/>
          <p:nvPr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Xv_5YY1V2Mq-hu6GtnJxkz7IIMvT8e7/view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flickr.com/photos/51735839@n00/1331787492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86061"/>
            <a:ext cx="6034088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02" name="Google Shape;502;p1"/>
          <p:cNvSpPr txBox="1"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Harrisburg City School District Elementary and Secondary School Emergency Relief (ESSER)</a:t>
            </a:r>
            <a:br>
              <a:rPr lang="en-US" sz="3600"/>
            </a:br>
            <a:r>
              <a:rPr lang="en-US" sz="3600"/>
              <a:t>Progress Report </a:t>
            </a:r>
            <a:br>
              <a:rPr lang="en-US" sz="3600"/>
            </a:br>
            <a:endParaRPr sz="3600"/>
          </a:p>
        </p:txBody>
      </p:sp>
      <p:sp>
        <p:nvSpPr>
          <p:cNvPr id="503" name="Google Shape;503;p1"/>
          <p:cNvSpPr txBox="1">
            <a:spLocks noGrp="1"/>
          </p:cNvSpPr>
          <p:nvPr>
            <p:ph type="subTitle" idx="1"/>
          </p:nvPr>
        </p:nvSpPr>
        <p:spPr>
          <a:xfrm>
            <a:off x="6905625" y="4368800"/>
            <a:ext cx="4986338" cy="976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b="1"/>
              <a:t>Dr. Christy Thompson,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b="1"/>
              <a:t>ESSER Administrator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b="1"/>
              <a:t>January 10, 2023</a:t>
            </a:r>
            <a:endParaRPr/>
          </a:p>
        </p:txBody>
      </p:sp>
      <p:pic>
        <p:nvPicPr>
          <p:cNvPr id="504" name="Google Shape;50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9079" y="5415167"/>
            <a:ext cx="1850906" cy="1442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0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ESSER III ONGOING PROJECTS</a:t>
            </a:r>
            <a:endParaRPr/>
          </a:p>
        </p:txBody>
      </p:sp>
      <p:pic>
        <p:nvPicPr>
          <p:cNvPr id="588" name="Google Shape;588;p1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56350" y="1761485"/>
            <a:ext cx="2495550" cy="2226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10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l="18485" r="18484"/>
          <a:stretch/>
        </p:blipFill>
        <p:spPr>
          <a:xfrm>
            <a:off x="9301294" y="1761485"/>
            <a:ext cx="2494721" cy="2226366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10"/>
          <p:cNvSpPr txBox="1">
            <a:spLocks noGrp="1"/>
          </p:cNvSpPr>
          <p:nvPr>
            <p:ph type="body" idx="6"/>
          </p:nvPr>
        </p:nvSpPr>
        <p:spPr>
          <a:xfrm>
            <a:off x="300037" y="4302782"/>
            <a:ext cx="2686613" cy="13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b="1"/>
              <a:t>HVLA Project Manager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b="1"/>
              <a:t>HVLA Teachers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b="1"/>
              <a:t>ESSER Administrator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b="1"/>
              <a:t>LivingWell Contractor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591" name="Google Shape;591;p10"/>
          <p:cNvSpPr txBox="1">
            <a:spLocks noGrp="1"/>
          </p:cNvSpPr>
          <p:nvPr>
            <p:ph type="body" idx="8"/>
          </p:nvPr>
        </p:nvSpPr>
        <p:spPr>
          <a:xfrm>
            <a:off x="3316006" y="4345541"/>
            <a:ext cx="2686613" cy="154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b="1"/>
              <a:t>Behavior Specialist Elementary, Middle and High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b="1"/>
              <a:t>Supervisor of Extended Learning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b="1"/>
              <a:t>Effective School Solutions Contractor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592" name="Google Shape;592;p10"/>
          <p:cNvSpPr txBox="1">
            <a:spLocks noGrp="1"/>
          </p:cNvSpPr>
          <p:nvPr>
            <p:ph type="body" idx="13"/>
          </p:nvPr>
        </p:nvSpPr>
        <p:spPr>
          <a:xfrm>
            <a:off x="6260678" y="4391375"/>
            <a:ext cx="2686613" cy="1379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b="1"/>
              <a:t>HVAC Replacements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b="1"/>
              <a:t>Steele Renovations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b="1"/>
              <a:t>Student Recognitions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b="1"/>
              <a:t>Staff Recognitions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593" name="Google Shape;593;p10"/>
          <p:cNvSpPr txBox="1">
            <a:spLocks noGrp="1"/>
          </p:cNvSpPr>
          <p:nvPr>
            <p:ph type="body" idx="15"/>
          </p:nvPr>
        </p:nvSpPr>
        <p:spPr>
          <a:xfrm>
            <a:off x="8719369" y="4302769"/>
            <a:ext cx="26865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b="1"/>
              <a:t>Technology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b="1"/>
              <a:t>Academic Supplies/Subscriptions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b="1"/>
              <a:t>Network Equipment</a:t>
            </a:r>
            <a:endParaRPr/>
          </a:p>
        </p:txBody>
      </p:sp>
      <p:pic>
        <p:nvPicPr>
          <p:cNvPr id="594" name="Google Shape;594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91100" y="1828799"/>
            <a:ext cx="2495550" cy="208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1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3411538" y="1828799"/>
            <a:ext cx="2495550" cy="2087593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10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597" name="Google Shape;597;p10"/>
          <p:cNvSpPr txBox="1"/>
          <p:nvPr/>
        </p:nvSpPr>
        <p:spPr>
          <a:xfrm>
            <a:off x="466725" y="3575617"/>
            <a:ext cx="249555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1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ESSER III</a:t>
            </a:r>
            <a:endParaRPr/>
          </a:p>
        </p:txBody>
      </p:sp>
      <p:sp>
        <p:nvSpPr>
          <p:cNvPr id="604" name="Google Shape;604;p11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605" name="Google Shape;605;p11"/>
          <p:cNvPicPr preferRelativeResize="0">
            <a:picLocks noGrp="1"/>
          </p:cNvPicPr>
          <p:nvPr>
            <p:ph type="chart" idx="2"/>
          </p:nvPr>
        </p:nvPicPr>
        <p:blipFill rotWithShape="1">
          <a:blip r:embed="rId3">
            <a:alphaModFix/>
          </a:blip>
          <a:srcRect b="61619"/>
          <a:stretch/>
        </p:blipFill>
        <p:spPr>
          <a:xfrm>
            <a:off x="5143501" y="1181969"/>
            <a:ext cx="6543674" cy="4918794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11"/>
          <p:cNvSpPr txBox="1"/>
          <p:nvPr/>
        </p:nvSpPr>
        <p:spPr>
          <a:xfrm>
            <a:off x="905774" y="2551837"/>
            <a:ext cx="307963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ARP ESSER III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2022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2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ESSER III</a:t>
            </a:r>
            <a:endParaRPr/>
          </a:p>
        </p:txBody>
      </p:sp>
      <p:sp>
        <p:nvSpPr>
          <p:cNvPr id="613" name="Google Shape;613;p12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614" name="Google Shape;614;p12"/>
          <p:cNvSpPr txBox="1"/>
          <p:nvPr/>
        </p:nvSpPr>
        <p:spPr>
          <a:xfrm>
            <a:off x="905774" y="2551837"/>
            <a:ext cx="307963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ARP ESSER III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2022</a:t>
            </a:r>
            <a:endParaRPr/>
          </a:p>
        </p:txBody>
      </p:sp>
      <p:pic>
        <p:nvPicPr>
          <p:cNvPr id="615" name="Google Shape;615;p12"/>
          <p:cNvPicPr preferRelativeResize="0">
            <a:picLocks noGrp="1"/>
          </p:cNvPicPr>
          <p:nvPr>
            <p:ph type="chart" idx="2"/>
          </p:nvPr>
        </p:nvPicPr>
        <p:blipFill rotWithShape="1">
          <a:blip r:embed="rId3">
            <a:alphaModFix/>
          </a:blip>
          <a:srcRect t="67210"/>
          <a:stretch/>
        </p:blipFill>
        <p:spPr>
          <a:xfrm>
            <a:off x="5408763" y="1141753"/>
            <a:ext cx="5995358" cy="4991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3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ESSER III</a:t>
            </a:r>
            <a:endParaRPr/>
          </a:p>
        </p:txBody>
      </p:sp>
      <p:sp>
        <p:nvSpPr>
          <p:cNvPr id="622" name="Google Shape;622;p13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623" name="Google Shape;623;p13"/>
          <p:cNvSpPr txBox="1"/>
          <p:nvPr/>
        </p:nvSpPr>
        <p:spPr>
          <a:xfrm>
            <a:off x="905774" y="2551837"/>
            <a:ext cx="307963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ARP ESSER III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2022</a:t>
            </a:r>
            <a:endParaRPr/>
          </a:p>
        </p:txBody>
      </p:sp>
      <p:pic>
        <p:nvPicPr>
          <p:cNvPr id="624" name="Google Shape;624;p13"/>
          <p:cNvPicPr preferRelativeResize="0">
            <a:picLocks noGrp="1"/>
          </p:cNvPicPr>
          <p:nvPr>
            <p:ph type="chart" idx="2"/>
          </p:nvPr>
        </p:nvPicPr>
        <p:blipFill rotWithShape="1">
          <a:blip r:embed="rId3">
            <a:alphaModFix/>
          </a:blip>
          <a:srcRect t="37513" b="33659"/>
          <a:stretch/>
        </p:blipFill>
        <p:spPr>
          <a:xfrm>
            <a:off x="4883958" y="1276710"/>
            <a:ext cx="7008004" cy="4295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4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ESSER PROJECTS SPOTLIGHT SCHOOLS</a:t>
            </a:r>
            <a:endParaRPr/>
          </a:p>
        </p:txBody>
      </p:sp>
      <p:sp>
        <p:nvSpPr>
          <p:cNvPr id="631" name="Google Shape;631;p14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632" name="Google Shape;632;p14"/>
          <p:cNvPicPr preferRelativeResize="0">
            <a:picLocks noGrp="1"/>
          </p:cNvPicPr>
          <p:nvPr>
            <p:ph type="ch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02537" y="3988727"/>
            <a:ext cx="2617798" cy="151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2537" y="1273387"/>
            <a:ext cx="2617798" cy="1595887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14"/>
          <p:cNvSpPr txBox="1">
            <a:spLocks noGrp="1"/>
          </p:cNvSpPr>
          <p:nvPr>
            <p:ph type="body" idx="1"/>
          </p:nvPr>
        </p:nvSpPr>
        <p:spPr>
          <a:xfrm>
            <a:off x="546100" y="1450975"/>
            <a:ext cx="4065588" cy="455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-US" sz="3600" b="1"/>
              <a:t>Marshall Math and Science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-US" sz="3600" b="1"/>
              <a:t>John Scott Elementary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-US" sz="3600" b="1"/>
              <a:t>Ben Franklin Elementary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-US" sz="3600" b="1"/>
              <a:t>John Harris High School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  <p:pic>
        <p:nvPicPr>
          <p:cNvPr id="635" name="Google Shape;63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8174" y="1252434"/>
            <a:ext cx="2686534" cy="163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64438" y="3967776"/>
            <a:ext cx="2686534" cy="1538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5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ESSER PROJECTS SPOTLIGHT SCHOOLS</a:t>
            </a:r>
            <a:endParaRPr/>
          </a:p>
        </p:txBody>
      </p:sp>
      <p:sp>
        <p:nvSpPr>
          <p:cNvPr id="643" name="Google Shape;643;p15"/>
          <p:cNvSpPr txBox="1"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INSERT VIDEO</a:t>
            </a:r>
            <a:endParaRPr/>
          </a:p>
        </p:txBody>
      </p:sp>
      <p:sp>
        <p:nvSpPr>
          <p:cNvPr id="644" name="Google Shape;644;p15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645" name="Google Shape;645;p15" title="Esser 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811" r="7810"/>
          <a:stretch/>
        </p:blipFill>
        <p:spPr>
          <a:xfrm>
            <a:off x="907930" y="569344"/>
            <a:ext cx="5533145" cy="62886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652" name="Google Shape;652;p16"/>
          <p:cNvSpPr txBox="1"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653" name="Google Shape;653;p16"/>
          <p:cNvSpPr txBox="1"/>
          <p:nvPr/>
        </p:nvSpPr>
        <p:spPr>
          <a:xfrm>
            <a:off x="907930" y="6858000"/>
            <a:ext cx="553314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"/>
          <p:cNvSpPr txBox="1"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ELEMENTARY AND SECONDARY SCHOOL EMERGENCY RELIEF FUND IMPLEMENTATION</a:t>
            </a:r>
            <a:endParaRPr/>
          </a:p>
        </p:txBody>
      </p:sp>
      <p:sp>
        <p:nvSpPr>
          <p:cNvPr id="511" name="Google Shape;511;p2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512" name="Google Shape;512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17601" y="1016000"/>
            <a:ext cx="5138058" cy="497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13" name="Google Shape;513;p2"/>
          <p:cNvPicPr preferRelativeResize="0"/>
          <p:nvPr/>
        </p:nvPicPr>
        <p:blipFill rotWithShape="1">
          <a:blip r:embed="rId4">
            <a:alphaModFix/>
          </a:blip>
          <a:srcRect t="8428" r="51717" b="68050"/>
          <a:stretch/>
        </p:blipFill>
        <p:spPr>
          <a:xfrm>
            <a:off x="6435306" y="2847749"/>
            <a:ext cx="5350403" cy="3449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"/>
          <p:cNvSpPr txBox="1"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Calibri"/>
              <a:buNone/>
            </a:pPr>
            <a:r>
              <a:rPr lang="en-US"/>
              <a:t>ESSER I  ALLOCATION $4,767,579.00</a:t>
            </a:r>
            <a:br>
              <a:rPr lang="en-US"/>
            </a:br>
            <a:endParaRPr sz="4000"/>
          </a:p>
        </p:txBody>
      </p:sp>
      <p:sp>
        <p:nvSpPr>
          <p:cNvPr id="520" name="Google Shape;520;p3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521" name="Google Shape;52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1476" y="260350"/>
            <a:ext cx="11520488" cy="36575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22" name="Google Shape;522;p3"/>
          <p:cNvSpPr txBox="1"/>
          <p:nvPr/>
        </p:nvSpPr>
        <p:spPr>
          <a:xfrm>
            <a:off x="2527539" y="5275775"/>
            <a:ext cx="705640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has the district spent its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ESSER I Funds?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4" descr="Woman in business attir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14140" y="174086"/>
            <a:ext cx="9446430" cy="63007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29" name="Google Shape;529;p4"/>
          <p:cNvSpPr txBox="1"/>
          <p:nvPr/>
        </p:nvSpPr>
        <p:spPr>
          <a:xfrm>
            <a:off x="4839418" y="534838"/>
            <a:ext cx="582115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ESSER I COMPLETED PROJECTS</a:t>
            </a:r>
            <a:endParaRPr/>
          </a:p>
        </p:txBody>
      </p:sp>
      <p:sp>
        <p:nvSpPr>
          <p:cNvPr id="530" name="Google Shape;530;p4"/>
          <p:cNvSpPr txBox="1"/>
          <p:nvPr/>
        </p:nvSpPr>
        <p:spPr>
          <a:xfrm>
            <a:off x="5331125" y="2734574"/>
            <a:ext cx="5080958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Protective Equipment;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Salaries and Benefits (Reg. Ed/Spec. Ed.;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HVLA Contract/Montgomery County Intermediate Unit;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Non-Public School Programs; and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Fees.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"/>
          <p:cNvSpPr txBox="1"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ESSER I FINANICAL FORECAST</a:t>
            </a:r>
            <a:endParaRPr/>
          </a:p>
        </p:txBody>
      </p:sp>
      <p:pic>
        <p:nvPicPr>
          <p:cNvPr id="537" name="Google Shape;537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1543887"/>
            <a:ext cx="3595688" cy="1885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224838" y="1543887"/>
            <a:ext cx="3740000" cy="457224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540" name="Google Shape;540;p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48757" t="-231" r="16550" b="231"/>
          <a:stretch/>
        </p:blipFill>
        <p:spPr>
          <a:xfrm>
            <a:off x="3967163" y="1233488"/>
            <a:ext cx="4257675" cy="514826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41" name="Google Shape;54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475" y="3395976"/>
            <a:ext cx="3595688" cy="272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"/>
          <p:cNvSpPr txBox="1">
            <a:spLocks noGrp="1"/>
          </p:cNvSpPr>
          <p:nvPr>
            <p:ph type="title"/>
          </p:nvPr>
        </p:nvSpPr>
        <p:spPr>
          <a:xfrm>
            <a:off x="371476" y="0"/>
            <a:ext cx="11520486" cy="160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/>
              <a:t>ESSER II ALLOCATION</a:t>
            </a:r>
            <a:br>
              <a:rPr lang="en-US" sz="5400"/>
            </a:br>
            <a:r>
              <a:rPr lang="en-US" sz="5400"/>
              <a:t>$24,873,106</a:t>
            </a:r>
            <a:endParaRPr/>
          </a:p>
        </p:txBody>
      </p:sp>
      <p:sp>
        <p:nvSpPr>
          <p:cNvPr id="548" name="Google Shape;548;p6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549" name="Google Shape;549;p6"/>
          <p:cNvSpPr txBox="1">
            <a:spLocks noGrp="1"/>
          </p:cNvSpPr>
          <p:nvPr>
            <p:ph type="body" idx="3"/>
          </p:nvPr>
        </p:nvSpPr>
        <p:spPr>
          <a:xfrm>
            <a:off x="362235" y="4793470"/>
            <a:ext cx="11343196" cy="518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400"/>
              <a:t>How has the district spent its ESSER II Funds?</a:t>
            </a:r>
            <a:endParaRPr/>
          </a:p>
        </p:txBody>
      </p:sp>
      <p:pic>
        <p:nvPicPr>
          <p:cNvPr id="550" name="Google Shape;550;p6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1476" y="1593851"/>
            <a:ext cx="5582064" cy="192956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51" name="Google Shape;551;p6"/>
          <p:cNvPicPr preferRelativeResize="0">
            <a:picLocks noGrp="1"/>
          </p:cNvPicPr>
          <p:nvPr>
            <p:ph type="pic" idx="6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281738" y="1593850"/>
            <a:ext cx="5582064" cy="192956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"/>
          <p:cNvSpPr txBox="1">
            <a:spLocks noGrp="1"/>
          </p:cNvSpPr>
          <p:nvPr>
            <p:ph type="sldNum" idx="4294967295"/>
          </p:nvPr>
        </p:nvSpPr>
        <p:spPr>
          <a:xfrm>
            <a:off x="11818938" y="6581775"/>
            <a:ext cx="373062" cy="20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558" name="Google Shape;558;p7"/>
          <p:cNvSpPr txBox="1"/>
          <p:nvPr/>
        </p:nvSpPr>
        <p:spPr>
          <a:xfrm>
            <a:off x="1848852" y="1430"/>
            <a:ext cx="544830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ESSER II FINANCIAL FORECAST</a:t>
            </a:r>
            <a:endParaRPr/>
          </a:p>
        </p:txBody>
      </p:sp>
      <p:pic>
        <p:nvPicPr>
          <p:cNvPr id="559" name="Google Shape;55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86579"/>
            <a:ext cx="5065295" cy="284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2851" y="1349739"/>
            <a:ext cx="4584589" cy="2749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2851" y="4099273"/>
            <a:ext cx="4584589" cy="2749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"/>
          <p:cNvSpPr txBox="1">
            <a:spLocks noGrp="1"/>
          </p:cNvSpPr>
          <p:nvPr>
            <p:ph type="title"/>
          </p:nvPr>
        </p:nvSpPr>
        <p:spPr>
          <a:xfrm>
            <a:off x="371476" y="0"/>
            <a:ext cx="11520486" cy="160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/>
              <a:t>ESSER II</a:t>
            </a:r>
            <a:endParaRPr/>
          </a:p>
        </p:txBody>
      </p:sp>
      <p:sp>
        <p:nvSpPr>
          <p:cNvPr id="568" name="Google Shape;568;p8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569" name="Google Shape;569;p8"/>
          <p:cNvSpPr txBox="1">
            <a:spLocks noGrp="1"/>
          </p:cNvSpPr>
          <p:nvPr>
            <p:ph type="body" idx="2"/>
          </p:nvPr>
        </p:nvSpPr>
        <p:spPr>
          <a:xfrm>
            <a:off x="6261797" y="4247320"/>
            <a:ext cx="5630165" cy="195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Renzulli Learning;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Chromebooks 1:1 Learning for students;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Summer School Programming;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Academic supplies;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Classroom furniture; and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HVAC projects.</a:t>
            </a:r>
            <a:endParaRPr/>
          </a:p>
        </p:txBody>
      </p:sp>
      <p:sp>
        <p:nvSpPr>
          <p:cNvPr id="570" name="Google Shape;570;p8"/>
          <p:cNvSpPr txBox="1">
            <a:spLocks noGrp="1"/>
          </p:cNvSpPr>
          <p:nvPr>
            <p:ph type="body" idx="3"/>
          </p:nvPr>
        </p:nvSpPr>
        <p:spPr>
          <a:xfrm>
            <a:off x="371476" y="3634443"/>
            <a:ext cx="11343196" cy="518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How has the district spent its ESSER II Funds?</a:t>
            </a:r>
            <a:endParaRPr/>
          </a:p>
        </p:txBody>
      </p:sp>
      <p:sp>
        <p:nvSpPr>
          <p:cNvPr id="571" name="Google Shape;571;p8"/>
          <p:cNvSpPr txBox="1">
            <a:spLocks noGrp="1"/>
          </p:cNvSpPr>
          <p:nvPr>
            <p:ph type="body" idx="4"/>
          </p:nvPr>
        </p:nvSpPr>
        <p:spPr>
          <a:xfrm>
            <a:off x="371475" y="4199148"/>
            <a:ext cx="5471100" cy="25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 b="1"/>
              <a:t>Retention Bonuses for teachers and paraprofessionals;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 b="1"/>
              <a:t>Overtime and class coverage for teachers and paraprofessionals;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 b="1"/>
              <a:t>Salaries/benefits for music, art, library/media specialist;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 b="1"/>
              <a:t>Multi-tiered Support System (MTSS) PD;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 b="1"/>
              <a:t>Online Program Tuition for MCIU Program;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 b="1"/>
              <a:t>PA Counseling Contract</a:t>
            </a:r>
            <a:r>
              <a:rPr lang="en-US" sz="1700"/>
              <a:t>;</a:t>
            </a:r>
            <a:endParaRPr/>
          </a:p>
        </p:txBody>
      </p:sp>
      <p:pic>
        <p:nvPicPr>
          <p:cNvPr id="572" name="Google Shape;572;p8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68018" y="1610454"/>
            <a:ext cx="3917179" cy="192956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73" name="Google Shape;573;p8"/>
          <p:cNvPicPr preferRelativeResize="0">
            <a:picLocks noGrp="1"/>
          </p:cNvPicPr>
          <p:nvPr>
            <p:ph type="pic" idx="6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870340" y="1649362"/>
            <a:ext cx="3917179" cy="192956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"/>
          <p:cNvSpPr txBox="1"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br>
              <a:rPr lang="en-US"/>
            </a:br>
            <a:r>
              <a:rPr lang="en-US" sz="5300"/>
              <a:t>ESSER III ALLOCATION $50,311,096</a:t>
            </a:r>
            <a:endParaRPr/>
          </a:p>
        </p:txBody>
      </p:sp>
      <p:sp>
        <p:nvSpPr>
          <p:cNvPr id="580" name="Google Shape;580;p9"/>
          <p:cNvSpPr txBox="1"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 sz="4000" b="1"/>
              <a:t>How has the district spent its ARP ESSER III Funds?</a:t>
            </a:r>
            <a:endParaRPr/>
          </a:p>
        </p:txBody>
      </p:sp>
      <p:sp>
        <p:nvSpPr>
          <p:cNvPr id="581" name="Google Shape;581;p9"/>
          <p:cNvSpPr txBox="1">
            <a:spLocks noGrp="1"/>
          </p:cNvSpPr>
          <p:nvPr>
            <p:ph type="sldNum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Color_1">
      <a:dk1>
        <a:srgbClr val="32363F"/>
      </a:dk1>
      <a:lt1>
        <a:srgbClr val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</Words>
  <Application>Microsoft Office PowerPoint</Application>
  <PresentationFormat>Widescreen</PresentationFormat>
  <Paragraphs>97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Harrisburg City School District Elementary and Secondary School Emergency Relief (ESSER) Progress Report  </vt:lpstr>
      <vt:lpstr>ELEMENTARY AND SECONDARY SCHOOL EMERGENCY RELIEF FUND IMPLEMENTATION</vt:lpstr>
      <vt:lpstr>ESSER I  ALLOCATION $4,767,579.00 </vt:lpstr>
      <vt:lpstr>PowerPoint Presentation</vt:lpstr>
      <vt:lpstr>ESSER I FINANICAL FORECAST</vt:lpstr>
      <vt:lpstr>ESSER II ALLOCATION $24,873,106</vt:lpstr>
      <vt:lpstr>PowerPoint Presentation</vt:lpstr>
      <vt:lpstr>ESSER II</vt:lpstr>
      <vt:lpstr> ESSER III ALLOCATION $50,311,096</vt:lpstr>
      <vt:lpstr>ESSER III ONGOING PROJECTS</vt:lpstr>
      <vt:lpstr>ESSER III</vt:lpstr>
      <vt:lpstr>ESSER III</vt:lpstr>
      <vt:lpstr>ESSER III</vt:lpstr>
      <vt:lpstr>ESSER PROJECTS SPOTLIGHT SCHOOLS</vt:lpstr>
      <vt:lpstr>ESSER PROJECTS SPOTLIGHT SCHOOLS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revision>1</cp:revision>
  <dcterms:created xsi:type="dcterms:W3CDTF">2023-10-13T15:20:06Z</dcterms:created>
  <dcterms:modified xsi:type="dcterms:W3CDTF">2023-10-13T15:20:13Z</dcterms:modified>
</cp:coreProperties>
</file>