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trictFirstAndLastChars="0" embedTrueTypeFonts="1" saveSubsetFonts="1" autoCompressPictures="0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12188825" cy="6858000"/>
  <p:notesSz cx="6858000" cy="9144000"/>
  <p:embeddedFontLst>
    <p:embeddedFont>
      <p:font typeface="Bookman Old Style" panose="02050604050505020204" pitchFamily="18" charset="0"/>
      <p:regular r:id="rId32"/>
      <p:bold r:id="rId33"/>
      <p:italic r:id="rId34"/>
      <p:boldItalic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Century Gothic" panose="020B0502020202020204" pitchFamily="34" charset="0"/>
      <p:regular r:id="rId40"/>
      <p:bold r:id="rId41"/>
      <p:italic r:id="rId42"/>
      <p:boldItalic r:id="rId43"/>
    </p:embeddedFont>
    <p:embeddedFont>
      <p:font typeface="Nunito" pitchFamily="2" charset="0"/>
      <p:regular r:id="rId44"/>
      <p:bold r:id="rId45"/>
      <p:italic r:id="rId46"/>
      <p:boldItalic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945">
          <p15:clr>
            <a:srgbClr val="A4A3A4"/>
          </p15:clr>
        </p15:guide>
        <p15:guide id="3" orient="horz" pos="3888">
          <p15:clr>
            <a:srgbClr val="A4A3A4"/>
          </p15:clr>
        </p15:guide>
        <p15:guide id="4" orient="horz" pos="192">
          <p15:clr>
            <a:srgbClr val="A4A3A4"/>
          </p15:clr>
        </p15:guide>
        <p15:guide id="5" orient="horz" pos="1072">
          <p15:clr>
            <a:srgbClr val="A4A3A4"/>
          </p15:clr>
        </p15:guide>
        <p15:guide id="6" pos="3839">
          <p15:clr>
            <a:srgbClr val="A4A3A4"/>
          </p15:clr>
        </p15:guide>
        <p15:guide id="7" pos="704">
          <p15:clr>
            <a:srgbClr val="A4A3A4"/>
          </p15:clr>
        </p15:guide>
        <p15:guide id="8" pos="710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1" roundtripDataSignature="AMtx7miT9IyDP4k2zmkIgAkG7cI5ddfNC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DE22868-597A-4BE5-AAFC-7E0A3B428492}" v="5" dt="2023-10-13T15:21:28.020"/>
  </p1510:revLst>
</p1510:revInfo>
</file>

<file path=ppt/tableStyles.xml><?xml version="1.0" encoding="utf-8"?>
<a:tblStyleLst xmlns:a="http://schemas.openxmlformats.org/drawingml/2006/main" def="{8A4193F6-1217-4492-8A1A-61B0A6749BA6}">
  <a:tblStyle styleId="{8A4193F6-1217-4492-8A1A-61B0A6749BA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0" d="100"/>
          <a:sy n="100" d="100"/>
        </p:scale>
        <p:origin x="72" y="274"/>
      </p:cViewPr>
      <p:guideLst>
        <p:guide orient="horz" pos="2160"/>
        <p:guide orient="horz" pos="945"/>
        <p:guide orient="horz" pos="3888"/>
        <p:guide orient="horz" pos="192"/>
        <p:guide orient="horz" pos="1072"/>
        <p:guide pos="3839"/>
        <p:guide pos="704"/>
        <p:guide pos="710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56" Type="http://schemas.microsoft.com/office/2015/10/relationships/revisionInfo" Target="revisionInfo.xml"/><Relationship Id="rId8" Type="http://schemas.openxmlformats.org/officeDocument/2006/relationships/slide" Target="slides/slide7.xml"/><Relationship Id="rId51" Type="http://customschemas.google.com/relationships/presentationmetadata" Target="meta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20" Type="http://schemas.openxmlformats.org/officeDocument/2006/relationships/slide" Target="slides/slide19.xml"/><Relationship Id="rId41" Type="http://schemas.openxmlformats.org/officeDocument/2006/relationships/font" Target="fonts/font10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1200" b="0" i="0" u="none" strike="noStrike" cap="none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1" name="Google Shape;10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2" name="Google Shape;10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2d3c37a230_0_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2" name="Google Shape;182;g22d3c37a230_0_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191" name="Google Shape;19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286d0d71f15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198" name="Google Shape;198;g286d0d71f15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257013ab24c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/>
          </a:p>
        </p:txBody>
      </p:sp>
      <p:sp>
        <p:nvSpPr>
          <p:cNvPr id="205" name="Google Shape;205;g257013ab24c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213" name="Google Shape;21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8" name="Google Shape;22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286d0d71f15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6" name="Google Shape;236;g286d0d71f15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243" name="Google Shape;243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27ea837b0bf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251" name="Google Shape;251;g27ea837b0bf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259" name="Google Shape;259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9" name="Google Shape;10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257013ab24c_1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269" name="Google Shape;269;g257013ab24c_1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286" name="Google Shape;286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257013ab24c_1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296" name="Google Shape;296;g257013ab24c_1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2" name="Google Shape;312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257013ab24c_1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321" name="Google Shape;321;g257013ab24c_1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24544ed4ed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3" name="Google Shape;333;g24544ed4ed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257013ab24c_1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344" name="Google Shape;344;g257013ab24c_1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354" name="Google Shape;354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22d3c37a23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3" name="Google Shape;363;g22d3c37a23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1" name="Google Shape;371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118" name="Google Shape;11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127" name="Google Shape;12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6" name="Google Shape;13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146" name="Google Shape;14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156" name="Google Shape;15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165" name="Google Shape;16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174" name="Google Shape;17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oogle Shape;19;p32" descr="Stack of books"/>
          <p:cNvGrpSpPr/>
          <p:nvPr/>
        </p:nvGrpSpPr>
        <p:grpSpPr>
          <a:xfrm>
            <a:off x="0" y="0"/>
            <a:ext cx="12190620" cy="6858000"/>
            <a:chOff x="0" y="0"/>
            <a:chExt cx="12190620" cy="6858000"/>
          </a:xfrm>
        </p:grpSpPr>
        <p:sp>
          <p:nvSpPr>
            <p:cNvPr id="20" name="Google Shape;20;p32"/>
            <p:cNvSpPr/>
            <p:nvPr/>
          </p:nvSpPr>
          <p:spPr>
            <a:xfrm>
              <a:off x="1620" y="0"/>
              <a:ext cx="12189000" cy="6858000"/>
            </a:xfrm>
            <a:prstGeom prst="rect">
              <a:avLst/>
            </a:prstGeom>
            <a:gradFill>
              <a:gsLst>
                <a:gs pos="0">
                  <a:srgbClr val="4C661A"/>
                </a:gs>
                <a:gs pos="58000">
                  <a:srgbClr val="D5EAAE"/>
                </a:gs>
                <a:gs pos="100000">
                  <a:srgbClr val="4C661A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121875" tIns="60925" rIns="121875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grpSp>
          <p:nvGrpSpPr>
            <p:cNvPr id="21" name="Google Shape;21;p32"/>
            <p:cNvGrpSpPr/>
            <p:nvPr/>
          </p:nvGrpSpPr>
          <p:grpSpPr>
            <a:xfrm>
              <a:off x="0" y="0"/>
              <a:ext cx="4725984" cy="6858000"/>
              <a:chOff x="0" y="0"/>
              <a:chExt cx="4725984" cy="6858000"/>
            </a:xfrm>
          </p:grpSpPr>
          <p:pic>
            <p:nvPicPr>
              <p:cNvPr id="22" name="Google Shape;22;p32" descr="Stack of books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0" y="0"/>
                <a:ext cx="4591594" cy="685799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3" name="Google Shape;23;p32"/>
              <p:cNvSpPr/>
              <p:nvPr/>
            </p:nvSpPr>
            <p:spPr>
              <a:xfrm>
                <a:off x="4588884" y="0"/>
                <a:ext cx="137100" cy="6858000"/>
              </a:xfrm>
              <a:prstGeom prst="rect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endParaRPr sz="2400" b="0" i="0" u="none" strike="noStrike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</p:grpSp>
      </p:grpSp>
      <p:sp>
        <p:nvSpPr>
          <p:cNvPr id="24" name="Google Shape;24;p32"/>
          <p:cNvSpPr txBox="1">
            <a:spLocks noGrp="1"/>
          </p:cNvSpPr>
          <p:nvPr>
            <p:ph type="ctrTitle"/>
          </p:nvPr>
        </p:nvSpPr>
        <p:spPr>
          <a:xfrm>
            <a:off x="4879346" y="1498601"/>
            <a:ext cx="7008600" cy="3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Century Gothic"/>
              <a:buNone/>
              <a:defRPr sz="5400" b="0" cap="none">
                <a:solidFill>
                  <a:schemeClr val="dk2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2"/>
          <p:cNvSpPr txBox="1">
            <a:spLocks noGrp="1"/>
          </p:cNvSpPr>
          <p:nvPr>
            <p:ph type="subTitle" idx="1"/>
          </p:nvPr>
        </p:nvSpPr>
        <p:spPr>
          <a:xfrm>
            <a:off x="4879346" y="4927600"/>
            <a:ext cx="7008600" cy="12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rm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b="0" cap="none">
                <a:solidFill>
                  <a:srgbClr val="31521B"/>
                </a:solidFill>
              </a:defRPr>
            </a:lvl1pPr>
            <a:lvl2pPr lvl="1" algn="ctr" rtl="0">
              <a:lnSpc>
                <a:spcPct val="95000"/>
              </a:lnSpc>
              <a:spcBef>
                <a:spcPts val="1066"/>
              </a:spcBef>
              <a:spcAft>
                <a:spcPts val="0"/>
              </a:spcAft>
              <a:buSzPts val="2000"/>
              <a:buNone/>
              <a:defRPr>
                <a:solidFill>
                  <a:srgbClr val="888888"/>
                </a:solidFill>
              </a:defRPr>
            </a:lvl2pPr>
            <a:lvl3pPr lvl="2" algn="ctr" rtl="0">
              <a:lnSpc>
                <a:spcPct val="95000"/>
              </a:lnSpc>
              <a:spcBef>
                <a:spcPts val="1066"/>
              </a:spcBef>
              <a:spcAft>
                <a:spcPts val="0"/>
              </a:spcAft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 rtl="0">
              <a:lnSpc>
                <a:spcPct val="95000"/>
              </a:lnSpc>
              <a:spcBef>
                <a:spcPts val="1066"/>
              </a:spcBef>
              <a:spcAft>
                <a:spcPts val="0"/>
              </a:spcAft>
              <a:buSzPts val="1800"/>
              <a:buNone/>
              <a:defRPr>
                <a:solidFill>
                  <a:srgbClr val="888888"/>
                </a:solidFill>
              </a:defRPr>
            </a:lvl4pPr>
            <a:lvl5pPr lvl="4" algn="ctr" rtl="0">
              <a:lnSpc>
                <a:spcPct val="95000"/>
              </a:lnSpc>
              <a:spcBef>
                <a:spcPts val="1066"/>
              </a:spcBef>
              <a:spcAft>
                <a:spcPts val="0"/>
              </a:spcAft>
              <a:buSzPts val="1800"/>
              <a:buNone/>
              <a:defRPr>
                <a:solidFill>
                  <a:srgbClr val="888888"/>
                </a:solidFill>
              </a:defRPr>
            </a:lvl5pPr>
            <a:lvl6pPr lvl="5" algn="ctr" rtl="0">
              <a:lnSpc>
                <a:spcPct val="95000"/>
              </a:lnSpc>
              <a:spcBef>
                <a:spcPts val="1066"/>
              </a:spcBef>
              <a:spcAft>
                <a:spcPts val="0"/>
              </a:spcAft>
              <a:buSzPts val="1620"/>
              <a:buNone/>
              <a:defRPr>
                <a:solidFill>
                  <a:srgbClr val="888888"/>
                </a:solidFill>
              </a:defRPr>
            </a:lvl6pPr>
            <a:lvl7pPr lvl="6" algn="ctr" rtl="0">
              <a:lnSpc>
                <a:spcPct val="95000"/>
              </a:lnSpc>
              <a:spcBef>
                <a:spcPts val="1066"/>
              </a:spcBef>
              <a:spcAft>
                <a:spcPts val="0"/>
              </a:spcAft>
              <a:buSzPts val="1620"/>
              <a:buNone/>
              <a:defRPr>
                <a:solidFill>
                  <a:srgbClr val="888888"/>
                </a:solidFill>
              </a:defRPr>
            </a:lvl7pPr>
            <a:lvl8pPr lvl="7" algn="ctr" rtl="0">
              <a:lnSpc>
                <a:spcPct val="95000"/>
              </a:lnSpc>
              <a:spcBef>
                <a:spcPts val="1066"/>
              </a:spcBef>
              <a:spcAft>
                <a:spcPts val="0"/>
              </a:spcAft>
              <a:buSzPts val="1620"/>
              <a:buNone/>
              <a:defRPr>
                <a:solidFill>
                  <a:srgbClr val="888888"/>
                </a:solidFill>
              </a:defRPr>
            </a:lvl8pPr>
            <a:lvl9pPr lvl="8" algn="ctr" rtl="0">
              <a:lnSpc>
                <a:spcPct val="95000"/>
              </a:lnSpc>
              <a:spcBef>
                <a:spcPts val="1066"/>
              </a:spcBef>
              <a:spcAft>
                <a:spcPts val="0"/>
              </a:spcAft>
              <a:buSzPts val="162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32"/>
          <p:cNvSpPr txBox="1">
            <a:spLocks noGrp="1"/>
          </p:cNvSpPr>
          <p:nvPr>
            <p:ph type="dt" idx="10"/>
          </p:nvPr>
        </p:nvSpPr>
        <p:spPr>
          <a:xfrm>
            <a:off x="1117309" y="6400801"/>
            <a:ext cx="2742600" cy="3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2"/>
          <p:cNvSpPr txBox="1">
            <a:spLocks noGrp="1"/>
          </p:cNvSpPr>
          <p:nvPr>
            <p:ph type="ftr" idx="11"/>
          </p:nvPr>
        </p:nvSpPr>
        <p:spPr>
          <a:xfrm>
            <a:off x="3907842" y="6400801"/>
            <a:ext cx="6216300" cy="3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32"/>
          <p:cNvSpPr txBox="1">
            <a:spLocks noGrp="1"/>
          </p:cNvSpPr>
          <p:nvPr>
            <p:ph type="sldNum" idx="12"/>
          </p:nvPr>
        </p:nvSpPr>
        <p:spPr>
          <a:xfrm>
            <a:off x="10167146" y="6400801"/>
            <a:ext cx="1107600" cy="3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222F2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222F2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222F2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222F2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222F2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222F2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222F2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222F2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222F2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41"/>
          <p:cNvSpPr txBox="1">
            <a:spLocks noGrp="1"/>
          </p:cNvSpPr>
          <p:nvPr>
            <p:ph type="title"/>
          </p:nvPr>
        </p:nvSpPr>
        <p:spPr>
          <a:xfrm>
            <a:off x="1117309" y="76200"/>
            <a:ext cx="10157400" cy="139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rmAutofit/>
          </a:bodyPr>
          <a:lstStyle>
            <a:lvl1pPr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1521B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41"/>
          <p:cNvSpPr txBox="1">
            <a:spLocks noGrp="1"/>
          </p:cNvSpPr>
          <p:nvPr>
            <p:ph type="body" idx="1"/>
          </p:nvPr>
        </p:nvSpPr>
        <p:spPr>
          <a:xfrm rot="5400000">
            <a:off x="3960813" y="-1141750"/>
            <a:ext cx="4470300" cy="101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rmAutofit/>
          </a:bodyPr>
          <a:lstStyle>
            <a:lvl1pPr marL="457200" lvl="0" indent="-342900" algn="l" rtl="0">
              <a:lnSpc>
                <a:spcPct val="95000"/>
              </a:lnSpc>
              <a:spcBef>
                <a:spcPts val="1866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 rtl="0">
              <a:lnSpc>
                <a:spcPct val="95000"/>
              </a:lnSpc>
              <a:spcBef>
                <a:spcPts val="1066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42900" algn="l" rtl="0">
              <a:lnSpc>
                <a:spcPct val="95000"/>
              </a:lnSpc>
              <a:spcBef>
                <a:spcPts val="1066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 rtl="0">
              <a:lnSpc>
                <a:spcPct val="95000"/>
              </a:lnSpc>
              <a:spcBef>
                <a:spcPts val="1066"/>
              </a:spcBef>
              <a:spcAft>
                <a:spcPts val="0"/>
              </a:spcAft>
              <a:buSzPts val="1800"/>
              <a:buChar char="–"/>
              <a:defRPr/>
            </a:lvl4pPr>
            <a:lvl5pPr marL="2286000" lvl="4" indent="-342900" algn="l" rtl="0">
              <a:lnSpc>
                <a:spcPct val="95000"/>
              </a:lnSpc>
              <a:spcBef>
                <a:spcPts val="1066"/>
              </a:spcBef>
              <a:spcAft>
                <a:spcPts val="0"/>
              </a:spcAft>
              <a:buSzPts val="1800"/>
              <a:buChar char="–"/>
              <a:defRPr/>
            </a:lvl5pPr>
            <a:lvl6pPr marL="2743200" lvl="5" indent="-331470" algn="l" rtl="0">
              <a:lnSpc>
                <a:spcPct val="95000"/>
              </a:lnSpc>
              <a:spcBef>
                <a:spcPts val="1066"/>
              </a:spcBef>
              <a:spcAft>
                <a:spcPts val="0"/>
              </a:spcAft>
              <a:buSzPts val="1620"/>
              <a:buChar char="–"/>
              <a:defRPr/>
            </a:lvl6pPr>
            <a:lvl7pPr marL="3200400" lvl="6" indent="-331470" algn="l" rtl="0">
              <a:lnSpc>
                <a:spcPct val="95000"/>
              </a:lnSpc>
              <a:spcBef>
                <a:spcPts val="1066"/>
              </a:spcBef>
              <a:spcAft>
                <a:spcPts val="0"/>
              </a:spcAft>
              <a:buSzPts val="1620"/>
              <a:buChar char="–"/>
              <a:defRPr/>
            </a:lvl7pPr>
            <a:lvl8pPr marL="3657600" lvl="7" indent="-331470" algn="l" rtl="0">
              <a:lnSpc>
                <a:spcPct val="95000"/>
              </a:lnSpc>
              <a:spcBef>
                <a:spcPts val="1066"/>
              </a:spcBef>
              <a:spcAft>
                <a:spcPts val="0"/>
              </a:spcAft>
              <a:buSzPts val="1620"/>
              <a:buChar char="–"/>
              <a:defRPr/>
            </a:lvl8pPr>
            <a:lvl9pPr marL="4114800" lvl="8" indent="-228600" algn="l" rtl="0">
              <a:lnSpc>
                <a:spcPct val="95000"/>
              </a:lnSpc>
              <a:spcBef>
                <a:spcPts val="1066"/>
              </a:spcBef>
              <a:spcAft>
                <a:spcPts val="0"/>
              </a:spcAft>
              <a:buSzPts val="162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41"/>
          <p:cNvSpPr txBox="1">
            <a:spLocks noGrp="1"/>
          </p:cNvSpPr>
          <p:nvPr>
            <p:ph type="dt" idx="10"/>
          </p:nvPr>
        </p:nvSpPr>
        <p:spPr>
          <a:xfrm>
            <a:off x="1117309" y="6400801"/>
            <a:ext cx="2742600" cy="3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41"/>
          <p:cNvSpPr txBox="1">
            <a:spLocks noGrp="1"/>
          </p:cNvSpPr>
          <p:nvPr>
            <p:ph type="ftr" idx="11"/>
          </p:nvPr>
        </p:nvSpPr>
        <p:spPr>
          <a:xfrm>
            <a:off x="3907842" y="6400801"/>
            <a:ext cx="6216300" cy="3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41"/>
          <p:cNvSpPr txBox="1">
            <a:spLocks noGrp="1"/>
          </p:cNvSpPr>
          <p:nvPr>
            <p:ph type="sldNum" idx="12"/>
          </p:nvPr>
        </p:nvSpPr>
        <p:spPr>
          <a:xfrm>
            <a:off x="10167146" y="6400801"/>
            <a:ext cx="1107600" cy="3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222F2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222F2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222F2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222F2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222F2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222F2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222F2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222F2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222F2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42"/>
          <p:cNvSpPr txBox="1">
            <a:spLocks noGrp="1"/>
          </p:cNvSpPr>
          <p:nvPr>
            <p:ph type="title"/>
          </p:nvPr>
        </p:nvSpPr>
        <p:spPr>
          <a:xfrm rot="5400000">
            <a:off x="7614814" y="2512489"/>
            <a:ext cx="5897700" cy="142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rmAutofit/>
          </a:bodyPr>
          <a:lstStyle>
            <a:lvl1pPr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1521B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42"/>
          <p:cNvSpPr txBox="1">
            <a:spLocks noGrp="1"/>
          </p:cNvSpPr>
          <p:nvPr>
            <p:ph type="body" idx="1"/>
          </p:nvPr>
        </p:nvSpPr>
        <p:spPr>
          <a:xfrm rot="5400000">
            <a:off x="2434487" y="-1042661"/>
            <a:ext cx="5897700" cy="85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rmAutofit/>
          </a:bodyPr>
          <a:lstStyle>
            <a:lvl1pPr marL="457200" lvl="0" indent="-342900" algn="l" rtl="0">
              <a:lnSpc>
                <a:spcPct val="95000"/>
              </a:lnSpc>
              <a:spcBef>
                <a:spcPts val="1866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 rtl="0">
              <a:lnSpc>
                <a:spcPct val="95000"/>
              </a:lnSpc>
              <a:spcBef>
                <a:spcPts val="1066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42900" algn="l" rtl="0">
              <a:lnSpc>
                <a:spcPct val="95000"/>
              </a:lnSpc>
              <a:spcBef>
                <a:spcPts val="1066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 rtl="0">
              <a:lnSpc>
                <a:spcPct val="95000"/>
              </a:lnSpc>
              <a:spcBef>
                <a:spcPts val="1066"/>
              </a:spcBef>
              <a:spcAft>
                <a:spcPts val="0"/>
              </a:spcAft>
              <a:buSzPts val="1800"/>
              <a:buChar char="–"/>
              <a:defRPr/>
            </a:lvl4pPr>
            <a:lvl5pPr marL="2286000" lvl="4" indent="-342900" algn="l" rtl="0">
              <a:lnSpc>
                <a:spcPct val="95000"/>
              </a:lnSpc>
              <a:spcBef>
                <a:spcPts val="1066"/>
              </a:spcBef>
              <a:spcAft>
                <a:spcPts val="0"/>
              </a:spcAft>
              <a:buSzPts val="1800"/>
              <a:buChar char="–"/>
              <a:defRPr/>
            </a:lvl5pPr>
            <a:lvl6pPr marL="2743200" lvl="5" indent="-331470" algn="l" rtl="0">
              <a:lnSpc>
                <a:spcPct val="95000"/>
              </a:lnSpc>
              <a:spcBef>
                <a:spcPts val="1066"/>
              </a:spcBef>
              <a:spcAft>
                <a:spcPts val="0"/>
              </a:spcAft>
              <a:buSzPts val="1620"/>
              <a:buChar char="–"/>
              <a:defRPr/>
            </a:lvl6pPr>
            <a:lvl7pPr marL="3200400" lvl="6" indent="-331470" algn="l" rtl="0">
              <a:lnSpc>
                <a:spcPct val="95000"/>
              </a:lnSpc>
              <a:spcBef>
                <a:spcPts val="1066"/>
              </a:spcBef>
              <a:spcAft>
                <a:spcPts val="0"/>
              </a:spcAft>
              <a:buSzPts val="1620"/>
              <a:buChar char="–"/>
              <a:defRPr/>
            </a:lvl7pPr>
            <a:lvl8pPr marL="3657600" lvl="7" indent="-331470" algn="l" rtl="0">
              <a:lnSpc>
                <a:spcPct val="95000"/>
              </a:lnSpc>
              <a:spcBef>
                <a:spcPts val="1066"/>
              </a:spcBef>
              <a:spcAft>
                <a:spcPts val="0"/>
              </a:spcAft>
              <a:buSzPts val="1620"/>
              <a:buChar char="–"/>
              <a:defRPr/>
            </a:lvl8pPr>
            <a:lvl9pPr marL="4114800" lvl="8" indent="-228600" algn="l" rtl="0">
              <a:lnSpc>
                <a:spcPct val="95000"/>
              </a:lnSpc>
              <a:spcBef>
                <a:spcPts val="1066"/>
              </a:spcBef>
              <a:spcAft>
                <a:spcPts val="0"/>
              </a:spcAft>
              <a:buSzPts val="162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42"/>
          <p:cNvSpPr txBox="1">
            <a:spLocks noGrp="1"/>
          </p:cNvSpPr>
          <p:nvPr>
            <p:ph type="dt" idx="10"/>
          </p:nvPr>
        </p:nvSpPr>
        <p:spPr>
          <a:xfrm>
            <a:off x="1117309" y="6400801"/>
            <a:ext cx="2742600" cy="3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42"/>
          <p:cNvSpPr txBox="1">
            <a:spLocks noGrp="1"/>
          </p:cNvSpPr>
          <p:nvPr>
            <p:ph type="ftr" idx="11"/>
          </p:nvPr>
        </p:nvSpPr>
        <p:spPr>
          <a:xfrm>
            <a:off x="3907842" y="6400801"/>
            <a:ext cx="6216300" cy="3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42"/>
          <p:cNvSpPr txBox="1">
            <a:spLocks noGrp="1"/>
          </p:cNvSpPr>
          <p:nvPr>
            <p:ph type="sldNum" idx="12"/>
          </p:nvPr>
        </p:nvSpPr>
        <p:spPr>
          <a:xfrm>
            <a:off x="10167146" y="6400801"/>
            <a:ext cx="1107600" cy="3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222F2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222F2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222F2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222F2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222F2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222F2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222F2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222F2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222F2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3"/>
          <p:cNvSpPr txBox="1">
            <a:spLocks noGrp="1"/>
          </p:cNvSpPr>
          <p:nvPr>
            <p:ph type="title"/>
          </p:nvPr>
        </p:nvSpPr>
        <p:spPr>
          <a:xfrm>
            <a:off x="1117309" y="76200"/>
            <a:ext cx="10157400" cy="139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rmAutofit/>
          </a:bodyPr>
          <a:lstStyle>
            <a:lvl1pPr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1521B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3"/>
          <p:cNvSpPr txBox="1">
            <a:spLocks noGrp="1"/>
          </p:cNvSpPr>
          <p:nvPr>
            <p:ph type="body" idx="1"/>
          </p:nvPr>
        </p:nvSpPr>
        <p:spPr>
          <a:xfrm>
            <a:off x="1117309" y="1701800"/>
            <a:ext cx="10157400" cy="44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rmAutofit/>
          </a:bodyPr>
          <a:lstStyle>
            <a:lvl1pPr marL="457200" lvl="0" indent="-342900" algn="l" rtl="0">
              <a:lnSpc>
                <a:spcPct val="95000"/>
              </a:lnSpc>
              <a:spcBef>
                <a:spcPts val="1866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 rtl="0">
              <a:lnSpc>
                <a:spcPct val="95000"/>
              </a:lnSpc>
              <a:spcBef>
                <a:spcPts val="1066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42900" algn="l" rtl="0">
              <a:lnSpc>
                <a:spcPct val="95000"/>
              </a:lnSpc>
              <a:spcBef>
                <a:spcPts val="1066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 rtl="0">
              <a:lnSpc>
                <a:spcPct val="95000"/>
              </a:lnSpc>
              <a:spcBef>
                <a:spcPts val="1066"/>
              </a:spcBef>
              <a:spcAft>
                <a:spcPts val="0"/>
              </a:spcAft>
              <a:buSzPts val="1800"/>
              <a:buChar char="–"/>
              <a:defRPr/>
            </a:lvl4pPr>
            <a:lvl5pPr marL="2286000" lvl="4" indent="-342900" algn="l" rtl="0">
              <a:lnSpc>
                <a:spcPct val="95000"/>
              </a:lnSpc>
              <a:spcBef>
                <a:spcPts val="1066"/>
              </a:spcBef>
              <a:spcAft>
                <a:spcPts val="0"/>
              </a:spcAft>
              <a:buSzPts val="1800"/>
              <a:buChar char="–"/>
              <a:defRPr/>
            </a:lvl5pPr>
            <a:lvl6pPr marL="2743200" lvl="5" indent="-331470" algn="l" rtl="0">
              <a:lnSpc>
                <a:spcPct val="95000"/>
              </a:lnSpc>
              <a:spcBef>
                <a:spcPts val="1066"/>
              </a:spcBef>
              <a:spcAft>
                <a:spcPts val="0"/>
              </a:spcAft>
              <a:buSzPts val="1620"/>
              <a:buChar char="–"/>
              <a:defRPr/>
            </a:lvl6pPr>
            <a:lvl7pPr marL="3200400" lvl="6" indent="-331470" algn="l" rtl="0">
              <a:lnSpc>
                <a:spcPct val="95000"/>
              </a:lnSpc>
              <a:spcBef>
                <a:spcPts val="1066"/>
              </a:spcBef>
              <a:spcAft>
                <a:spcPts val="0"/>
              </a:spcAft>
              <a:buSzPts val="1620"/>
              <a:buChar char="–"/>
              <a:defRPr/>
            </a:lvl7pPr>
            <a:lvl8pPr marL="3657600" lvl="7" indent="-331470" algn="l" rtl="0">
              <a:lnSpc>
                <a:spcPct val="95000"/>
              </a:lnSpc>
              <a:spcBef>
                <a:spcPts val="1066"/>
              </a:spcBef>
              <a:spcAft>
                <a:spcPts val="0"/>
              </a:spcAft>
              <a:buSzPts val="1620"/>
              <a:buChar char="–"/>
              <a:defRPr/>
            </a:lvl8pPr>
            <a:lvl9pPr marL="4114800" lvl="8" indent="-228600" algn="l" rtl="0">
              <a:lnSpc>
                <a:spcPct val="95000"/>
              </a:lnSpc>
              <a:spcBef>
                <a:spcPts val="1066"/>
              </a:spcBef>
              <a:spcAft>
                <a:spcPts val="0"/>
              </a:spcAft>
              <a:buSzPts val="162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3"/>
          <p:cNvSpPr txBox="1">
            <a:spLocks noGrp="1"/>
          </p:cNvSpPr>
          <p:nvPr>
            <p:ph type="dt" idx="10"/>
          </p:nvPr>
        </p:nvSpPr>
        <p:spPr>
          <a:xfrm>
            <a:off x="1117309" y="6400801"/>
            <a:ext cx="2742600" cy="3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3"/>
          <p:cNvSpPr txBox="1">
            <a:spLocks noGrp="1"/>
          </p:cNvSpPr>
          <p:nvPr>
            <p:ph type="ftr" idx="11"/>
          </p:nvPr>
        </p:nvSpPr>
        <p:spPr>
          <a:xfrm>
            <a:off x="3907842" y="6400801"/>
            <a:ext cx="6216300" cy="3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3"/>
          <p:cNvSpPr txBox="1">
            <a:spLocks noGrp="1"/>
          </p:cNvSpPr>
          <p:nvPr>
            <p:ph type="sldNum" idx="12"/>
          </p:nvPr>
        </p:nvSpPr>
        <p:spPr>
          <a:xfrm>
            <a:off x="10167146" y="6400801"/>
            <a:ext cx="1107600" cy="3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222F2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222F2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222F2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222F2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222F2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222F2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222F2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222F2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222F2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34"/>
          <p:cNvSpPr txBox="1">
            <a:spLocks noGrp="1"/>
          </p:cNvSpPr>
          <p:nvPr>
            <p:ph type="title"/>
          </p:nvPr>
        </p:nvSpPr>
        <p:spPr>
          <a:xfrm>
            <a:off x="1117309" y="76200"/>
            <a:ext cx="10157400" cy="139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rmAutofit/>
          </a:bodyPr>
          <a:lstStyle>
            <a:lvl1pPr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1521B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34"/>
          <p:cNvSpPr txBox="1">
            <a:spLocks noGrp="1"/>
          </p:cNvSpPr>
          <p:nvPr>
            <p:ph type="dt" idx="10"/>
          </p:nvPr>
        </p:nvSpPr>
        <p:spPr>
          <a:xfrm>
            <a:off x="1117309" y="6400801"/>
            <a:ext cx="2742600" cy="3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4"/>
          <p:cNvSpPr txBox="1">
            <a:spLocks noGrp="1"/>
          </p:cNvSpPr>
          <p:nvPr>
            <p:ph type="ftr" idx="11"/>
          </p:nvPr>
        </p:nvSpPr>
        <p:spPr>
          <a:xfrm>
            <a:off x="3907842" y="6400801"/>
            <a:ext cx="6216300" cy="3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4"/>
          <p:cNvSpPr txBox="1">
            <a:spLocks noGrp="1"/>
          </p:cNvSpPr>
          <p:nvPr>
            <p:ph type="sldNum" idx="12"/>
          </p:nvPr>
        </p:nvSpPr>
        <p:spPr>
          <a:xfrm>
            <a:off x="10167146" y="6400801"/>
            <a:ext cx="1107600" cy="3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222F2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222F2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222F2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222F2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222F2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222F2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222F2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222F2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222F2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>
  <p:cSld name="Section Header">
    <p:bg>
      <p:bgPr>
        <a:solidFill>
          <a:srgbClr val="FF00FF"/>
        </a:solid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41;p35"/>
          <p:cNvGrpSpPr/>
          <p:nvPr/>
        </p:nvGrpSpPr>
        <p:grpSpPr>
          <a:xfrm>
            <a:off x="1620" y="0"/>
            <a:ext cx="12189000" cy="6858000"/>
            <a:chOff x="1620" y="0"/>
            <a:chExt cx="12189000" cy="6858000"/>
          </a:xfrm>
        </p:grpSpPr>
        <p:sp>
          <p:nvSpPr>
            <p:cNvPr id="42" name="Google Shape;42;p35"/>
            <p:cNvSpPr/>
            <p:nvPr/>
          </p:nvSpPr>
          <p:spPr>
            <a:xfrm>
              <a:off x="1620" y="0"/>
              <a:ext cx="12189000" cy="6858000"/>
            </a:xfrm>
            <a:prstGeom prst="rect">
              <a:avLst/>
            </a:prstGeom>
            <a:gradFill>
              <a:gsLst>
                <a:gs pos="0">
                  <a:srgbClr val="4C661A"/>
                </a:gs>
                <a:gs pos="58000">
                  <a:srgbClr val="D5EAAE"/>
                </a:gs>
                <a:gs pos="100000">
                  <a:srgbClr val="4C661A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121875" tIns="60925" rIns="121875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43" name="Google Shape;43;p3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598818" y="0"/>
              <a:ext cx="4591594" cy="68579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" name="Google Shape;44;p35"/>
            <p:cNvSpPr/>
            <p:nvPr/>
          </p:nvSpPr>
          <p:spPr>
            <a:xfrm>
              <a:off x="7481252" y="0"/>
              <a:ext cx="137100" cy="68580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pic>
        <p:nvPicPr>
          <p:cNvPr id="45" name="Google Shape;45;p35" descr="Stack of books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598818" y="0"/>
            <a:ext cx="4591594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35"/>
          <p:cNvSpPr txBox="1">
            <a:spLocks noGrp="1"/>
          </p:cNvSpPr>
          <p:nvPr>
            <p:ph type="ctrTitle"/>
          </p:nvPr>
        </p:nvSpPr>
        <p:spPr>
          <a:xfrm>
            <a:off x="237149" y="1498601"/>
            <a:ext cx="7008600" cy="3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Century Gothic"/>
              <a:buNone/>
              <a:defRPr sz="5400" b="0" cap="none">
                <a:solidFill>
                  <a:schemeClr val="dk2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5"/>
          <p:cNvSpPr txBox="1">
            <a:spLocks noGrp="1"/>
          </p:cNvSpPr>
          <p:nvPr>
            <p:ph type="subTitle" idx="1"/>
          </p:nvPr>
        </p:nvSpPr>
        <p:spPr>
          <a:xfrm>
            <a:off x="237149" y="4927600"/>
            <a:ext cx="7008600" cy="12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rmAutofit/>
          </a:bodyPr>
          <a:lstStyle>
            <a:lvl1pPr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b="0" cap="none">
                <a:solidFill>
                  <a:srgbClr val="31521B"/>
                </a:solidFill>
              </a:defRPr>
            </a:lvl1pPr>
            <a:lvl2pPr lvl="1" algn="ctr" rtl="0">
              <a:lnSpc>
                <a:spcPct val="95000"/>
              </a:lnSpc>
              <a:spcBef>
                <a:spcPts val="1066"/>
              </a:spcBef>
              <a:spcAft>
                <a:spcPts val="0"/>
              </a:spcAft>
              <a:buSzPts val="2000"/>
              <a:buNone/>
              <a:defRPr>
                <a:solidFill>
                  <a:srgbClr val="888888"/>
                </a:solidFill>
              </a:defRPr>
            </a:lvl2pPr>
            <a:lvl3pPr lvl="2" algn="ctr" rtl="0">
              <a:lnSpc>
                <a:spcPct val="95000"/>
              </a:lnSpc>
              <a:spcBef>
                <a:spcPts val="1066"/>
              </a:spcBef>
              <a:spcAft>
                <a:spcPts val="0"/>
              </a:spcAft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 rtl="0">
              <a:lnSpc>
                <a:spcPct val="95000"/>
              </a:lnSpc>
              <a:spcBef>
                <a:spcPts val="1066"/>
              </a:spcBef>
              <a:spcAft>
                <a:spcPts val="0"/>
              </a:spcAft>
              <a:buSzPts val="1800"/>
              <a:buNone/>
              <a:defRPr>
                <a:solidFill>
                  <a:srgbClr val="888888"/>
                </a:solidFill>
              </a:defRPr>
            </a:lvl4pPr>
            <a:lvl5pPr lvl="4" algn="ctr" rtl="0">
              <a:lnSpc>
                <a:spcPct val="95000"/>
              </a:lnSpc>
              <a:spcBef>
                <a:spcPts val="1066"/>
              </a:spcBef>
              <a:spcAft>
                <a:spcPts val="0"/>
              </a:spcAft>
              <a:buSzPts val="1800"/>
              <a:buNone/>
              <a:defRPr>
                <a:solidFill>
                  <a:srgbClr val="888888"/>
                </a:solidFill>
              </a:defRPr>
            </a:lvl5pPr>
            <a:lvl6pPr lvl="5" algn="ctr" rtl="0">
              <a:lnSpc>
                <a:spcPct val="95000"/>
              </a:lnSpc>
              <a:spcBef>
                <a:spcPts val="1066"/>
              </a:spcBef>
              <a:spcAft>
                <a:spcPts val="0"/>
              </a:spcAft>
              <a:buSzPts val="1620"/>
              <a:buNone/>
              <a:defRPr>
                <a:solidFill>
                  <a:srgbClr val="888888"/>
                </a:solidFill>
              </a:defRPr>
            </a:lvl6pPr>
            <a:lvl7pPr lvl="6" algn="ctr" rtl="0">
              <a:lnSpc>
                <a:spcPct val="95000"/>
              </a:lnSpc>
              <a:spcBef>
                <a:spcPts val="1066"/>
              </a:spcBef>
              <a:spcAft>
                <a:spcPts val="0"/>
              </a:spcAft>
              <a:buSzPts val="1620"/>
              <a:buNone/>
              <a:defRPr>
                <a:solidFill>
                  <a:srgbClr val="888888"/>
                </a:solidFill>
              </a:defRPr>
            </a:lvl7pPr>
            <a:lvl8pPr lvl="7" algn="ctr" rtl="0">
              <a:lnSpc>
                <a:spcPct val="95000"/>
              </a:lnSpc>
              <a:spcBef>
                <a:spcPts val="1066"/>
              </a:spcBef>
              <a:spcAft>
                <a:spcPts val="0"/>
              </a:spcAft>
              <a:buSzPts val="1620"/>
              <a:buNone/>
              <a:defRPr>
                <a:solidFill>
                  <a:srgbClr val="888888"/>
                </a:solidFill>
              </a:defRPr>
            </a:lvl8pPr>
            <a:lvl9pPr lvl="8" algn="ctr" rtl="0">
              <a:lnSpc>
                <a:spcPct val="95000"/>
              </a:lnSpc>
              <a:spcBef>
                <a:spcPts val="1066"/>
              </a:spcBef>
              <a:spcAft>
                <a:spcPts val="0"/>
              </a:spcAft>
              <a:buSzPts val="162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35"/>
          <p:cNvSpPr txBox="1">
            <a:spLocks noGrp="1"/>
          </p:cNvSpPr>
          <p:nvPr>
            <p:ph type="dt" idx="10"/>
          </p:nvPr>
        </p:nvSpPr>
        <p:spPr>
          <a:xfrm>
            <a:off x="1117309" y="6400801"/>
            <a:ext cx="2742600" cy="3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35"/>
          <p:cNvSpPr txBox="1">
            <a:spLocks noGrp="1"/>
          </p:cNvSpPr>
          <p:nvPr>
            <p:ph type="ftr" idx="11"/>
          </p:nvPr>
        </p:nvSpPr>
        <p:spPr>
          <a:xfrm>
            <a:off x="3907842" y="6400801"/>
            <a:ext cx="6216300" cy="3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35"/>
          <p:cNvSpPr txBox="1">
            <a:spLocks noGrp="1"/>
          </p:cNvSpPr>
          <p:nvPr>
            <p:ph type="sldNum" idx="12"/>
          </p:nvPr>
        </p:nvSpPr>
        <p:spPr>
          <a:xfrm>
            <a:off x="10167146" y="6400801"/>
            <a:ext cx="1107600" cy="3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222F2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222F2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222F2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222F2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222F2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222F2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222F2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222F2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222F2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6"/>
          <p:cNvSpPr txBox="1">
            <a:spLocks noGrp="1"/>
          </p:cNvSpPr>
          <p:nvPr>
            <p:ph type="title"/>
          </p:nvPr>
        </p:nvSpPr>
        <p:spPr>
          <a:xfrm>
            <a:off x="1117309" y="76200"/>
            <a:ext cx="10157400" cy="139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rmAutofit/>
          </a:bodyPr>
          <a:lstStyle>
            <a:lvl1pPr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1521B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6"/>
          <p:cNvSpPr txBox="1">
            <a:spLocks noGrp="1"/>
          </p:cNvSpPr>
          <p:nvPr>
            <p:ph type="body" idx="1"/>
          </p:nvPr>
        </p:nvSpPr>
        <p:spPr>
          <a:xfrm>
            <a:off x="1117309" y="1701800"/>
            <a:ext cx="4977000" cy="44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rmAutofit/>
          </a:bodyPr>
          <a:lstStyle>
            <a:lvl1pPr marL="457200" lvl="0" indent="-381000" algn="l" rtl="0">
              <a:lnSpc>
                <a:spcPct val="95000"/>
              </a:lnSpc>
              <a:spcBef>
                <a:spcPts val="1866"/>
              </a:spcBef>
              <a:spcAft>
                <a:spcPts val="0"/>
              </a:spcAft>
              <a:buSzPts val="2400"/>
              <a:buChar char="•"/>
              <a:defRPr sz="2400"/>
            </a:lvl1pPr>
            <a:lvl2pPr marL="914400" lvl="1" indent="-355600" algn="l" rtl="0">
              <a:lnSpc>
                <a:spcPct val="95000"/>
              </a:lnSpc>
              <a:spcBef>
                <a:spcPts val="1066"/>
              </a:spcBef>
              <a:spcAft>
                <a:spcPts val="0"/>
              </a:spcAft>
              <a:buSzPts val="2000"/>
              <a:buChar char="–"/>
              <a:defRPr sz="2000"/>
            </a:lvl2pPr>
            <a:lvl3pPr marL="1371600" lvl="2" indent="-342900" algn="l" rtl="0">
              <a:lnSpc>
                <a:spcPct val="95000"/>
              </a:lnSpc>
              <a:spcBef>
                <a:spcPts val="1066"/>
              </a:spcBef>
              <a:spcAft>
                <a:spcPts val="0"/>
              </a:spcAft>
              <a:buSzPts val="1800"/>
              <a:buChar char="–"/>
              <a:defRPr sz="1800"/>
            </a:lvl3pPr>
            <a:lvl4pPr marL="1828800" lvl="3" indent="-342900" algn="l" rtl="0">
              <a:lnSpc>
                <a:spcPct val="95000"/>
              </a:lnSpc>
              <a:spcBef>
                <a:spcPts val="1066"/>
              </a:spcBef>
              <a:spcAft>
                <a:spcPts val="0"/>
              </a:spcAft>
              <a:buSzPts val="1800"/>
              <a:buChar char="–"/>
              <a:defRPr sz="1800"/>
            </a:lvl4pPr>
            <a:lvl5pPr marL="2286000" lvl="4" indent="-342900" algn="l" rtl="0">
              <a:lnSpc>
                <a:spcPct val="95000"/>
              </a:lnSpc>
              <a:spcBef>
                <a:spcPts val="1066"/>
              </a:spcBef>
              <a:spcAft>
                <a:spcPts val="0"/>
              </a:spcAft>
              <a:buSzPts val="1800"/>
              <a:buChar char="–"/>
              <a:defRPr sz="1800"/>
            </a:lvl5pPr>
            <a:lvl6pPr marL="2743200" lvl="5" indent="-331470" algn="l" rtl="0">
              <a:lnSpc>
                <a:spcPct val="95000"/>
              </a:lnSpc>
              <a:spcBef>
                <a:spcPts val="1066"/>
              </a:spcBef>
              <a:spcAft>
                <a:spcPts val="0"/>
              </a:spcAft>
              <a:buSzPts val="1620"/>
              <a:buChar char="–"/>
              <a:defRPr sz="1800"/>
            </a:lvl6pPr>
            <a:lvl7pPr marL="3200400" lvl="6" indent="-331470" algn="l" rtl="0">
              <a:lnSpc>
                <a:spcPct val="95000"/>
              </a:lnSpc>
              <a:spcBef>
                <a:spcPts val="1066"/>
              </a:spcBef>
              <a:spcAft>
                <a:spcPts val="0"/>
              </a:spcAft>
              <a:buSzPts val="1620"/>
              <a:buChar char="–"/>
              <a:defRPr sz="1800"/>
            </a:lvl7pPr>
            <a:lvl8pPr marL="3657600" lvl="7" indent="-331470" algn="l" rtl="0">
              <a:lnSpc>
                <a:spcPct val="95000"/>
              </a:lnSpc>
              <a:spcBef>
                <a:spcPts val="1066"/>
              </a:spcBef>
              <a:spcAft>
                <a:spcPts val="0"/>
              </a:spcAft>
              <a:buSzPts val="1620"/>
              <a:buChar char="–"/>
              <a:defRPr sz="1800"/>
            </a:lvl8pPr>
            <a:lvl9pPr marL="4114800" lvl="8" indent="-228600" algn="l" rtl="0">
              <a:lnSpc>
                <a:spcPct val="95000"/>
              </a:lnSpc>
              <a:spcBef>
                <a:spcPts val="1066"/>
              </a:spcBef>
              <a:spcAft>
                <a:spcPts val="0"/>
              </a:spcAft>
              <a:buSzPts val="1620"/>
              <a:buNone/>
              <a:defRPr sz="1800"/>
            </a:lvl9pPr>
          </a:lstStyle>
          <a:p>
            <a:endParaRPr/>
          </a:p>
        </p:txBody>
      </p:sp>
      <p:sp>
        <p:nvSpPr>
          <p:cNvPr id="54" name="Google Shape;54;p36"/>
          <p:cNvSpPr txBox="1">
            <a:spLocks noGrp="1"/>
          </p:cNvSpPr>
          <p:nvPr>
            <p:ph type="body" idx="2"/>
          </p:nvPr>
        </p:nvSpPr>
        <p:spPr>
          <a:xfrm>
            <a:off x="6297559" y="1701800"/>
            <a:ext cx="4977000" cy="44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rmAutofit/>
          </a:bodyPr>
          <a:lstStyle>
            <a:lvl1pPr marL="457200" lvl="0" indent="-381000" algn="l" rtl="0">
              <a:lnSpc>
                <a:spcPct val="95000"/>
              </a:lnSpc>
              <a:spcBef>
                <a:spcPts val="1866"/>
              </a:spcBef>
              <a:spcAft>
                <a:spcPts val="0"/>
              </a:spcAft>
              <a:buSzPts val="2400"/>
              <a:buChar char="•"/>
              <a:defRPr sz="2400"/>
            </a:lvl1pPr>
            <a:lvl2pPr marL="914400" lvl="1" indent="-355600" algn="l" rtl="0">
              <a:lnSpc>
                <a:spcPct val="95000"/>
              </a:lnSpc>
              <a:spcBef>
                <a:spcPts val="1066"/>
              </a:spcBef>
              <a:spcAft>
                <a:spcPts val="0"/>
              </a:spcAft>
              <a:buSzPts val="2000"/>
              <a:buChar char="–"/>
              <a:defRPr sz="2000"/>
            </a:lvl2pPr>
            <a:lvl3pPr marL="1371600" lvl="2" indent="-342900" algn="l" rtl="0">
              <a:lnSpc>
                <a:spcPct val="95000"/>
              </a:lnSpc>
              <a:spcBef>
                <a:spcPts val="1066"/>
              </a:spcBef>
              <a:spcAft>
                <a:spcPts val="0"/>
              </a:spcAft>
              <a:buSzPts val="1800"/>
              <a:buChar char="–"/>
              <a:defRPr sz="1800"/>
            </a:lvl3pPr>
            <a:lvl4pPr marL="1828800" lvl="3" indent="-342900" algn="l" rtl="0">
              <a:lnSpc>
                <a:spcPct val="95000"/>
              </a:lnSpc>
              <a:spcBef>
                <a:spcPts val="1066"/>
              </a:spcBef>
              <a:spcAft>
                <a:spcPts val="0"/>
              </a:spcAft>
              <a:buSzPts val="1800"/>
              <a:buChar char="–"/>
              <a:defRPr sz="1800"/>
            </a:lvl4pPr>
            <a:lvl5pPr marL="2286000" lvl="4" indent="-342900" algn="l" rtl="0">
              <a:lnSpc>
                <a:spcPct val="95000"/>
              </a:lnSpc>
              <a:spcBef>
                <a:spcPts val="1066"/>
              </a:spcBef>
              <a:spcAft>
                <a:spcPts val="0"/>
              </a:spcAft>
              <a:buSzPts val="1800"/>
              <a:buChar char="–"/>
              <a:defRPr sz="1800"/>
            </a:lvl5pPr>
            <a:lvl6pPr marL="2743200" lvl="5" indent="-331470" algn="l" rtl="0">
              <a:lnSpc>
                <a:spcPct val="95000"/>
              </a:lnSpc>
              <a:spcBef>
                <a:spcPts val="1066"/>
              </a:spcBef>
              <a:spcAft>
                <a:spcPts val="0"/>
              </a:spcAft>
              <a:buSzPts val="1620"/>
              <a:buChar char="–"/>
              <a:defRPr sz="1800"/>
            </a:lvl6pPr>
            <a:lvl7pPr marL="3200400" lvl="6" indent="-331470" algn="l" rtl="0">
              <a:lnSpc>
                <a:spcPct val="95000"/>
              </a:lnSpc>
              <a:spcBef>
                <a:spcPts val="1066"/>
              </a:spcBef>
              <a:spcAft>
                <a:spcPts val="0"/>
              </a:spcAft>
              <a:buSzPts val="1620"/>
              <a:buChar char="–"/>
              <a:defRPr sz="1800"/>
            </a:lvl7pPr>
            <a:lvl8pPr marL="3657600" lvl="7" indent="-331470" algn="l" rtl="0">
              <a:lnSpc>
                <a:spcPct val="95000"/>
              </a:lnSpc>
              <a:spcBef>
                <a:spcPts val="1066"/>
              </a:spcBef>
              <a:spcAft>
                <a:spcPts val="0"/>
              </a:spcAft>
              <a:buSzPts val="1620"/>
              <a:buChar char="–"/>
              <a:defRPr sz="1800"/>
            </a:lvl8pPr>
            <a:lvl9pPr marL="4114800" lvl="8" indent="-228600" algn="l" rtl="0">
              <a:lnSpc>
                <a:spcPct val="95000"/>
              </a:lnSpc>
              <a:spcBef>
                <a:spcPts val="1066"/>
              </a:spcBef>
              <a:spcAft>
                <a:spcPts val="0"/>
              </a:spcAft>
              <a:buSzPts val="1620"/>
              <a:buNone/>
              <a:defRPr sz="1800"/>
            </a:lvl9pPr>
          </a:lstStyle>
          <a:p>
            <a:endParaRPr/>
          </a:p>
        </p:txBody>
      </p:sp>
      <p:sp>
        <p:nvSpPr>
          <p:cNvPr id="55" name="Google Shape;55;p36"/>
          <p:cNvSpPr txBox="1">
            <a:spLocks noGrp="1"/>
          </p:cNvSpPr>
          <p:nvPr>
            <p:ph type="dt" idx="10"/>
          </p:nvPr>
        </p:nvSpPr>
        <p:spPr>
          <a:xfrm>
            <a:off x="1117309" y="6400801"/>
            <a:ext cx="2742600" cy="3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6"/>
          <p:cNvSpPr txBox="1">
            <a:spLocks noGrp="1"/>
          </p:cNvSpPr>
          <p:nvPr>
            <p:ph type="ftr" idx="11"/>
          </p:nvPr>
        </p:nvSpPr>
        <p:spPr>
          <a:xfrm>
            <a:off x="3907842" y="6400801"/>
            <a:ext cx="6216300" cy="3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6"/>
          <p:cNvSpPr txBox="1">
            <a:spLocks noGrp="1"/>
          </p:cNvSpPr>
          <p:nvPr>
            <p:ph type="sldNum" idx="12"/>
          </p:nvPr>
        </p:nvSpPr>
        <p:spPr>
          <a:xfrm>
            <a:off x="10167146" y="6400801"/>
            <a:ext cx="1107600" cy="3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222F2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222F2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222F2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222F2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222F2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222F2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222F2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222F2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222F2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7"/>
          <p:cNvSpPr txBox="1">
            <a:spLocks noGrp="1"/>
          </p:cNvSpPr>
          <p:nvPr>
            <p:ph type="title"/>
          </p:nvPr>
        </p:nvSpPr>
        <p:spPr>
          <a:xfrm>
            <a:off x="1117309" y="76200"/>
            <a:ext cx="10157400" cy="139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rmAutofit/>
          </a:bodyPr>
          <a:lstStyle>
            <a:lvl1pPr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1521B"/>
              </a:buClr>
              <a:buSzPts val="4400"/>
              <a:buFont typeface="Century Gothic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7"/>
          <p:cNvSpPr txBox="1">
            <a:spLocks noGrp="1"/>
          </p:cNvSpPr>
          <p:nvPr>
            <p:ph type="body" idx="1"/>
          </p:nvPr>
        </p:nvSpPr>
        <p:spPr>
          <a:xfrm>
            <a:off x="1121372" y="1608836"/>
            <a:ext cx="4973100" cy="51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Autofit/>
          </a:bodyPr>
          <a:lstStyle>
            <a:lvl1pPr marL="457200" lvl="0" indent="-2286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1pPr>
            <a:lvl2pPr marL="914400" lvl="1" indent="-228600" algn="l" rtl="0">
              <a:lnSpc>
                <a:spcPct val="95000"/>
              </a:lnSpc>
              <a:spcBef>
                <a:spcPts val="1066"/>
              </a:spcBef>
              <a:spcAft>
                <a:spcPts val="0"/>
              </a:spcAft>
              <a:buSzPts val="2700"/>
              <a:buNone/>
              <a:defRPr sz="2700" b="1"/>
            </a:lvl2pPr>
            <a:lvl3pPr marL="1371600" lvl="2" indent="-228600" algn="l" rtl="0">
              <a:lnSpc>
                <a:spcPct val="95000"/>
              </a:lnSpc>
              <a:spcBef>
                <a:spcPts val="1066"/>
              </a:spcBef>
              <a:spcAft>
                <a:spcPts val="0"/>
              </a:spcAft>
              <a:buSzPts val="2400"/>
              <a:buNone/>
              <a:defRPr sz="2400" b="1"/>
            </a:lvl3pPr>
            <a:lvl4pPr marL="1828800" lvl="3" indent="-228600" algn="l" rtl="0">
              <a:lnSpc>
                <a:spcPct val="95000"/>
              </a:lnSpc>
              <a:spcBef>
                <a:spcPts val="1066"/>
              </a:spcBef>
              <a:spcAft>
                <a:spcPts val="0"/>
              </a:spcAft>
              <a:buSzPts val="2100"/>
              <a:buNone/>
              <a:defRPr sz="2100" b="1"/>
            </a:lvl4pPr>
            <a:lvl5pPr marL="2286000" lvl="4" indent="-228600" algn="l" rtl="0">
              <a:lnSpc>
                <a:spcPct val="95000"/>
              </a:lnSpc>
              <a:spcBef>
                <a:spcPts val="1066"/>
              </a:spcBef>
              <a:spcAft>
                <a:spcPts val="0"/>
              </a:spcAft>
              <a:buSzPts val="2100"/>
              <a:buNone/>
              <a:defRPr sz="2100" b="1"/>
            </a:lvl5pPr>
            <a:lvl6pPr marL="2743200" lvl="5" indent="-228600" algn="l" rtl="0">
              <a:lnSpc>
                <a:spcPct val="95000"/>
              </a:lnSpc>
              <a:spcBef>
                <a:spcPts val="1066"/>
              </a:spcBef>
              <a:spcAft>
                <a:spcPts val="0"/>
              </a:spcAft>
              <a:buSzPts val="1890"/>
              <a:buNone/>
              <a:defRPr sz="2100" b="1"/>
            </a:lvl6pPr>
            <a:lvl7pPr marL="3200400" lvl="6" indent="-228600" algn="l" rtl="0">
              <a:lnSpc>
                <a:spcPct val="95000"/>
              </a:lnSpc>
              <a:spcBef>
                <a:spcPts val="1066"/>
              </a:spcBef>
              <a:spcAft>
                <a:spcPts val="0"/>
              </a:spcAft>
              <a:buSzPts val="1890"/>
              <a:buNone/>
              <a:defRPr sz="2100" b="1"/>
            </a:lvl7pPr>
            <a:lvl8pPr marL="3657600" lvl="7" indent="-228600" algn="l" rtl="0">
              <a:lnSpc>
                <a:spcPct val="95000"/>
              </a:lnSpc>
              <a:spcBef>
                <a:spcPts val="1066"/>
              </a:spcBef>
              <a:spcAft>
                <a:spcPts val="0"/>
              </a:spcAft>
              <a:buSzPts val="1890"/>
              <a:buNone/>
              <a:defRPr sz="2100" b="1"/>
            </a:lvl8pPr>
            <a:lvl9pPr marL="4114800" lvl="8" indent="-228600" algn="l" rtl="0">
              <a:lnSpc>
                <a:spcPct val="95000"/>
              </a:lnSpc>
              <a:spcBef>
                <a:spcPts val="1066"/>
              </a:spcBef>
              <a:spcAft>
                <a:spcPts val="0"/>
              </a:spcAft>
              <a:buSzPts val="1890"/>
              <a:buNone/>
              <a:defRPr sz="2100" b="1"/>
            </a:lvl9pPr>
          </a:lstStyle>
          <a:p>
            <a:endParaRPr/>
          </a:p>
        </p:txBody>
      </p:sp>
      <p:sp>
        <p:nvSpPr>
          <p:cNvPr id="61" name="Google Shape;61;p37"/>
          <p:cNvSpPr txBox="1">
            <a:spLocks noGrp="1"/>
          </p:cNvSpPr>
          <p:nvPr>
            <p:ph type="body" idx="2"/>
          </p:nvPr>
        </p:nvSpPr>
        <p:spPr>
          <a:xfrm>
            <a:off x="1117309" y="2209800"/>
            <a:ext cx="4977000" cy="39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rmAutofit/>
          </a:bodyPr>
          <a:lstStyle>
            <a:lvl1pPr marL="457200" lvl="0" indent="-355600" algn="l" rtl="0">
              <a:lnSpc>
                <a:spcPct val="95000"/>
              </a:lnSpc>
              <a:spcBef>
                <a:spcPts val="1866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 rtl="0">
              <a:lnSpc>
                <a:spcPct val="95000"/>
              </a:lnSpc>
              <a:spcBef>
                <a:spcPts val="1066"/>
              </a:spcBef>
              <a:spcAft>
                <a:spcPts val="0"/>
              </a:spcAft>
              <a:buSzPts val="1800"/>
              <a:buChar char="–"/>
              <a:defRPr sz="1800"/>
            </a:lvl2pPr>
            <a:lvl3pPr marL="1371600" lvl="2" indent="-342900" algn="l" rtl="0">
              <a:lnSpc>
                <a:spcPct val="95000"/>
              </a:lnSpc>
              <a:spcBef>
                <a:spcPts val="1066"/>
              </a:spcBef>
              <a:spcAft>
                <a:spcPts val="0"/>
              </a:spcAft>
              <a:buSzPts val="1800"/>
              <a:buChar char="–"/>
              <a:defRPr sz="1800"/>
            </a:lvl3pPr>
            <a:lvl4pPr marL="1828800" lvl="3" indent="-342900" algn="l" rtl="0">
              <a:lnSpc>
                <a:spcPct val="95000"/>
              </a:lnSpc>
              <a:spcBef>
                <a:spcPts val="1066"/>
              </a:spcBef>
              <a:spcAft>
                <a:spcPts val="0"/>
              </a:spcAft>
              <a:buSzPts val="1800"/>
              <a:buChar char="–"/>
              <a:defRPr sz="1800"/>
            </a:lvl4pPr>
            <a:lvl5pPr marL="2286000" lvl="4" indent="-342900" algn="l" rtl="0">
              <a:lnSpc>
                <a:spcPct val="95000"/>
              </a:lnSpc>
              <a:spcBef>
                <a:spcPts val="1066"/>
              </a:spcBef>
              <a:spcAft>
                <a:spcPts val="0"/>
              </a:spcAft>
              <a:buSzPts val="1800"/>
              <a:buChar char="–"/>
              <a:defRPr sz="1800"/>
            </a:lvl5pPr>
            <a:lvl6pPr marL="2743200" lvl="5" indent="-331470" algn="l" rtl="0">
              <a:lnSpc>
                <a:spcPct val="95000"/>
              </a:lnSpc>
              <a:spcBef>
                <a:spcPts val="1066"/>
              </a:spcBef>
              <a:spcAft>
                <a:spcPts val="0"/>
              </a:spcAft>
              <a:buSzPts val="1620"/>
              <a:buChar char="–"/>
              <a:defRPr sz="1800"/>
            </a:lvl6pPr>
            <a:lvl7pPr marL="3200400" lvl="6" indent="-331470" algn="l" rtl="0">
              <a:lnSpc>
                <a:spcPct val="95000"/>
              </a:lnSpc>
              <a:spcBef>
                <a:spcPts val="1066"/>
              </a:spcBef>
              <a:spcAft>
                <a:spcPts val="0"/>
              </a:spcAft>
              <a:buSzPts val="1620"/>
              <a:buChar char="–"/>
              <a:defRPr sz="1800"/>
            </a:lvl7pPr>
            <a:lvl8pPr marL="3657600" lvl="7" indent="-331470" algn="l" rtl="0">
              <a:lnSpc>
                <a:spcPct val="95000"/>
              </a:lnSpc>
              <a:spcBef>
                <a:spcPts val="1066"/>
              </a:spcBef>
              <a:spcAft>
                <a:spcPts val="0"/>
              </a:spcAft>
              <a:buSzPts val="1620"/>
              <a:buChar char="–"/>
              <a:defRPr sz="1800"/>
            </a:lvl8pPr>
            <a:lvl9pPr marL="4114800" lvl="8" indent="-228600" algn="l" rtl="0">
              <a:lnSpc>
                <a:spcPct val="95000"/>
              </a:lnSpc>
              <a:spcBef>
                <a:spcPts val="1066"/>
              </a:spcBef>
              <a:spcAft>
                <a:spcPts val="0"/>
              </a:spcAft>
              <a:buSzPts val="1620"/>
              <a:buNone/>
              <a:defRPr sz="1800"/>
            </a:lvl9pPr>
          </a:lstStyle>
          <a:p>
            <a:endParaRPr/>
          </a:p>
        </p:txBody>
      </p:sp>
      <p:sp>
        <p:nvSpPr>
          <p:cNvPr id="62" name="Google Shape;62;p37"/>
          <p:cNvSpPr txBox="1">
            <a:spLocks noGrp="1"/>
          </p:cNvSpPr>
          <p:nvPr>
            <p:ph type="body" idx="3"/>
          </p:nvPr>
        </p:nvSpPr>
        <p:spPr>
          <a:xfrm>
            <a:off x="6301622" y="1608836"/>
            <a:ext cx="4973100" cy="51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Autofit/>
          </a:bodyPr>
          <a:lstStyle>
            <a:lvl1pPr marL="457200" lvl="0" indent="-2286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/>
            </a:lvl1pPr>
            <a:lvl2pPr marL="914400" lvl="1" indent="-228600" algn="l" rtl="0">
              <a:lnSpc>
                <a:spcPct val="95000"/>
              </a:lnSpc>
              <a:spcBef>
                <a:spcPts val="1066"/>
              </a:spcBef>
              <a:spcAft>
                <a:spcPts val="0"/>
              </a:spcAft>
              <a:buSzPts val="2700"/>
              <a:buNone/>
              <a:defRPr sz="2700" b="1"/>
            </a:lvl2pPr>
            <a:lvl3pPr marL="1371600" lvl="2" indent="-228600" algn="l" rtl="0">
              <a:lnSpc>
                <a:spcPct val="95000"/>
              </a:lnSpc>
              <a:spcBef>
                <a:spcPts val="1066"/>
              </a:spcBef>
              <a:spcAft>
                <a:spcPts val="0"/>
              </a:spcAft>
              <a:buSzPts val="2400"/>
              <a:buNone/>
              <a:defRPr sz="2400" b="1"/>
            </a:lvl3pPr>
            <a:lvl4pPr marL="1828800" lvl="3" indent="-228600" algn="l" rtl="0">
              <a:lnSpc>
                <a:spcPct val="95000"/>
              </a:lnSpc>
              <a:spcBef>
                <a:spcPts val="1066"/>
              </a:spcBef>
              <a:spcAft>
                <a:spcPts val="0"/>
              </a:spcAft>
              <a:buSzPts val="2100"/>
              <a:buNone/>
              <a:defRPr sz="2100" b="1"/>
            </a:lvl4pPr>
            <a:lvl5pPr marL="2286000" lvl="4" indent="-228600" algn="l" rtl="0">
              <a:lnSpc>
                <a:spcPct val="95000"/>
              </a:lnSpc>
              <a:spcBef>
                <a:spcPts val="1066"/>
              </a:spcBef>
              <a:spcAft>
                <a:spcPts val="0"/>
              </a:spcAft>
              <a:buSzPts val="2100"/>
              <a:buNone/>
              <a:defRPr sz="2100" b="1"/>
            </a:lvl5pPr>
            <a:lvl6pPr marL="2743200" lvl="5" indent="-228600" algn="l" rtl="0">
              <a:lnSpc>
                <a:spcPct val="95000"/>
              </a:lnSpc>
              <a:spcBef>
                <a:spcPts val="1066"/>
              </a:spcBef>
              <a:spcAft>
                <a:spcPts val="0"/>
              </a:spcAft>
              <a:buSzPts val="1890"/>
              <a:buNone/>
              <a:defRPr sz="2100" b="1"/>
            </a:lvl6pPr>
            <a:lvl7pPr marL="3200400" lvl="6" indent="-228600" algn="l" rtl="0">
              <a:lnSpc>
                <a:spcPct val="95000"/>
              </a:lnSpc>
              <a:spcBef>
                <a:spcPts val="1066"/>
              </a:spcBef>
              <a:spcAft>
                <a:spcPts val="0"/>
              </a:spcAft>
              <a:buSzPts val="1890"/>
              <a:buNone/>
              <a:defRPr sz="2100" b="1"/>
            </a:lvl7pPr>
            <a:lvl8pPr marL="3657600" lvl="7" indent="-228600" algn="l" rtl="0">
              <a:lnSpc>
                <a:spcPct val="95000"/>
              </a:lnSpc>
              <a:spcBef>
                <a:spcPts val="1066"/>
              </a:spcBef>
              <a:spcAft>
                <a:spcPts val="0"/>
              </a:spcAft>
              <a:buSzPts val="1890"/>
              <a:buNone/>
              <a:defRPr sz="2100" b="1"/>
            </a:lvl8pPr>
            <a:lvl9pPr marL="4114800" lvl="8" indent="-228600" algn="l" rtl="0">
              <a:lnSpc>
                <a:spcPct val="95000"/>
              </a:lnSpc>
              <a:spcBef>
                <a:spcPts val="1066"/>
              </a:spcBef>
              <a:spcAft>
                <a:spcPts val="0"/>
              </a:spcAft>
              <a:buSzPts val="1890"/>
              <a:buNone/>
              <a:defRPr sz="2100" b="1"/>
            </a:lvl9pPr>
          </a:lstStyle>
          <a:p>
            <a:endParaRPr/>
          </a:p>
        </p:txBody>
      </p:sp>
      <p:sp>
        <p:nvSpPr>
          <p:cNvPr id="63" name="Google Shape;63;p37"/>
          <p:cNvSpPr txBox="1">
            <a:spLocks noGrp="1"/>
          </p:cNvSpPr>
          <p:nvPr>
            <p:ph type="body" idx="4"/>
          </p:nvPr>
        </p:nvSpPr>
        <p:spPr>
          <a:xfrm>
            <a:off x="6297559" y="2209800"/>
            <a:ext cx="4977000" cy="39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rmAutofit/>
          </a:bodyPr>
          <a:lstStyle>
            <a:lvl1pPr marL="457200" lvl="0" indent="-355600" algn="l" rtl="0">
              <a:lnSpc>
                <a:spcPct val="95000"/>
              </a:lnSpc>
              <a:spcBef>
                <a:spcPts val="1866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 rtl="0">
              <a:lnSpc>
                <a:spcPct val="95000"/>
              </a:lnSpc>
              <a:spcBef>
                <a:spcPts val="1066"/>
              </a:spcBef>
              <a:spcAft>
                <a:spcPts val="0"/>
              </a:spcAft>
              <a:buSzPts val="1800"/>
              <a:buChar char="–"/>
              <a:defRPr sz="1800"/>
            </a:lvl2pPr>
            <a:lvl3pPr marL="1371600" lvl="2" indent="-342900" algn="l" rtl="0">
              <a:lnSpc>
                <a:spcPct val="95000"/>
              </a:lnSpc>
              <a:spcBef>
                <a:spcPts val="1066"/>
              </a:spcBef>
              <a:spcAft>
                <a:spcPts val="0"/>
              </a:spcAft>
              <a:buSzPts val="1800"/>
              <a:buChar char="–"/>
              <a:defRPr sz="1800"/>
            </a:lvl3pPr>
            <a:lvl4pPr marL="1828800" lvl="3" indent="-342900" algn="l" rtl="0">
              <a:lnSpc>
                <a:spcPct val="95000"/>
              </a:lnSpc>
              <a:spcBef>
                <a:spcPts val="1066"/>
              </a:spcBef>
              <a:spcAft>
                <a:spcPts val="0"/>
              </a:spcAft>
              <a:buSzPts val="1800"/>
              <a:buChar char="–"/>
              <a:defRPr sz="1800"/>
            </a:lvl4pPr>
            <a:lvl5pPr marL="2286000" lvl="4" indent="-342900" algn="l" rtl="0">
              <a:lnSpc>
                <a:spcPct val="95000"/>
              </a:lnSpc>
              <a:spcBef>
                <a:spcPts val="1066"/>
              </a:spcBef>
              <a:spcAft>
                <a:spcPts val="0"/>
              </a:spcAft>
              <a:buSzPts val="1800"/>
              <a:buChar char="–"/>
              <a:defRPr sz="1800"/>
            </a:lvl5pPr>
            <a:lvl6pPr marL="2743200" lvl="5" indent="-331470" algn="l" rtl="0">
              <a:lnSpc>
                <a:spcPct val="95000"/>
              </a:lnSpc>
              <a:spcBef>
                <a:spcPts val="1066"/>
              </a:spcBef>
              <a:spcAft>
                <a:spcPts val="0"/>
              </a:spcAft>
              <a:buSzPts val="1620"/>
              <a:buChar char="–"/>
              <a:defRPr sz="1800"/>
            </a:lvl6pPr>
            <a:lvl7pPr marL="3200400" lvl="6" indent="-331470" algn="l" rtl="0">
              <a:lnSpc>
                <a:spcPct val="95000"/>
              </a:lnSpc>
              <a:spcBef>
                <a:spcPts val="1066"/>
              </a:spcBef>
              <a:spcAft>
                <a:spcPts val="0"/>
              </a:spcAft>
              <a:buSzPts val="1620"/>
              <a:buChar char="–"/>
              <a:defRPr sz="1800"/>
            </a:lvl7pPr>
            <a:lvl8pPr marL="3657600" lvl="7" indent="-331470" algn="l" rtl="0">
              <a:lnSpc>
                <a:spcPct val="95000"/>
              </a:lnSpc>
              <a:spcBef>
                <a:spcPts val="1066"/>
              </a:spcBef>
              <a:spcAft>
                <a:spcPts val="0"/>
              </a:spcAft>
              <a:buSzPts val="1620"/>
              <a:buChar char="–"/>
              <a:defRPr sz="1800"/>
            </a:lvl8pPr>
            <a:lvl9pPr marL="4114800" lvl="8" indent="-228600" algn="l" rtl="0">
              <a:lnSpc>
                <a:spcPct val="95000"/>
              </a:lnSpc>
              <a:spcBef>
                <a:spcPts val="1066"/>
              </a:spcBef>
              <a:spcAft>
                <a:spcPts val="0"/>
              </a:spcAft>
              <a:buSzPts val="1620"/>
              <a:buNone/>
              <a:defRPr sz="1800"/>
            </a:lvl9pPr>
          </a:lstStyle>
          <a:p>
            <a:endParaRPr/>
          </a:p>
        </p:txBody>
      </p:sp>
      <p:sp>
        <p:nvSpPr>
          <p:cNvPr id="64" name="Google Shape;64;p37"/>
          <p:cNvSpPr txBox="1">
            <a:spLocks noGrp="1"/>
          </p:cNvSpPr>
          <p:nvPr>
            <p:ph type="dt" idx="10"/>
          </p:nvPr>
        </p:nvSpPr>
        <p:spPr>
          <a:xfrm>
            <a:off x="1117309" y="6400801"/>
            <a:ext cx="2742600" cy="3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37"/>
          <p:cNvSpPr txBox="1">
            <a:spLocks noGrp="1"/>
          </p:cNvSpPr>
          <p:nvPr>
            <p:ph type="ftr" idx="11"/>
          </p:nvPr>
        </p:nvSpPr>
        <p:spPr>
          <a:xfrm>
            <a:off x="3907842" y="6400801"/>
            <a:ext cx="6216300" cy="3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7"/>
          <p:cNvSpPr txBox="1">
            <a:spLocks noGrp="1"/>
          </p:cNvSpPr>
          <p:nvPr>
            <p:ph type="sldNum" idx="12"/>
          </p:nvPr>
        </p:nvSpPr>
        <p:spPr>
          <a:xfrm>
            <a:off x="10167146" y="6400801"/>
            <a:ext cx="1107600" cy="3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222F2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222F2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222F2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222F2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222F2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222F2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222F2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222F2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222F2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38"/>
          <p:cNvSpPr txBox="1">
            <a:spLocks noGrp="1"/>
          </p:cNvSpPr>
          <p:nvPr>
            <p:ph type="dt" idx="10"/>
          </p:nvPr>
        </p:nvSpPr>
        <p:spPr>
          <a:xfrm>
            <a:off x="1117309" y="6400801"/>
            <a:ext cx="2742600" cy="3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8"/>
          <p:cNvSpPr txBox="1">
            <a:spLocks noGrp="1"/>
          </p:cNvSpPr>
          <p:nvPr>
            <p:ph type="ftr" idx="11"/>
          </p:nvPr>
        </p:nvSpPr>
        <p:spPr>
          <a:xfrm>
            <a:off x="3907842" y="6400801"/>
            <a:ext cx="6216300" cy="3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8"/>
          <p:cNvSpPr txBox="1">
            <a:spLocks noGrp="1"/>
          </p:cNvSpPr>
          <p:nvPr>
            <p:ph type="sldNum" idx="12"/>
          </p:nvPr>
        </p:nvSpPr>
        <p:spPr>
          <a:xfrm>
            <a:off x="10167146" y="6400801"/>
            <a:ext cx="1107600" cy="3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222F2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222F2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222F2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222F2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222F2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222F2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222F2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222F2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222F2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9"/>
          <p:cNvSpPr/>
          <p:nvPr/>
        </p:nvSpPr>
        <p:spPr>
          <a:xfrm>
            <a:off x="3961368" y="0"/>
            <a:ext cx="7922700" cy="6858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54509"/>
                </a:srgbClr>
              </a:gs>
            </a:gsLst>
            <a:lin ang="7799903" scaled="0"/>
          </a:gradFill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3" name="Google Shape;73;p39"/>
          <p:cNvSpPr txBox="1">
            <a:spLocks noGrp="1"/>
          </p:cNvSpPr>
          <p:nvPr>
            <p:ph type="title"/>
          </p:nvPr>
        </p:nvSpPr>
        <p:spPr>
          <a:xfrm>
            <a:off x="455612" y="1701800"/>
            <a:ext cx="3351900" cy="28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rmAutofit/>
          </a:bodyPr>
          <a:lstStyle>
            <a:lvl1pPr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1521B"/>
              </a:buClr>
              <a:buSzPts val="2000"/>
              <a:buFont typeface="Century Gothic"/>
              <a:buNone/>
              <a:defRPr sz="2000" b="1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9"/>
          <p:cNvSpPr txBox="1">
            <a:spLocks noGrp="1"/>
          </p:cNvSpPr>
          <p:nvPr>
            <p:ph type="body" idx="1"/>
          </p:nvPr>
        </p:nvSpPr>
        <p:spPr>
          <a:xfrm>
            <a:off x="4469236" y="482600"/>
            <a:ext cx="6805500" cy="58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rmAutofit/>
          </a:bodyPr>
          <a:lstStyle>
            <a:lvl1pPr marL="457200" lvl="0" indent="-381000" algn="l" rtl="0">
              <a:lnSpc>
                <a:spcPct val="95000"/>
              </a:lnSpc>
              <a:spcBef>
                <a:spcPts val="1866"/>
              </a:spcBef>
              <a:spcAft>
                <a:spcPts val="0"/>
              </a:spcAft>
              <a:buSzPts val="2400"/>
              <a:buChar char="•"/>
              <a:defRPr sz="2400"/>
            </a:lvl1pPr>
            <a:lvl2pPr marL="914400" lvl="1" indent="-355600" algn="l" rtl="0">
              <a:lnSpc>
                <a:spcPct val="95000"/>
              </a:lnSpc>
              <a:spcBef>
                <a:spcPts val="1066"/>
              </a:spcBef>
              <a:spcAft>
                <a:spcPts val="0"/>
              </a:spcAft>
              <a:buSzPts val="2000"/>
              <a:buChar char="–"/>
              <a:defRPr sz="2000"/>
            </a:lvl2pPr>
            <a:lvl3pPr marL="1371600" lvl="2" indent="-342900" algn="l" rtl="0">
              <a:lnSpc>
                <a:spcPct val="95000"/>
              </a:lnSpc>
              <a:spcBef>
                <a:spcPts val="1066"/>
              </a:spcBef>
              <a:spcAft>
                <a:spcPts val="0"/>
              </a:spcAft>
              <a:buSzPts val="1800"/>
              <a:buChar char="–"/>
              <a:defRPr sz="1800"/>
            </a:lvl3pPr>
            <a:lvl4pPr marL="1828800" lvl="3" indent="-342900" algn="l" rtl="0">
              <a:lnSpc>
                <a:spcPct val="95000"/>
              </a:lnSpc>
              <a:spcBef>
                <a:spcPts val="1066"/>
              </a:spcBef>
              <a:spcAft>
                <a:spcPts val="0"/>
              </a:spcAft>
              <a:buSzPts val="1800"/>
              <a:buChar char="–"/>
              <a:defRPr sz="1800"/>
            </a:lvl4pPr>
            <a:lvl5pPr marL="2286000" lvl="4" indent="-342900" algn="l" rtl="0">
              <a:lnSpc>
                <a:spcPct val="95000"/>
              </a:lnSpc>
              <a:spcBef>
                <a:spcPts val="1066"/>
              </a:spcBef>
              <a:spcAft>
                <a:spcPts val="0"/>
              </a:spcAft>
              <a:buSzPts val="1800"/>
              <a:buChar char="–"/>
              <a:defRPr sz="1800"/>
            </a:lvl5pPr>
            <a:lvl6pPr marL="2743200" lvl="5" indent="-331470" algn="l" rtl="0">
              <a:lnSpc>
                <a:spcPct val="95000"/>
              </a:lnSpc>
              <a:spcBef>
                <a:spcPts val="1066"/>
              </a:spcBef>
              <a:spcAft>
                <a:spcPts val="0"/>
              </a:spcAft>
              <a:buSzPts val="1620"/>
              <a:buChar char="–"/>
              <a:defRPr sz="1800"/>
            </a:lvl6pPr>
            <a:lvl7pPr marL="3200400" lvl="6" indent="-331470" algn="l" rtl="0">
              <a:lnSpc>
                <a:spcPct val="95000"/>
              </a:lnSpc>
              <a:spcBef>
                <a:spcPts val="1066"/>
              </a:spcBef>
              <a:spcAft>
                <a:spcPts val="0"/>
              </a:spcAft>
              <a:buSzPts val="1620"/>
              <a:buChar char="–"/>
              <a:defRPr sz="1800"/>
            </a:lvl7pPr>
            <a:lvl8pPr marL="3657600" lvl="7" indent="-331470" algn="l" rtl="0">
              <a:lnSpc>
                <a:spcPct val="95000"/>
              </a:lnSpc>
              <a:spcBef>
                <a:spcPts val="1066"/>
              </a:spcBef>
              <a:spcAft>
                <a:spcPts val="0"/>
              </a:spcAft>
              <a:buSzPts val="1620"/>
              <a:buChar char="–"/>
              <a:defRPr sz="1800"/>
            </a:lvl8pPr>
            <a:lvl9pPr marL="4114800" lvl="8" indent="-228600" algn="l" rtl="0">
              <a:lnSpc>
                <a:spcPct val="95000"/>
              </a:lnSpc>
              <a:spcBef>
                <a:spcPts val="1066"/>
              </a:spcBef>
              <a:spcAft>
                <a:spcPts val="0"/>
              </a:spcAft>
              <a:buSzPts val="1620"/>
              <a:buNone/>
              <a:defRPr sz="1800"/>
            </a:lvl9pPr>
          </a:lstStyle>
          <a:p>
            <a:endParaRPr/>
          </a:p>
        </p:txBody>
      </p:sp>
      <p:sp>
        <p:nvSpPr>
          <p:cNvPr id="75" name="Google Shape;75;p39"/>
          <p:cNvSpPr txBox="1">
            <a:spLocks noGrp="1"/>
          </p:cNvSpPr>
          <p:nvPr>
            <p:ph type="body" idx="2"/>
          </p:nvPr>
        </p:nvSpPr>
        <p:spPr>
          <a:xfrm>
            <a:off x="455612" y="4648200"/>
            <a:ext cx="3351900" cy="172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rmAutofit/>
          </a:bodyPr>
          <a:lstStyle>
            <a:lvl1pPr marL="457200" lvl="0" indent="-22860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 rtl="0">
              <a:lnSpc>
                <a:spcPct val="95000"/>
              </a:lnSpc>
              <a:spcBef>
                <a:spcPts val="1066"/>
              </a:spcBef>
              <a:spcAft>
                <a:spcPts val="0"/>
              </a:spcAft>
              <a:buSzPts val="1600"/>
              <a:buNone/>
              <a:defRPr sz="1600"/>
            </a:lvl2pPr>
            <a:lvl3pPr marL="1371600" lvl="2" indent="-228600" algn="l" rtl="0">
              <a:lnSpc>
                <a:spcPct val="95000"/>
              </a:lnSpc>
              <a:spcBef>
                <a:spcPts val="1066"/>
              </a:spcBef>
              <a:spcAft>
                <a:spcPts val="0"/>
              </a:spcAft>
              <a:buSzPts val="1300"/>
              <a:buNone/>
              <a:defRPr sz="1300"/>
            </a:lvl3pPr>
            <a:lvl4pPr marL="1828800" lvl="3" indent="-228600" algn="l" rtl="0">
              <a:lnSpc>
                <a:spcPct val="95000"/>
              </a:lnSpc>
              <a:spcBef>
                <a:spcPts val="1066"/>
              </a:spcBef>
              <a:spcAft>
                <a:spcPts val="0"/>
              </a:spcAft>
              <a:buSzPts val="1200"/>
              <a:buNone/>
              <a:defRPr sz="1200"/>
            </a:lvl4pPr>
            <a:lvl5pPr marL="2286000" lvl="4" indent="-228600" algn="l" rtl="0">
              <a:lnSpc>
                <a:spcPct val="95000"/>
              </a:lnSpc>
              <a:spcBef>
                <a:spcPts val="1066"/>
              </a:spcBef>
              <a:spcAft>
                <a:spcPts val="0"/>
              </a:spcAft>
              <a:buSzPts val="1200"/>
              <a:buNone/>
              <a:defRPr sz="1200"/>
            </a:lvl5pPr>
            <a:lvl6pPr marL="2743200" lvl="5" indent="-228600" algn="l" rtl="0">
              <a:lnSpc>
                <a:spcPct val="95000"/>
              </a:lnSpc>
              <a:spcBef>
                <a:spcPts val="1066"/>
              </a:spcBef>
              <a:spcAft>
                <a:spcPts val="0"/>
              </a:spcAft>
              <a:buSzPts val="1080"/>
              <a:buNone/>
              <a:defRPr sz="1200"/>
            </a:lvl6pPr>
            <a:lvl7pPr marL="3200400" lvl="6" indent="-228600" algn="l" rtl="0">
              <a:lnSpc>
                <a:spcPct val="95000"/>
              </a:lnSpc>
              <a:spcBef>
                <a:spcPts val="1066"/>
              </a:spcBef>
              <a:spcAft>
                <a:spcPts val="0"/>
              </a:spcAft>
              <a:buSzPts val="1080"/>
              <a:buNone/>
              <a:defRPr sz="1200"/>
            </a:lvl7pPr>
            <a:lvl8pPr marL="3657600" lvl="7" indent="-228600" algn="l" rtl="0">
              <a:lnSpc>
                <a:spcPct val="95000"/>
              </a:lnSpc>
              <a:spcBef>
                <a:spcPts val="1066"/>
              </a:spcBef>
              <a:spcAft>
                <a:spcPts val="0"/>
              </a:spcAft>
              <a:buSzPts val="1080"/>
              <a:buNone/>
              <a:defRPr sz="1200"/>
            </a:lvl8pPr>
            <a:lvl9pPr marL="4114800" lvl="8" indent="-228600" algn="l" rtl="0">
              <a:lnSpc>
                <a:spcPct val="95000"/>
              </a:lnSpc>
              <a:spcBef>
                <a:spcPts val="1066"/>
              </a:spcBef>
              <a:spcAft>
                <a:spcPts val="0"/>
              </a:spcAft>
              <a:buSzPts val="1080"/>
              <a:buNone/>
              <a:defRPr sz="1200"/>
            </a:lvl9pPr>
          </a:lstStyle>
          <a:p>
            <a:endParaRPr/>
          </a:p>
        </p:txBody>
      </p:sp>
      <p:sp>
        <p:nvSpPr>
          <p:cNvPr id="76" name="Google Shape;76;p39"/>
          <p:cNvSpPr txBox="1">
            <a:spLocks noGrp="1"/>
          </p:cNvSpPr>
          <p:nvPr>
            <p:ph type="dt" idx="10"/>
          </p:nvPr>
        </p:nvSpPr>
        <p:spPr>
          <a:xfrm>
            <a:off x="1117309" y="6400801"/>
            <a:ext cx="2742600" cy="3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9"/>
          <p:cNvSpPr txBox="1">
            <a:spLocks noGrp="1"/>
          </p:cNvSpPr>
          <p:nvPr>
            <p:ph type="ftr" idx="11"/>
          </p:nvPr>
        </p:nvSpPr>
        <p:spPr>
          <a:xfrm>
            <a:off x="3907842" y="6400801"/>
            <a:ext cx="6216300" cy="3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9"/>
          <p:cNvSpPr txBox="1">
            <a:spLocks noGrp="1"/>
          </p:cNvSpPr>
          <p:nvPr>
            <p:ph type="sldNum" idx="12"/>
          </p:nvPr>
        </p:nvSpPr>
        <p:spPr>
          <a:xfrm>
            <a:off x="10167146" y="6400801"/>
            <a:ext cx="1107600" cy="3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222F2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222F2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222F2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222F2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222F2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222F2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222F2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222F2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222F2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40"/>
          <p:cNvSpPr/>
          <p:nvPr/>
        </p:nvSpPr>
        <p:spPr>
          <a:xfrm>
            <a:off x="2082258" y="0"/>
            <a:ext cx="8024400" cy="6858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54509"/>
                </a:srgbClr>
              </a:gs>
            </a:gsLst>
            <a:lin ang="7799903" scaled="0"/>
          </a:gradFill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1" name="Google Shape;81;p40"/>
          <p:cNvSpPr txBox="1">
            <a:spLocks noGrp="1"/>
          </p:cNvSpPr>
          <p:nvPr>
            <p:ph type="title"/>
          </p:nvPr>
        </p:nvSpPr>
        <p:spPr>
          <a:xfrm>
            <a:off x="2437765" y="4800600"/>
            <a:ext cx="7313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rmAutofit/>
          </a:bodyPr>
          <a:lstStyle>
            <a:lvl1pPr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1521B"/>
              </a:buClr>
              <a:buSzPts val="2000"/>
              <a:buFont typeface="Century Gothic"/>
              <a:buNone/>
              <a:defRPr sz="2000" b="1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40" descr="An empty placeholder to add an image. Click on the placeholder and select the image that you wish to add"/>
          <p:cNvSpPr>
            <a:spLocks noGrp="1"/>
          </p:cNvSpPr>
          <p:nvPr>
            <p:ph type="pic" idx="2"/>
          </p:nvPr>
        </p:nvSpPr>
        <p:spPr>
          <a:xfrm>
            <a:off x="2437765" y="279401"/>
            <a:ext cx="7313400" cy="4448100"/>
          </a:xfrm>
          <a:prstGeom prst="rect">
            <a:avLst/>
          </a:prstGeom>
          <a:noFill/>
          <a:ln>
            <a:noFill/>
          </a:ln>
        </p:spPr>
      </p:sp>
      <p:sp>
        <p:nvSpPr>
          <p:cNvPr id="83" name="Google Shape;83;p40"/>
          <p:cNvSpPr txBox="1">
            <a:spLocks noGrp="1"/>
          </p:cNvSpPr>
          <p:nvPr>
            <p:ph type="body" idx="1"/>
          </p:nvPr>
        </p:nvSpPr>
        <p:spPr>
          <a:xfrm>
            <a:off x="2437765" y="5562600"/>
            <a:ext cx="7313400" cy="8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rmAutofit/>
          </a:bodyPr>
          <a:lstStyle>
            <a:lvl1pPr marL="457200" lvl="0" indent="-2286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 rtl="0">
              <a:lnSpc>
                <a:spcPct val="95000"/>
              </a:lnSpc>
              <a:spcBef>
                <a:spcPts val="1066"/>
              </a:spcBef>
              <a:spcAft>
                <a:spcPts val="0"/>
              </a:spcAft>
              <a:buSzPts val="1600"/>
              <a:buNone/>
              <a:defRPr sz="1600"/>
            </a:lvl2pPr>
            <a:lvl3pPr marL="1371600" lvl="2" indent="-228600" algn="l" rtl="0">
              <a:lnSpc>
                <a:spcPct val="95000"/>
              </a:lnSpc>
              <a:spcBef>
                <a:spcPts val="1066"/>
              </a:spcBef>
              <a:spcAft>
                <a:spcPts val="0"/>
              </a:spcAft>
              <a:buSzPts val="1300"/>
              <a:buNone/>
              <a:defRPr sz="1300"/>
            </a:lvl3pPr>
            <a:lvl4pPr marL="1828800" lvl="3" indent="-228600" algn="l" rtl="0">
              <a:lnSpc>
                <a:spcPct val="95000"/>
              </a:lnSpc>
              <a:spcBef>
                <a:spcPts val="1066"/>
              </a:spcBef>
              <a:spcAft>
                <a:spcPts val="0"/>
              </a:spcAft>
              <a:buSzPts val="1200"/>
              <a:buNone/>
              <a:defRPr sz="1200"/>
            </a:lvl4pPr>
            <a:lvl5pPr marL="2286000" lvl="4" indent="-228600" algn="l" rtl="0">
              <a:lnSpc>
                <a:spcPct val="95000"/>
              </a:lnSpc>
              <a:spcBef>
                <a:spcPts val="1066"/>
              </a:spcBef>
              <a:spcAft>
                <a:spcPts val="0"/>
              </a:spcAft>
              <a:buSzPts val="1200"/>
              <a:buNone/>
              <a:defRPr sz="1200"/>
            </a:lvl5pPr>
            <a:lvl6pPr marL="2743200" lvl="5" indent="-228600" algn="l" rtl="0">
              <a:lnSpc>
                <a:spcPct val="95000"/>
              </a:lnSpc>
              <a:spcBef>
                <a:spcPts val="1066"/>
              </a:spcBef>
              <a:spcAft>
                <a:spcPts val="0"/>
              </a:spcAft>
              <a:buSzPts val="1080"/>
              <a:buNone/>
              <a:defRPr sz="1200"/>
            </a:lvl6pPr>
            <a:lvl7pPr marL="3200400" lvl="6" indent="-228600" algn="l" rtl="0">
              <a:lnSpc>
                <a:spcPct val="95000"/>
              </a:lnSpc>
              <a:spcBef>
                <a:spcPts val="1066"/>
              </a:spcBef>
              <a:spcAft>
                <a:spcPts val="0"/>
              </a:spcAft>
              <a:buSzPts val="1080"/>
              <a:buNone/>
              <a:defRPr sz="1200"/>
            </a:lvl7pPr>
            <a:lvl8pPr marL="3657600" lvl="7" indent="-228600" algn="l" rtl="0">
              <a:lnSpc>
                <a:spcPct val="95000"/>
              </a:lnSpc>
              <a:spcBef>
                <a:spcPts val="1066"/>
              </a:spcBef>
              <a:spcAft>
                <a:spcPts val="0"/>
              </a:spcAft>
              <a:buSzPts val="1080"/>
              <a:buNone/>
              <a:defRPr sz="1200"/>
            </a:lvl8pPr>
            <a:lvl9pPr marL="4114800" lvl="8" indent="-228600" algn="l" rtl="0">
              <a:lnSpc>
                <a:spcPct val="95000"/>
              </a:lnSpc>
              <a:spcBef>
                <a:spcPts val="1066"/>
              </a:spcBef>
              <a:spcAft>
                <a:spcPts val="0"/>
              </a:spcAft>
              <a:buSzPts val="1080"/>
              <a:buNone/>
              <a:defRPr sz="1200"/>
            </a:lvl9pPr>
          </a:lstStyle>
          <a:p>
            <a:endParaRPr/>
          </a:p>
        </p:txBody>
      </p:sp>
      <p:sp>
        <p:nvSpPr>
          <p:cNvPr id="84" name="Google Shape;84;p40"/>
          <p:cNvSpPr txBox="1">
            <a:spLocks noGrp="1"/>
          </p:cNvSpPr>
          <p:nvPr>
            <p:ph type="dt" idx="10"/>
          </p:nvPr>
        </p:nvSpPr>
        <p:spPr>
          <a:xfrm>
            <a:off x="1117309" y="6400801"/>
            <a:ext cx="2742600" cy="3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0"/>
          <p:cNvSpPr txBox="1">
            <a:spLocks noGrp="1"/>
          </p:cNvSpPr>
          <p:nvPr>
            <p:ph type="ftr" idx="11"/>
          </p:nvPr>
        </p:nvSpPr>
        <p:spPr>
          <a:xfrm>
            <a:off x="3907842" y="6400801"/>
            <a:ext cx="6216300" cy="3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0"/>
          <p:cNvSpPr txBox="1">
            <a:spLocks noGrp="1"/>
          </p:cNvSpPr>
          <p:nvPr>
            <p:ph type="sldNum" idx="12"/>
          </p:nvPr>
        </p:nvSpPr>
        <p:spPr>
          <a:xfrm>
            <a:off x="10167146" y="6400801"/>
            <a:ext cx="1107600" cy="3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222F2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222F2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222F2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222F2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222F2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222F2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222F2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222F2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222F2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FF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31"/>
          <p:cNvGrpSpPr/>
          <p:nvPr/>
        </p:nvGrpSpPr>
        <p:grpSpPr>
          <a:xfrm>
            <a:off x="1620" y="0"/>
            <a:ext cx="12189000" cy="6858000"/>
            <a:chOff x="1620" y="0"/>
            <a:chExt cx="12189000" cy="6858000"/>
          </a:xfrm>
        </p:grpSpPr>
        <p:sp>
          <p:nvSpPr>
            <p:cNvPr id="11" name="Google Shape;11;p31"/>
            <p:cNvSpPr/>
            <p:nvPr/>
          </p:nvSpPr>
          <p:spPr>
            <a:xfrm>
              <a:off x="1620" y="0"/>
              <a:ext cx="12189000" cy="6858000"/>
            </a:xfrm>
            <a:prstGeom prst="rect">
              <a:avLst/>
            </a:prstGeom>
            <a:gradFill>
              <a:gsLst>
                <a:gs pos="0">
                  <a:srgbClr val="4C661A"/>
                </a:gs>
                <a:gs pos="58000">
                  <a:srgbClr val="D5EAAE"/>
                </a:gs>
                <a:gs pos="100000">
                  <a:srgbClr val="4C661A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121875" tIns="60925" rIns="121875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2" name="Google Shape;12;p31"/>
            <p:cNvSpPr/>
            <p:nvPr/>
          </p:nvSpPr>
          <p:spPr>
            <a:xfrm>
              <a:off x="304721" y="0"/>
              <a:ext cx="11579400" cy="6858000"/>
            </a:xfrm>
            <a:prstGeom prst="rect">
              <a:avLst/>
            </a:prstGeom>
            <a:solidFill>
              <a:srgbClr val="EAF5D6">
                <a:alpha val="49410"/>
              </a:srgbClr>
            </a:solidFill>
            <a:ln>
              <a:noFill/>
            </a:ln>
          </p:spPr>
          <p:txBody>
            <a:bodyPr spcFirstLastPara="1" wrap="square" lIns="121875" tIns="60925" rIns="121875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13" name="Google Shape;13;p31"/>
          <p:cNvSpPr txBox="1">
            <a:spLocks noGrp="1"/>
          </p:cNvSpPr>
          <p:nvPr>
            <p:ph type="title"/>
          </p:nvPr>
        </p:nvSpPr>
        <p:spPr>
          <a:xfrm>
            <a:off x="1117309" y="76200"/>
            <a:ext cx="10157400" cy="139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rmAutofit/>
          </a:bodyPr>
          <a:lstStyle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1521B"/>
              </a:buClr>
              <a:buSzPts val="4400"/>
              <a:buFont typeface="Century Gothic"/>
              <a:buNone/>
              <a:defRPr sz="4400" b="0" i="0" u="none" strike="noStrike" cap="none">
                <a:solidFill>
                  <a:srgbClr val="31521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31"/>
          <p:cNvSpPr txBox="1">
            <a:spLocks noGrp="1"/>
          </p:cNvSpPr>
          <p:nvPr>
            <p:ph type="body" idx="1"/>
          </p:nvPr>
        </p:nvSpPr>
        <p:spPr>
          <a:xfrm>
            <a:off x="1117309" y="1701800"/>
            <a:ext cx="10157400" cy="44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rmAutofit/>
          </a:bodyPr>
          <a:lstStyle>
            <a:lvl1pPr marL="457200" marR="0" lvl="0" indent="-381000" algn="l" rtl="0">
              <a:lnSpc>
                <a:spcPct val="95000"/>
              </a:lnSpc>
              <a:spcBef>
                <a:spcPts val="1866"/>
              </a:spcBef>
              <a:spcAft>
                <a:spcPts val="0"/>
              </a:spcAft>
              <a:buClr>
                <a:srgbClr val="056E9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55600" algn="l" rtl="0">
              <a:lnSpc>
                <a:spcPct val="95000"/>
              </a:lnSpc>
              <a:spcBef>
                <a:spcPts val="1066"/>
              </a:spcBef>
              <a:spcAft>
                <a:spcPts val="0"/>
              </a:spcAft>
              <a:buClr>
                <a:srgbClr val="056E9F"/>
              </a:buClr>
              <a:buSzPts val="2000"/>
              <a:buFont typeface="Century Gothic"/>
              <a:buChar char="–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42900" algn="l" rtl="0">
              <a:lnSpc>
                <a:spcPct val="95000"/>
              </a:lnSpc>
              <a:spcBef>
                <a:spcPts val="1066"/>
              </a:spcBef>
              <a:spcAft>
                <a:spcPts val="0"/>
              </a:spcAft>
              <a:buClr>
                <a:srgbClr val="056E9F"/>
              </a:buClr>
              <a:buSzPts val="1800"/>
              <a:buFont typeface="Century Gothic"/>
              <a:buChar char="–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42900" algn="l" rtl="0">
              <a:lnSpc>
                <a:spcPct val="95000"/>
              </a:lnSpc>
              <a:spcBef>
                <a:spcPts val="1066"/>
              </a:spcBef>
              <a:spcAft>
                <a:spcPts val="0"/>
              </a:spcAft>
              <a:buClr>
                <a:srgbClr val="056E9F"/>
              </a:buClr>
              <a:buSzPts val="1800"/>
              <a:buFont typeface="Century Gothic"/>
              <a:buChar char="–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42900" algn="l" rtl="0">
              <a:lnSpc>
                <a:spcPct val="95000"/>
              </a:lnSpc>
              <a:spcBef>
                <a:spcPts val="1066"/>
              </a:spcBef>
              <a:spcAft>
                <a:spcPts val="0"/>
              </a:spcAft>
              <a:buClr>
                <a:srgbClr val="056E9F"/>
              </a:buClr>
              <a:buSzPts val="1800"/>
              <a:buFont typeface="Century Gothic"/>
              <a:buChar char="–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31470" algn="l" rtl="0">
              <a:lnSpc>
                <a:spcPct val="95000"/>
              </a:lnSpc>
              <a:spcBef>
                <a:spcPts val="1066"/>
              </a:spcBef>
              <a:spcAft>
                <a:spcPts val="0"/>
              </a:spcAft>
              <a:buClr>
                <a:srgbClr val="056E9F"/>
              </a:buClr>
              <a:buSzPts val="1620"/>
              <a:buFont typeface="Century Gothic"/>
              <a:buChar char="–"/>
              <a:defRPr sz="1800" b="0" i="0" u="none" strike="noStrike" cap="none">
                <a:solidFill>
                  <a:srgbClr val="222F2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31470" algn="l" rtl="0">
              <a:lnSpc>
                <a:spcPct val="95000"/>
              </a:lnSpc>
              <a:spcBef>
                <a:spcPts val="1066"/>
              </a:spcBef>
              <a:spcAft>
                <a:spcPts val="0"/>
              </a:spcAft>
              <a:buClr>
                <a:srgbClr val="056E9F"/>
              </a:buClr>
              <a:buSzPts val="1620"/>
              <a:buFont typeface="Century Gothic"/>
              <a:buChar char="–"/>
              <a:defRPr sz="1800" b="0" i="0" u="none" strike="noStrike" cap="none">
                <a:solidFill>
                  <a:srgbClr val="222F2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31470" algn="l" rtl="0">
              <a:lnSpc>
                <a:spcPct val="95000"/>
              </a:lnSpc>
              <a:spcBef>
                <a:spcPts val="1066"/>
              </a:spcBef>
              <a:spcAft>
                <a:spcPts val="0"/>
              </a:spcAft>
              <a:buClr>
                <a:srgbClr val="056E9F"/>
              </a:buClr>
              <a:buSzPts val="1620"/>
              <a:buFont typeface="Century Gothic"/>
              <a:buChar char="–"/>
              <a:defRPr sz="1800" b="0" i="0" u="none" strike="noStrike" cap="none">
                <a:solidFill>
                  <a:srgbClr val="222F2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28600" algn="l" rtl="0">
              <a:lnSpc>
                <a:spcPct val="95000"/>
              </a:lnSpc>
              <a:spcBef>
                <a:spcPts val="1066"/>
              </a:spcBef>
              <a:spcAft>
                <a:spcPts val="0"/>
              </a:spcAft>
              <a:buClr>
                <a:srgbClr val="056E9F"/>
              </a:buClr>
              <a:buSzPts val="1620"/>
              <a:buFont typeface="Century Gothic"/>
              <a:buNone/>
              <a:defRPr sz="1800" b="0" i="0" u="none" strike="noStrike" cap="none">
                <a:solidFill>
                  <a:srgbClr val="222F2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5" name="Google Shape;15;p31"/>
          <p:cNvSpPr txBox="1">
            <a:spLocks noGrp="1"/>
          </p:cNvSpPr>
          <p:nvPr>
            <p:ph type="dt" idx="10"/>
          </p:nvPr>
        </p:nvSpPr>
        <p:spPr>
          <a:xfrm>
            <a:off x="1117309" y="6400801"/>
            <a:ext cx="2742600" cy="3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222F2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6" name="Google Shape;16;p31"/>
          <p:cNvSpPr txBox="1">
            <a:spLocks noGrp="1"/>
          </p:cNvSpPr>
          <p:nvPr>
            <p:ph type="ftr" idx="11"/>
          </p:nvPr>
        </p:nvSpPr>
        <p:spPr>
          <a:xfrm>
            <a:off x="3907842" y="6400801"/>
            <a:ext cx="6216300" cy="3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222F2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7" name="Google Shape;17;p31"/>
          <p:cNvSpPr txBox="1">
            <a:spLocks noGrp="1"/>
          </p:cNvSpPr>
          <p:nvPr>
            <p:ph type="sldNum" idx="12"/>
          </p:nvPr>
        </p:nvSpPr>
        <p:spPr>
          <a:xfrm>
            <a:off x="10167146" y="6400801"/>
            <a:ext cx="1107600" cy="3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222F2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222F2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222F2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222F2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222F2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222F2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222F2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222F2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222F2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4.png"/><Relationship Id="rId7" Type="http://schemas.openxmlformats.org/officeDocument/2006/relationships/image" Target="../media/image3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11" Type="http://schemas.openxmlformats.org/officeDocument/2006/relationships/image" Target="../media/image3.png"/><Relationship Id="rId5" Type="http://schemas.openxmlformats.org/officeDocument/2006/relationships/image" Target="../media/image32.jpg"/><Relationship Id="rId10" Type="http://schemas.openxmlformats.org/officeDocument/2006/relationships/image" Target="../media/image37.png"/><Relationship Id="rId4" Type="http://schemas.openxmlformats.org/officeDocument/2006/relationships/image" Target="../media/image31.jpg"/><Relationship Id="rId9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9.jpg"/><Relationship Id="rId7" Type="http://schemas.openxmlformats.org/officeDocument/2006/relationships/image" Target="../media/image4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g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UI3JWmQqZas?feature=oembed" TargetMode="External"/><Relationship Id="rId6" Type="http://schemas.openxmlformats.org/officeDocument/2006/relationships/image" Target="../media/image50.png"/><Relationship Id="rId5" Type="http://schemas.openxmlformats.org/officeDocument/2006/relationships/hyperlink" Target="https://drive.google.com/file/d/1T31xvvCCcxOjf78-yj5tZtgVLut6WNC4/view" TargetMode="External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hyperlink" Target="https://docs.google.com/document/d/1dUFlkHlfE9EvMgoZkHahYCLexFmrL9td/edit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hyperlink" Target="https://drive.google.com/drive/folders/1yqpfuPVzbdMQoGQLKg4FxaQ8yxhVZI7W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"/>
          <p:cNvSpPr txBox="1">
            <a:spLocks noGrp="1"/>
          </p:cNvSpPr>
          <p:nvPr>
            <p:ph type="ctrTitle"/>
          </p:nvPr>
        </p:nvSpPr>
        <p:spPr>
          <a:xfrm>
            <a:off x="4646612" y="0"/>
            <a:ext cx="7520497" cy="3261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10000"/>
              <a:buFont typeface="Calibri"/>
              <a:buNone/>
            </a:pPr>
            <a:r>
              <a:rPr lang="en-US" sz="4000" b="1" dirty="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HARRISBURG CITY SCHOOL DISTRICT ELEMENTARY AND SECONDARY SCHOOL EMERGENCY RELIEF</a:t>
            </a:r>
            <a:br>
              <a:rPr lang="en-US" sz="4000" b="1" dirty="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</a:br>
            <a:r>
              <a:rPr lang="en-US" sz="4000" b="1" dirty="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FUNDS</a:t>
            </a:r>
            <a:br>
              <a:rPr lang="en-US" sz="4000" b="1" dirty="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</a:br>
            <a:r>
              <a:rPr lang="en-US" sz="4000" b="1" dirty="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PROGRESS REPORT</a:t>
            </a:r>
            <a:endParaRPr sz="4400" dirty="0"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105" name="Google Shape;105;p1"/>
          <p:cNvSpPr txBox="1">
            <a:spLocks noGrp="1"/>
          </p:cNvSpPr>
          <p:nvPr>
            <p:ph type="subTitle" idx="1"/>
          </p:nvPr>
        </p:nvSpPr>
        <p:spPr>
          <a:xfrm>
            <a:off x="4799012" y="3532698"/>
            <a:ext cx="7008574" cy="24109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rmAutofit/>
          </a:bodyPr>
          <a:lstStyle/>
          <a:p>
            <a:pPr marL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3200" b="1" dirty="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Dr. Christy Thompson, ESSER Administrator</a:t>
            </a:r>
            <a:endParaRPr sz="3200" dirty="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3200" b="1" dirty="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October 10, 2023</a:t>
            </a:r>
            <a:endParaRPr sz="3200" dirty="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endParaRPr sz="36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endParaRPr sz="36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6" name="Google Shape;106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46303" y="5139268"/>
            <a:ext cx="2039083" cy="15049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A logo of a panther&#10;&#10;Description automatically generated">
            <a:extLst>
              <a:ext uri="{FF2B5EF4-FFF2-40B4-BE49-F238E27FC236}">
                <a16:creationId xmlns:a16="http://schemas.microsoft.com/office/drawing/2014/main" id="{1215AC96-27E8-9F72-EC12-9679B64CF5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0382" y="5016279"/>
            <a:ext cx="1750923" cy="17509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22d3c37a230_0_254"/>
          <p:cNvSpPr txBox="1">
            <a:spLocks noGrp="1"/>
          </p:cNvSpPr>
          <p:nvPr>
            <p:ph type="title"/>
          </p:nvPr>
        </p:nvSpPr>
        <p:spPr>
          <a:xfrm>
            <a:off x="1117309" y="76200"/>
            <a:ext cx="10157400" cy="139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b="1">
                <a:latin typeface="Bookman Old Style"/>
                <a:ea typeface="Bookman Old Style"/>
                <a:cs typeface="Bookman Old Style"/>
                <a:sym typeface="Bookman Old Style"/>
              </a:rPr>
              <a:t>ESSER II ALLOCATION $24,873,106</a:t>
            </a:r>
            <a:endParaRPr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185" name="Google Shape;185;g22d3c37a230_0_254"/>
          <p:cNvSpPr txBox="1">
            <a:spLocks noGrp="1"/>
          </p:cNvSpPr>
          <p:nvPr>
            <p:ph type="body" idx="1"/>
          </p:nvPr>
        </p:nvSpPr>
        <p:spPr>
          <a:xfrm>
            <a:off x="217725" y="1500200"/>
            <a:ext cx="11057100" cy="46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rmAutofit/>
          </a:bodyPr>
          <a:lstStyle/>
          <a:p>
            <a:pPr marL="457200" lvl="0" indent="-482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Font typeface="Century Gothic"/>
              <a:buChar char="•"/>
            </a:pPr>
            <a:r>
              <a:rPr lang="en-US" sz="3600" b="1">
                <a:solidFill>
                  <a:srgbClr val="32363F"/>
                </a:solidFill>
              </a:rPr>
              <a:t>How has the district spent its ESSER II Funds?</a:t>
            </a:r>
            <a:endParaRPr sz="2000" b="1">
              <a:solidFill>
                <a:srgbClr val="32363F"/>
              </a:solidFill>
            </a:endParaRPr>
          </a:p>
          <a:p>
            <a:pPr marL="457200" lvl="0" indent="0" algn="l" rtl="0">
              <a:lnSpc>
                <a:spcPct val="95000"/>
              </a:lnSpc>
              <a:spcBef>
                <a:spcPts val="1866"/>
              </a:spcBef>
              <a:spcAft>
                <a:spcPts val="0"/>
              </a:spcAft>
              <a:buNone/>
            </a:pPr>
            <a:endParaRPr b="1"/>
          </a:p>
        </p:txBody>
      </p:sp>
      <p:pic>
        <p:nvPicPr>
          <p:cNvPr id="186" name="Google Shape;186;g22d3c37a230_0_2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09200" y="5266267"/>
            <a:ext cx="1910734" cy="1531348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g22d3c37a230_0_254"/>
          <p:cNvSpPr txBox="1"/>
          <p:nvPr/>
        </p:nvSpPr>
        <p:spPr>
          <a:xfrm>
            <a:off x="344725" y="2224150"/>
            <a:ext cx="6295800" cy="44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28600" lvl="0" indent="-2730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363F"/>
              </a:buClr>
              <a:buSzPts val="2400"/>
              <a:buFont typeface="Bookman Old Style"/>
              <a:buChar char="•"/>
            </a:pPr>
            <a:r>
              <a:rPr lang="en-US" sz="2400" b="1">
                <a:solidFill>
                  <a:srgbClr val="32363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Retention Bonuses for teachers and paraprofessionals;</a:t>
            </a:r>
            <a:endParaRPr sz="2400">
              <a:solidFill>
                <a:srgbClr val="32363F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228600" lvl="0" indent="-2730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2363F"/>
              </a:buClr>
              <a:buSzPts val="2400"/>
              <a:buFont typeface="Bookman Old Style"/>
              <a:buChar char="•"/>
            </a:pPr>
            <a:r>
              <a:rPr lang="en-US" sz="2400" b="1">
                <a:solidFill>
                  <a:srgbClr val="32363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Overtime and class coverage for teachers and paraprofessionals;</a:t>
            </a:r>
            <a:endParaRPr sz="2400">
              <a:solidFill>
                <a:srgbClr val="32363F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228600" lvl="0" indent="-2730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2363F"/>
              </a:buClr>
              <a:buSzPts val="2400"/>
              <a:buFont typeface="Bookman Old Style"/>
              <a:buChar char="•"/>
            </a:pPr>
            <a:r>
              <a:rPr lang="en-US" sz="2400" b="1">
                <a:solidFill>
                  <a:srgbClr val="32363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Salaries/benefits for music, art, library/media specialist; </a:t>
            </a:r>
            <a:endParaRPr sz="2400">
              <a:solidFill>
                <a:srgbClr val="32363F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228600" lvl="0" indent="-2730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2363F"/>
              </a:buClr>
              <a:buSzPts val="2400"/>
              <a:buFont typeface="Bookman Old Style"/>
              <a:buChar char="•"/>
            </a:pPr>
            <a:r>
              <a:rPr lang="en-US" sz="2400" b="1">
                <a:solidFill>
                  <a:srgbClr val="32363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Multi-tiered Support System (MTSS) PD;</a:t>
            </a:r>
            <a:endParaRPr sz="2400">
              <a:solidFill>
                <a:srgbClr val="32363F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228600" lvl="0" indent="-2730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2363F"/>
              </a:buClr>
              <a:buSzPts val="2400"/>
              <a:buFont typeface="Bookman Old Style"/>
              <a:buChar char="•"/>
            </a:pPr>
            <a:r>
              <a:rPr lang="en-US" sz="2400" b="1">
                <a:solidFill>
                  <a:srgbClr val="32363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Online Program Tuition for MCIU Program;</a:t>
            </a:r>
            <a:endParaRPr sz="2400">
              <a:solidFill>
                <a:srgbClr val="32363F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228600" lvl="0" indent="-2730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2363F"/>
              </a:buClr>
              <a:buSzPts val="2400"/>
              <a:buChar char="•"/>
            </a:pPr>
            <a:r>
              <a:rPr lang="en-US" sz="2400" b="1">
                <a:solidFill>
                  <a:srgbClr val="32363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PA Counseling Contract</a:t>
            </a:r>
            <a:r>
              <a:rPr lang="en-US" sz="2400">
                <a:solidFill>
                  <a:srgbClr val="32363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;</a:t>
            </a:r>
            <a:endParaRPr sz="2400"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188" name="Google Shape;188;g22d3c37a230_0_254"/>
          <p:cNvSpPr txBox="1"/>
          <p:nvPr/>
        </p:nvSpPr>
        <p:spPr>
          <a:xfrm>
            <a:off x="6723525" y="2371900"/>
            <a:ext cx="4252800" cy="41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28600" lvl="0" indent="-27527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363F"/>
              </a:buClr>
              <a:buSzPts val="2400"/>
              <a:buFont typeface="Bookman Old Style"/>
              <a:buChar char="•"/>
            </a:pPr>
            <a:r>
              <a:rPr lang="en-US" sz="2400" b="1">
                <a:solidFill>
                  <a:srgbClr val="32363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Renzulli Learning;</a:t>
            </a:r>
            <a:endParaRPr sz="2400">
              <a:solidFill>
                <a:srgbClr val="32363F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228600" lvl="0" indent="-27527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2363F"/>
              </a:buClr>
              <a:buSzPts val="2400"/>
              <a:buFont typeface="Bookman Old Style"/>
              <a:buChar char="•"/>
            </a:pPr>
            <a:r>
              <a:rPr lang="en-US" sz="2400" b="1">
                <a:solidFill>
                  <a:srgbClr val="32363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Chromebooks 1:1 Learning for students;</a:t>
            </a:r>
            <a:endParaRPr sz="2400">
              <a:solidFill>
                <a:srgbClr val="32363F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228600" lvl="0" indent="-27527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2363F"/>
              </a:buClr>
              <a:buSzPts val="2400"/>
              <a:buFont typeface="Bookman Old Style"/>
              <a:buChar char="•"/>
            </a:pPr>
            <a:r>
              <a:rPr lang="en-US" sz="2400" b="1">
                <a:solidFill>
                  <a:srgbClr val="32363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Summer School Programming;</a:t>
            </a:r>
            <a:endParaRPr sz="2400">
              <a:solidFill>
                <a:srgbClr val="32363F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228600" lvl="0" indent="-27527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2363F"/>
              </a:buClr>
              <a:buSzPts val="2400"/>
              <a:buFont typeface="Bookman Old Style"/>
              <a:buChar char="•"/>
            </a:pPr>
            <a:r>
              <a:rPr lang="en-US" sz="2400" b="1">
                <a:solidFill>
                  <a:srgbClr val="32363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Academic supplies;</a:t>
            </a:r>
            <a:endParaRPr sz="2400">
              <a:solidFill>
                <a:srgbClr val="32363F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228600" lvl="0" indent="-27527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2363F"/>
              </a:buClr>
              <a:buSzPts val="2400"/>
              <a:buFont typeface="Bookman Old Style"/>
              <a:buChar char="•"/>
            </a:pPr>
            <a:r>
              <a:rPr lang="en-US" sz="2400" b="1">
                <a:solidFill>
                  <a:srgbClr val="32363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Classroom furniture; and</a:t>
            </a:r>
            <a:endParaRPr sz="2400">
              <a:solidFill>
                <a:srgbClr val="32363F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228600" lvl="0" indent="-27527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2363F"/>
              </a:buClr>
              <a:buSzPts val="2400"/>
              <a:buFont typeface="Bookman Old Style"/>
              <a:buChar char="•"/>
            </a:pPr>
            <a:r>
              <a:rPr lang="en-US" sz="2400" b="1">
                <a:solidFill>
                  <a:srgbClr val="32363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HVAC projects.</a:t>
            </a:r>
            <a:endParaRPr sz="2400">
              <a:solidFill>
                <a:srgbClr val="32363F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" name="Picture 1" descr="A logo of a panther&#10;&#10;Description automatically generated">
            <a:extLst>
              <a:ext uri="{FF2B5EF4-FFF2-40B4-BE49-F238E27FC236}">
                <a16:creationId xmlns:a16="http://schemas.microsoft.com/office/drawing/2014/main" id="{AA50F93D-F35B-A952-8BB1-CDCEA6E21E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0863" y="5046692"/>
            <a:ext cx="1750923" cy="17509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5"/>
          <p:cNvSpPr txBox="1">
            <a:spLocks noGrp="1"/>
          </p:cNvSpPr>
          <p:nvPr>
            <p:ph type="title"/>
          </p:nvPr>
        </p:nvSpPr>
        <p:spPr>
          <a:xfrm>
            <a:off x="374750" y="103100"/>
            <a:ext cx="11605200" cy="139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rmAutofit fontScale="90000"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2363F"/>
              </a:buClr>
              <a:buSzPct val="100000"/>
              <a:buFont typeface="Calibri"/>
              <a:buNone/>
            </a:pPr>
            <a:r>
              <a:rPr lang="en-US" sz="1800" b="1" i="0" u="none" strike="noStrike">
                <a:solidFill>
                  <a:srgbClr val="32363F"/>
                </a:solidFill>
                <a:latin typeface="Calibri"/>
                <a:ea typeface="Calibri"/>
                <a:cs typeface="Calibri"/>
                <a:sym typeface="Calibri"/>
              </a:rPr>
              <a:t>ELEMENTARY AND SECONDARY SCHOOL EMERGENCY RELIEF FUND IMPLEMENTATION</a:t>
            </a:r>
            <a:br>
              <a:rPr lang="en-US" b="0">
                <a:latin typeface="Calibri"/>
                <a:ea typeface="Calibri"/>
                <a:cs typeface="Calibri"/>
                <a:sym typeface="Calibri"/>
              </a:rPr>
            </a:br>
            <a:br>
              <a:rPr lang="en-US">
                <a:latin typeface="Calibri"/>
                <a:ea typeface="Calibri"/>
                <a:cs typeface="Calibri"/>
                <a:sym typeface="Calibri"/>
              </a:rPr>
            </a:b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2363F"/>
              </a:buClr>
              <a:buSzPct val="45000"/>
              <a:buFont typeface="Calibri"/>
              <a:buNone/>
            </a:pPr>
            <a:r>
              <a:rPr lang="en-US" sz="4000" b="1">
                <a:latin typeface="Bookman Old Style"/>
                <a:ea typeface="Bookman Old Style"/>
                <a:cs typeface="Bookman Old Style"/>
                <a:sym typeface="Bookman Old Style"/>
              </a:rPr>
              <a:t>ESSER II FINANCIAL FORECAST </a:t>
            </a:r>
            <a:endParaRPr sz="4000">
              <a:solidFill>
                <a:srgbClr val="9800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pic>
        <p:nvPicPr>
          <p:cNvPr id="194" name="Google Shape;194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68932" y="4775200"/>
            <a:ext cx="2102101" cy="1603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62325" y="1865375"/>
            <a:ext cx="7254250" cy="4306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A logo of a panther&#10;&#10;Description automatically generated">
            <a:extLst>
              <a:ext uri="{FF2B5EF4-FFF2-40B4-BE49-F238E27FC236}">
                <a16:creationId xmlns:a16="http://schemas.microsoft.com/office/drawing/2014/main" id="{C61C18E2-943B-E534-787A-2C7254F678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44520" y="4775200"/>
            <a:ext cx="1750923" cy="17509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286d0d71f15_0_2"/>
          <p:cNvSpPr txBox="1">
            <a:spLocks noGrp="1"/>
          </p:cNvSpPr>
          <p:nvPr>
            <p:ph type="title"/>
          </p:nvPr>
        </p:nvSpPr>
        <p:spPr>
          <a:xfrm>
            <a:off x="374750" y="103100"/>
            <a:ext cx="11605200" cy="139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rmAutofit fontScale="90000"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2363F"/>
              </a:buClr>
              <a:buSzPct val="100000"/>
              <a:buFont typeface="Calibri"/>
              <a:buNone/>
            </a:pPr>
            <a:r>
              <a:rPr lang="en-US" sz="1800" b="1" i="0" u="none" strike="noStrike">
                <a:solidFill>
                  <a:srgbClr val="32363F"/>
                </a:solidFill>
                <a:latin typeface="Calibri"/>
                <a:ea typeface="Calibri"/>
                <a:cs typeface="Calibri"/>
                <a:sym typeface="Calibri"/>
              </a:rPr>
              <a:t>ELEMENTARY AND SECONDARY SCHOOL EMERGENCY RELIEF FUND IMPLEMENTATION</a:t>
            </a:r>
            <a:br>
              <a:rPr lang="en-US" b="0">
                <a:latin typeface="Calibri"/>
                <a:ea typeface="Calibri"/>
                <a:cs typeface="Calibri"/>
                <a:sym typeface="Calibri"/>
              </a:rPr>
            </a:br>
            <a:br>
              <a:rPr lang="en-US">
                <a:latin typeface="Calibri"/>
                <a:ea typeface="Calibri"/>
                <a:cs typeface="Calibri"/>
                <a:sym typeface="Calibri"/>
              </a:rPr>
            </a:b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2363F"/>
              </a:buClr>
              <a:buSzPct val="45000"/>
              <a:buFont typeface="Calibri"/>
              <a:buNone/>
            </a:pPr>
            <a:r>
              <a:rPr lang="en-US" sz="4000" b="1">
                <a:latin typeface="Bookman Old Style"/>
                <a:ea typeface="Bookman Old Style"/>
                <a:cs typeface="Bookman Old Style"/>
                <a:sym typeface="Bookman Old Style"/>
              </a:rPr>
              <a:t>ESSER II FINANCIAL FORECAST </a:t>
            </a:r>
            <a:endParaRPr sz="4000">
              <a:solidFill>
                <a:srgbClr val="9800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pic>
        <p:nvPicPr>
          <p:cNvPr id="201" name="Google Shape;201;g286d0d71f15_0_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06000" y="4792133"/>
            <a:ext cx="1992034" cy="1578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g286d0d71f15_0_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41125" y="1972625"/>
            <a:ext cx="8258175" cy="419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A logo of a panther&#10;&#10;Description automatically generated">
            <a:extLst>
              <a:ext uri="{FF2B5EF4-FFF2-40B4-BE49-F238E27FC236}">
                <a16:creationId xmlns:a16="http://schemas.microsoft.com/office/drawing/2014/main" id="{A7457E52-1128-0B0F-099E-6A6B195F15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26555" y="4705754"/>
            <a:ext cx="1750923" cy="17509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257013ab24c_1_7"/>
          <p:cNvSpPr txBox="1">
            <a:spLocks noGrp="1"/>
          </p:cNvSpPr>
          <p:nvPr>
            <p:ph type="title"/>
          </p:nvPr>
        </p:nvSpPr>
        <p:spPr>
          <a:xfrm>
            <a:off x="1117309" y="76200"/>
            <a:ext cx="10157400" cy="139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</a:pPr>
            <a:r>
              <a:rPr lang="en-US" sz="5400" b="1">
                <a:solidFill>
                  <a:srgbClr val="31521B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ESSER III ALLOCATION</a:t>
            </a:r>
            <a:br>
              <a:rPr lang="en-US" sz="5400" b="1">
                <a:solidFill>
                  <a:srgbClr val="31521B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</a:br>
            <a:r>
              <a:rPr lang="en-US" sz="4900" b="1">
                <a:latin typeface="Bookman Old Style"/>
                <a:ea typeface="Bookman Old Style"/>
                <a:cs typeface="Bookman Old Style"/>
                <a:sym typeface="Bookman Old Style"/>
              </a:rPr>
              <a:t>$50,311,096</a:t>
            </a:r>
            <a:endParaRPr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209" name="Google Shape;209;g257013ab24c_1_7"/>
          <p:cNvSpPr txBox="1"/>
          <p:nvPr/>
        </p:nvSpPr>
        <p:spPr>
          <a:xfrm>
            <a:off x="1222400" y="4634050"/>
            <a:ext cx="9744000" cy="140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chemeClr val="dk2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How has the district spent its ESSER III Funds?</a:t>
            </a:r>
            <a:endParaRPr sz="2000" b="1">
              <a:solidFill>
                <a:schemeClr val="dk2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pic>
        <p:nvPicPr>
          <p:cNvPr id="210" name="Google Shape;210;g257013ab24c_1_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20925" y="1701800"/>
            <a:ext cx="4283925" cy="285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A logo of a panther&#10;&#10;Description automatically generated">
            <a:extLst>
              <a:ext uri="{FF2B5EF4-FFF2-40B4-BE49-F238E27FC236}">
                <a16:creationId xmlns:a16="http://schemas.microsoft.com/office/drawing/2014/main" id="{BC630B59-C2DB-2DF3-CD29-26712E31E6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7286" y="4925037"/>
            <a:ext cx="1750923" cy="17509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7"/>
          <p:cNvSpPr txBox="1">
            <a:spLocks noGrp="1"/>
          </p:cNvSpPr>
          <p:nvPr>
            <p:ph type="title"/>
          </p:nvPr>
        </p:nvSpPr>
        <p:spPr>
          <a:xfrm>
            <a:off x="1117309" y="76200"/>
            <a:ext cx="10157354" cy="13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rmAutofit fontScale="90000"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80632"/>
              <a:buFont typeface="Calibri"/>
              <a:buNone/>
            </a:pPr>
            <a:br>
              <a:rPr lang="en-US" b="1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b="1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b="1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b="1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b="1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b="1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900" b="1" i="0" u="none" strike="noStrike">
                <a:solidFill>
                  <a:srgbClr val="31521B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ESSER III A</a:t>
            </a:r>
            <a:r>
              <a:rPr lang="en-US" sz="4900" b="1">
                <a:solidFill>
                  <a:srgbClr val="31521B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LLOCATION</a:t>
            </a:r>
            <a:r>
              <a:rPr lang="en-US" sz="4900" b="1" i="0" u="none" strike="noStrike">
                <a:solidFill>
                  <a:srgbClr val="31521B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$50,311,096</a:t>
            </a:r>
            <a:endParaRPr sz="4900">
              <a:solidFill>
                <a:srgbClr val="31521B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216" name="Google Shape;216;p17"/>
          <p:cNvSpPr txBox="1">
            <a:spLocks noGrp="1"/>
          </p:cNvSpPr>
          <p:nvPr>
            <p:ph type="body" idx="1"/>
          </p:nvPr>
        </p:nvSpPr>
        <p:spPr>
          <a:xfrm>
            <a:off x="1877721" y="2358964"/>
            <a:ext cx="791527" cy="5620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rmAutofit fontScale="85000" lnSpcReduction="20000"/>
          </a:bodyPr>
          <a:lstStyle/>
          <a:p>
            <a:pPr marL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sz="1800" b="1" i="0" u="none" strike="noStrike">
                <a:solidFill>
                  <a:srgbClr val="3236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b="0"/>
            </a:br>
            <a:r>
              <a:rPr lang="en-US" b="0"/>
              <a:t>  </a:t>
            </a:r>
            <a:endParaRPr/>
          </a:p>
        </p:txBody>
      </p:sp>
      <p:pic>
        <p:nvPicPr>
          <p:cNvPr id="217" name="Google Shape;217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53742" y="5711254"/>
            <a:ext cx="1431858" cy="107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5959" y="2604868"/>
            <a:ext cx="1981200" cy="1316573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17"/>
          <p:cNvSpPr txBox="1"/>
          <p:nvPr/>
        </p:nvSpPr>
        <p:spPr>
          <a:xfrm>
            <a:off x="826398" y="3956554"/>
            <a:ext cx="2420400" cy="31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32363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HVLA Project Manager</a:t>
            </a:r>
            <a:endParaRPr sz="2400" b="0" i="0" u="none" strike="noStrike" cap="none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32363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HVLA Teachers</a:t>
            </a:r>
            <a:endParaRPr sz="2400" b="0" i="0" u="none" strike="noStrike" cap="none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32363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ESSER Administrator</a:t>
            </a:r>
            <a:endParaRPr sz="2400" b="0" i="0" u="none" strike="noStrike" cap="none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32363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LivingWell Contractor</a:t>
            </a:r>
            <a:endParaRPr sz="2400" b="0" i="0" u="none" strike="noStrike" cap="none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br>
              <a:rPr lang="en-US" sz="2400" b="0" i="0" u="none" strike="noStrike" cap="none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</a:br>
            <a:endParaRPr sz="2400" b="0" i="0" u="none" strike="noStrike" cap="none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pic>
        <p:nvPicPr>
          <p:cNvPr id="220" name="Google Shape;220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60685" y="2663288"/>
            <a:ext cx="1905000" cy="1316573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17"/>
          <p:cNvSpPr txBox="1"/>
          <p:nvPr/>
        </p:nvSpPr>
        <p:spPr>
          <a:xfrm>
            <a:off x="3050013" y="4003169"/>
            <a:ext cx="3200400" cy="33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32363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Behavior Specialist Elementary, Middle and High</a:t>
            </a:r>
            <a:endParaRPr sz="1800" b="0" i="0" u="none" strike="noStrike" cap="none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32363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Supervisor of Extended Learning</a:t>
            </a:r>
            <a:endParaRPr sz="1800" b="0" i="0" u="none" strike="noStrike" cap="none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32363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Effective School Solutions Contractor</a:t>
            </a:r>
            <a:endParaRPr sz="1800" b="0" i="0" u="none" strike="noStrike" cap="none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br>
              <a:rPr lang="en-US" sz="2400" b="0" i="0" u="none" strike="noStrike" cap="none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</a:br>
            <a:br>
              <a:rPr lang="en-US"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endParaRPr sz="24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2" name="Google Shape;222;p17"/>
          <p:cNvSpPr txBox="1"/>
          <p:nvPr/>
        </p:nvSpPr>
        <p:spPr>
          <a:xfrm>
            <a:off x="5905996" y="3956554"/>
            <a:ext cx="2891400" cy="26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32363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HVAC Replacements</a:t>
            </a:r>
            <a:endParaRPr sz="1800" b="1" i="0" u="none" strike="noStrike" cap="none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32363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Steele Renovations</a:t>
            </a:r>
            <a:endParaRPr sz="1800" b="1" i="0" u="none" strike="noStrike" cap="none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32363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 Student Recognitions</a:t>
            </a:r>
            <a:endParaRPr sz="1800" b="1" i="0" u="none" strike="noStrike" cap="none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32363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Staff Recognitions</a:t>
            </a:r>
            <a:endParaRPr sz="1800" b="1" i="0" u="none" strike="noStrike" cap="none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br>
              <a:rPr lang="en-US" sz="2400" b="0" i="0" u="none" strike="noStrike" cap="none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</a:br>
            <a:endParaRPr sz="2400" b="0" i="0" u="none" strike="noStrike" cap="none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pic>
        <p:nvPicPr>
          <p:cNvPr id="223" name="Google Shape;223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399212" y="2702929"/>
            <a:ext cx="1905000" cy="1190676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17"/>
          <p:cNvSpPr txBox="1"/>
          <p:nvPr/>
        </p:nvSpPr>
        <p:spPr>
          <a:xfrm>
            <a:off x="8975100" y="3956554"/>
            <a:ext cx="2377500" cy="17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Technology</a:t>
            </a:r>
            <a:endParaRPr sz="1400" b="0" i="0" u="none" strike="noStrike" cap="none">
              <a:solidFill>
                <a:srgbClr val="0000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Academic Supplies/Subscriptions</a:t>
            </a:r>
            <a:endParaRPr sz="1400" b="0" i="0" u="none" strike="noStrike" cap="none">
              <a:solidFill>
                <a:srgbClr val="0000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Network Equipment</a:t>
            </a:r>
            <a:endParaRPr sz="1400" b="0" i="0" u="none" strike="noStrike" cap="none">
              <a:solidFill>
                <a:srgbClr val="0000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pic>
        <p:nvPicPr>
          <p:cNvPr id="225" name="Google Shape;225;p1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005959" y="2681392"/>
            <a:ext cx="1905000" cy="1259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A logo of a panther&#10;&#10;Description automatically generated">
            <a:extLst>
              <a:ext uri="{FF2B5EF4-FFF2-40B4-BE49-F238E27FC236}">
                <a16:creationId xmlns:a16="http://schemas.microsoft.com/office/drawing/2014/main" id="{0040CDD0-4F0F-D607-A109-F28A5AE731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98666" y="5602752"/>
            <a:ext cx="1179047" cy="11790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4"/>
          <p:cNvSpPr txBox="1">
            <a:spLocks noGrp="1"/>
          </p:cNvSpPr>
          <p:nvPr>
            <p:ph type="title"/>
          </p:nvPr>
        </p:nvSpPr>
        <p:spPr>
          <a:xfrm>
            <a:off x="1117309" y="76200"/>
            <a:ext cx="10157354" cy="13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32363F"/>
              </a:buClr>
              <a:buSzPts val="1800"/>
              <a:buFont typeface="Calibri"/>
              <a:buNone/>
            </a:pPr>
            <a:r>
              <a:rPr lang="en-US" sz="4000" b="1">
                <a:latin typeface="Bookman Old Style"/>
                <a:ea typeface="Bookman Old Style"/>
                <a:cs typeface="Bookman Old Style"/>
                <a:sym typeface="Bookman Old Style"/>
              </a:rPr>
              <a:t>ESSER III FINANCIAL FORECAST</a:t>
            </a:r>
            <a:endParaRPr>
              <a:solidFill>
                <a:srgbClr val="31521B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231" name="Google Shape;231;p14"/>
          <p:cNvSpPr txBox="1">
            <a:spLocks noGrp="1"/>
          </p:cNvSpPr>
          <p:nvPr>
            <p:ph type="body" idx="1"/>
          </p:nvPr>
        </p:nvSpPr>
        <p:spPr>
          <a:xfrm>
            <a:off x="1117300" y="1701800"/>
            <a:ext cx="8360400" cy="472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2363F"/>
              </a:buClr>
              <a:buSzPts val="1800"/>
              <a:buFont typeface="Calibri"/>
              <a:buNone/>
            </a:pPr>
            <a:endParaRPr/>
          </a:p>
        </p:txBody>
      </p:sp>
      <p:pic>
        <p:nvPicPr>
          <p:cNvPr id="232" name="Google Shape;232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38267" y="5063066"/>
            <a:ext cx="1932708" cy="1542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54600" y="1701800"/>
            <a:ext cx="8423050" cy="478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A logo of a panther&#10;&#10;Description automatically generated">
            <a:extLst>
              <a:ext uri="{FF2B5EF4-FFF2-40B4-BE49-F238E27FC236}">
                <a16:creationId xmlns:a16="http://schemas.microsoft.com/office/drawing/2014/main" id="{EE76097D-9B60-0D6F-A2EE-226B47D9FE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9159" y="5004640"/>
            <a:ext cx="1750923" cy="17509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286d0d71f15_0_9"/>
          <p:cNvSpPr txBox="1">
            <a:spLocks noGrp="1"/>
          </p:cNvSpPr>
          <p:nvPr>
            <p:ph type="title"/>
          </p:nvPr>
        </p:nvSpPr>
        <p:spPr>
          <a:xfrm>
            <a:off x="1117309" y="76200"/>
            <a:ext cx="10157400" cy="139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32363F"/>
              </a:buClr>
              <a:buSzPts val="1800"/>
              <a:buFont typeface="Calibri"/>
              <a:buNone/>
            </a:pPr>
            <a:r>
              <a:rPr lang="en-US" sz="4000" b="1">
                <a:latin typeface="Bookman Old Style"/>
                <a:ea typeface="Bookman Old Style"/>
                <a:cs typeface="Bookman Old Style"/>
                <a:sym typeface="Bookman Old Style"/>
              </a:rPr>
              <a:t>ESSER III FINANCIAL FORECAST</a:t>
            </a:r>
            <a:endParaRPr>
              <a:solidFill>
                <a:srgbClr val="31521B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pic>
        <p:nvPicPr>
          <p:cNvPr id="239" name="Google Shape;239;g286d0d71f15_0_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16317" y="5046133"/>
            <a:ext cx="1926950" cy="1576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g286d0d71f15_0_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49675" y="1976225"/>
            <a:ext cx="8315325" cy="419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A logo of a panther&#10;&#10;Description automatically generated">
            <a:extLst>
              <a:ext uri="{FF2B5EF4-FFF2-40B4-BE49-F238E27FC236}">
                <a16:creationId xmlns:a16="http://schemas.microsoft.com/office/drawing/2014/main" id="{52541810-754F-5798-C7C7-DC773815E6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92344" y="4997851"/>
            <a:ext cx="1750923" cy="17509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2"/>
          <p:cNvSpPr txBox="1"/>
          <p:nvPr/>
        </p:nvSpPr>
        <p:spPr>
          <a:xfrm>
            <a:off x="325600" y="951900"/>
            <a:ext cx="1709400" cy="20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How has the district spent its ARP ESSER Set Aside After School Funds?</a:t>
            </a:r>
            <a:endParaRPr sz="800" b="0" i="0" u="none" strike="noStrike" cap="none">
              <a:solidFill>
                <a:srgbClr val="0000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246" name="Google Shape;246;p22"/>
          <p:cNvSpPr txBox="1">
            <a:spLocks noGrp="1"/>
          </p:cNvSpPr>
          <p:nvPr>
            <p:ph type="title"/>
          </p:nvPr>
        </p:nvSpPr>
        <p:spPr>
          <a:xfrm>
            <a:off x="224850" y="260100"/>
            <a:ext cx="11508300" cy="69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60"/>
              <a:buFont typeface="Calibri"/>
              <a:buNone/>
            </a:pPr>
            <a:r>
              <a:rPr lang="en-US" sz="3359" b="1">
                <a:solidFill>
                  <a:srgbClr val="31521B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ARP SET ASIDE AFTER SCHOOL ALLOCATION</a:t>
            </a:r>
            <a:endParaRPr sz="3359" b="1">
              <a:solidFill>
                <a:srgbClr val="31521B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60"/>
              <a:buFont typeface="Calibri"/>
              <a:buNone/>
            </a:pPr>
            <a:r>
              <a:rPr lang="en-US" sz="3359" b="1">
                <a:solidFill>
                  <a:srgbClr val="31521B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$558,615</a:t>
            </a:r>
            <a:endParaRPr sz="3359">
              <a:solidFill>
                <a:srgbClr val="31521B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graphicFrame>
        <p:nvGraphicFramePr>
          <p:cNvPr id="247" name="Google Shape;247;p22"/>
          <p:cNvGraphicFramePr/>
          <p:nvPr/>
        </p:nvGraphicFramePr>
        <p:xfrm>
          <a:off x="2034988" y="888088"/>
          <a:ext cx="9809250" cy="5471040"/>
        </p:xfrm>
        <a:graphic>
          <a:graphicData uri="http://schemas.openxmlformats.org/drawingml/2006/table">
            <a:tbl>
              <a:tblPr>
                <a:noFill/>
                <a:tableStyleId>{8A4193F6-1217-4492-8A1A-61B0A6749BA6}</a:tableStyleId>
              </a:tblPr>
              <a:tblGrid>
                <a:gridCol w="2076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60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9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523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81550">
                <a:tc gridSpan="4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/>
                        <a:t>22/23 School Year - </a:t>
                      </a:r>
                      <a:r>
                        <a:rPr lang="en-US" sz="1100" i="1">
                          <a:solidFill>
                            <a:schemeClr val="dk1"/>
                          </a:solidFill>
                        </a:rPr>
                        <a:t>Served over 250 students </a:t>
                      </a:r>
                      <a:endParaRPr sz="1600" b="1" i="1"/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/>
                        <a:t>AND</a:t>
                      </a:r>
                      <a:endParaRPr b="1"/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/>
                        <a:t>23/24 School Year - </a:t>
                      </a:r>
                      <a:r>
                        <a:rPr lang="en-US" sz="1100" i="1"/>
                        <a:t>Projected to serve 500 students</a:t>
                      </a:r>
                      <a:endParaRPr sz="1100" i="1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493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 i="1"/>
                        <a:t>Elementary</a:t>
                      </a:r>
                      <a:endParaRPr b="1" i="1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Foose, Downey, Ben Franklin, Cougar Academy,Melrose, Scott</a:t>
                      </a:r>
                      <a:endParaRPr sz="10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i="1">
                          <a:highlight>
                            <a:srgbClr val="FFFF00"/>
                          </a:highlight>
                        </a:rPr>
                        <a:t>NEW for 23/24:</a:t>
                      </a:r>
                      <a:endParaRPr sz="1000" b="1" i="1">
                        <a:highlight>
                          <a:srgbClr val="FFFF00"/>
                        </a:highlight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/>
                        <a:t>Foose and Ben Franklin will provide a Tier 2 /3 Truancy Intervention Program for identified students that have demonstrated poor attendance that has impeded academics.</a:t>
                      </a:r>
                      <a:endParaRPr sz="90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1"/>
                        <a:t>22/23 K - 2:</a:t>
                      </a:r>
                      <a:r>
                        <a:rPr lang="en-US" sz="1100" b="1">
                          <a:solidFill>
                            <a:schemeClr val="dk1"/>
                          </a:solidFill>
                        </a:rPr>
                        <a:t>Super Power Hour Intervention</a:t>
                      </a:r>
                      <a:endParaRPr sz="1100" b="1">
                        <a:solidFill>
                          <a:schemeClr val="dk1"/>
                        </a:solidFill>
                      </a:endParaRPr>
                    </a:p>
                    <a:p>
                      <a:pPr marL="45720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Char char="●"/>
                      </a:pPr>
                      <a:r>
                        <a:rPr lang="en-US" sz="900">
                          <a:solidFill>
                            <a:schemeClr val="dk1"/>
                          </a:solidFill>
                        </a:rPr>
                        <a:t>St. were invited based upon benchmark composite scores that fell below the 40th percentile, as they represent students that are  well below benchmark and are in need of strategic and/or intensive additional Tier 2/intervention.</a:t>
                      </a:r>
                      <a:endParaRPr sz="900">
                        <a:solidFill>
                          <a:schemeClr val="dk1"/>
                        </a:solidFill>
                      </a:endParaRPr>
                    </a:p>
                    <a:p>
                      <a:pPr marL="45720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Char char="●"/>
                      </a:pPr>
                      <a:r>
                        <a:rPr lang="en-US" sz="900">
                          <a:solidFill>
                            <a:schemeClr val="dk1"/>
                          </a:solidFill>
                        </a:rPr>
                        <a:t>Split into 2 sessions based upon needs as determined by BOY and MOY assessment data. </a:t>
                      </a:r>
                      <a:endParaRPr sz="900">
                        <a:solidFill>
                          <a:schemeClr val="dk1"/>
                        </a:solidFill>
                      </a:endParaRPr>
                    </a:p>
                    <a:p>
                      <a:pPr marL="45720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Char char="●"/>
                      </a:pPr>
                      <a:r>
                        <a:rPr lang="en-US" sz="900">
                          <a:solidFill>
                            <a:schemeClr val="dk1"/>
                          </a:solidFill>
                        </a:rPr>
                        <a:t>Overall goal would be for each student to grow at least 20% on their overall Reading Composite Score at the end of the 14 or 15 weeks </a:t>
                      </a:r>
                      <a:endParaRPr sz="900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>
                          <a:solidFill>
                            <a:schemeClr val="dk1"/>
                          </a:solidFill>
                        </a:rPr>
                        <a:t>23/34 </a:t>
                      </a:r>
                      <a:r>
                        <a:rPr lang="en-US" sz="1100">
                          <a:solidFill>
                            <a:schemeClr val="dk1"/>
                          </a:solidFill>
                        </a:rPr>
                        <a:t>1 - 5 as needed Super Power Hour Intervention </a:t>
                      </a:r>
                      <a:r>
                        <a:rPr lang="en-US" sz="1100" b="1">
                          <a:solidFill>
                            <a:schemeClr val="dk1"/>
                          </a:solidFill>
                        </a:rPr>
                        <a:t>AND            </a:t>
                      </a:r>
                      <a:r>
                        <a:rPr lang="en-US" sz="1100">
                          <a:solidFill>
                            <a:schemeClr val="dk1"/>
                          </a:solidFill>
                        </a:rPr>
                        <a:t>4 - 5 Service Learning Passion Projects</a:t>
                      </a:r>
                      <a:endParaRPr sz="1100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1"/>
                        <a:t>22/23 3 - 5: Service Learning Passion Projects</a:t>
                      </a:r>
                      <a:endParaRPr sz="1300" b="1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1">
                          <a:solidFill>
                            <a:schemeClr val="dk1"/>
                          </a:solidFill>
                        </a:rPr>
                        <a:t>Service Learning Passion Projects:</a:t>
                      </a:r>
                      <a:r>
                        <a:rPr lang="en-US" sz="900">
                          <a:solidFill>
                            <a:schemeClr val="dk1"/>
                          </a:solidFill>
                        </a:rPr>
                        <a:t> A “Passion Project” is a student driven project that allows learners to use critical thinking skills, creativity, collaboration, risk taking, and an opportunity to transfer what they learn with an authentic audience. </a:t>
                      </a:r>
                      <a:endParaRPr sz="900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1">
                          <a:solidFill>
                            <a:schemeClr val="dk1"/>
                          </a:solidFill>
                        </a:rPr>
                        <a:t>Students will...</a:t>
                      </a:r>
                      <a:endParaRPr sz="900" b="1">
                        <a:solidFill>
                          <a:schemeClr val="dk1"/>
                        </a:solidFill>
                      </a:endParaRPr>
                    </a:p>
                    <a:p>
                      <a:pPr marL="45720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Char char="●"/>
                      </a:pPr>
                      <a:r>
                        <a:rPr lang="en-US" sz="900" b="1">
                          <a:solidFill>
                            <a:schemeClr val="dk1"/>
                          </a:solidFill>
                        </a:rPr>
                        <a:t>Take part in Goal-setting and learning targets: </a:t>
                      </a:r>
                      <a:r>
                        <a:rPr lang="en-US" sz="900">
                          <a:solidFill>
                            <a:schemeClr val="dk1"/>
                          </a:solidFill>
                        </a:rPr>
                        <a:t> Because learning targets are transparent in a personalized, competency-based learning environment, students are aware of where they stand and what they need to do to move forward to ensure mastery of academic content and critical SEL skills. </a:t>
                      </a:r>
                      <a:endParaRPr sz="900" b="1">
                        <a:solidFill>
                          <a:schemeClr val="dk1"/>
                        </a:solidFill>
                      </a:endParaRPr>
                    </a:p>
                    <a:p>
                      <a:pPr marL="45720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Char char="●"/>
                      </a:pPr>
                      <a:r>
                        <a:rPr lang="en-US" sz="900" b="1">
                          <a:solidFill>
                            <a:schemeClr val="dk1"/>
                          </a:solidFill>
                        </a:rPr>
                        <a:t>Experience Risk-taking and Failure</a:t>
                      </a:r>
                      <a:r>
                        <a:rPr lang="en-US" sz="900">
                          <a:solidFill>
                            <a:schemeClr val="dk1"/>
                          </a:solidFill>
                        </a:rPr>
                        <a:t>: Learners are provided multiple opportunities and means of demonstrating mastery, encouraging problem-solving and critical thinking</a:t>
                      </a:r>
                      <a:r>
                        <a:rPr lang="en-US" sz="900" b="1">
                          <a:solidFill>
                            <a:schemeClr val="dk1"/>
                          </a:solidFill>
                        </a:rPr>
                        <a:t>. It’s not about what they don’t know – but what they don’t know yet.</a:t>
                      </a:r>
                      <a:endParaRPr sz="1300" b="1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28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 i="1"/>
                        <a:t>Middle</a:t>
                      </a:r>
                      <a:endParaRPr b="1" i="1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Camp Curtin, Cougar Academy, MMSA</a:t>
                      </a:r>
                      <a:endParaRPr sz="100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/>
                        <a:t>Academic Enrichment:</a:t>
                      </a:r>
                      <a:endParaRPr sz="1100" b="1"/>
                    </a:p>
                    <a:p>
                      <a:pPr marL="45720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Char char="●"/>
                      </a:pPr>
                      <a:r>
                        <a:rPr lang="en-US" sz="900">
                          <a:solidFill>
                            <a:schemeClr val="dk1"/>
                          </a:solidFill>
                        </a:rPr>
                        <a:t>Tutoring</a:t>
                      </a:r>
                      <a:endParaRPr sz="900">
                        <a:solidFill>
                          <a:schemeClr val="dk1"/>
                        </a:solidFill>
                      </a:endParaRPr>
                    </a:p>
                    <a:p>
                      <a:pPr marL="45720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Char char="●"/>
                      </a:pPr>
                      <a:r>
                        <a:rPr lang="en-US" sz="900">
                          <a:solidFill>
                            <a:schemeClr val="dk1"/>
                          </a:solidFill>
                        </a:rPr>
                        <a:t>Spring College/Career Readiness</a:t>
                      </a:r>
                      <a:endParaRPr sz="900">
                        <a:solidFill>
                          <a:schemeClr val="dk1"/>
                        </a:solidFill>
                      </a:endParaRPr>
                    </a:p>
                    <a:p>
                      <a:pPr marL="45720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Char char="●"/>
                      </a:pPr>
                      <a:r>
                        <a:rPr lang="en-US" sz="900">
                          <a:solidFill>
                            <a:schemeClr val="dk1"/>
                          </a:solidFill>
                        </a:rPr>
                        <a:t>Graduation Pathways</a:t>
                      </a:r>
                      <a:endParaRPr sz="900">
                        <a:solidFill>
                          <a:schemeClr val="dk1"/>
                        </a:solidFill>
                      </a:endParaRPr>
                    </a:p>
                    <a:p>
                      <a:pPr marL="45720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Char char="●"/>
                      </a:pPr>
                      <a:r>
                        <a:rPr lang="en-US" sz="900">
                          <a:solidFill>
                            <a:schemeClr val="dk1"/>
                          </a:solidFill>
                        </a:rPr>
                        <a:t>Homework/Project Support</a:t>
                      </a:r>
                      <a:endParaRPr sz="900">
                        <a:solidFill>
                          <a:schemeClr val="dk1"/>
                        </a:solidFill>
                      </a:endParaRPr>
                    </a:p>
                    <a:p>
                      <a:pPr marL="45720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Char char="●"/>
                      </a:pPr>
                      <a:r>
                        <a:rPr lang="en-US" sz="900">
                          <a:solidFill>
                            <a:schemeClr val="dk1"/>
                          </a:solidFill>
                        </a:rPr>
                        <a:t>Service Learning Passion Projects</a:t>
                      </a:r>
                      <a:endParaRPr sz="90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757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 i="1"/>
                        <a:t>High </a:t>
                      </a:r>
                      <a:endParaRPr b="1" i="1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Sci Tech, John Harris, Cougar Academy</a:t>
                      </a:r>
                      <a:endParaRPr sz="100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b="1" dirty="0">
                          <a:solidFill>
                            <a:schemeClr val="dk1"/>
                          </a:solidFill>
                        </a:rPr>
                        <a:t>Academic Enrichment:</a:t>
                      </a:r>
                      <a:endParaRPr sz="1100" b="1" dirty="0">
                        <a:solidFill>
                          <a:schemeClr val="dk1"/>
                        </a:solidFill>
                      </a:endParaRPr>
                    </a:p>
                    <a:p>
                      <a:pPr marL="45720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Char char="●"/>
                      </a:pPr>
                      <a:r>
                        <a:rPr lang="en-US" sz="900" dirty="0">
                          <a:solidFill>
                            <a:schemeClr val="dk1"/>
                          </a:solidFill>
                        </a:rPr>
                        <a:t>Credit Recovery</a:t>
                      </a:r>
                      <a:endParaRPr sz="900" dirty="0">
                        <a:solidFill>
                          <a:schemeClr val="dk1"/>
                        </a:solidFill>
                      </a:endParaRPr>
                    </a:p>
                    <a:p>
                      <a:pPr marL="45720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Char char="●"/>
                      </a:pPr>
                      <a:r>
                        <a:rPr lang="en-US" sz="900" dirty="0">
                          <a:solidFill>
                            <a:schemeClr val="dk1"/>
                          </a:solidFill>
                        </a:rPr>
                        <a:t>Tutoring</a:t>
                      </a:r>
                      <a:endParaRPr sz="900" dirty="0">
                        <a:solidFill>
                          <a:schemeClr val="dk1"/>
                        </a:solidFill>
                      </a:endParaRPr>
                    </a:p>
                    <a:p>
                      <a:pPr marL="45720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Char char="●"/>
                      </a:pPr>
                      <a:r>
                        <a:rPr lang="en-US" sz="900" dirty="0">
                          <a:solidFill>
                            <a:schemeClr val="dk1"/>
                          </a:solidFill>
                        </a:rPr>
                        <a:t>Spring College/Career Readiness</a:t>
                      </a:r>
                      <a:endParaRPr sz="900" dirty="0">
                        <a:solidFill>
                          <a:schemeClr val="dk1"/>
                        </a:solidFill>
                      </a:endParaRPr>
                    </a:p>
                    <a:p>
                      <a:pPr marL="45720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Char char="●"/>
                      </a:pPr>
                      <a:r>
                        <a:rPr lang="en-US" sz="900" dirty="0">
                          <a:solidFill>
                            <a:schemeClr val="dk1"/>
                          </a:solidFill>
                        </a:rPr>
                        <a:t>Graduation Pathways</a:t>
                      </a:r>
                      <a:endParaRPr sz="900" dirty="0">
                        <a:solidFill>
                          <a:schemeClr val="dk1"/>
                        </a:solidFill>
                      </a:endParaRPr>
                    </a:p>
                    <a:p>
                      <a:pPr marL="45720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Char char="●"/>
                      </a:pPr>
                      <a:r>
                        <a:rPr lang="en-US" sz="900" dirty="0">
                          <a:solidFill>
                            <a:schemeClr val="dk1"/>
                          </a:solidFill>
                        </a:rPr>
                        <a:t>Homework/Project Support</a:t>
                      </a:r>
                      <a:endParaRPr sz="900" dirty="0">
                        <a:solidFill>
                          <a:schemeClr val="dk1"/>
                        </a:solidFill>
                      </a:endParaRPr>
                    </a:p>
                    <a:p>
                      <a:pPr marL="45720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Char char="●"/>
                      </a:pPr>
                      <a:r>
                        <a:rPr lang="en-US" sz="900" dirty="0">
                          <a:solidFill>
                            <a:schemeClr val="dk1"/>
                          </a:solidFill>
                        </a:rPr>
                        <a:t>Service Learning Passion Projects</a:t>
                      </a:r>
                      <a:endParaRPr dirty="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48" name="Google Shape;248;p22"/>
          <p:cNvSpPr/>
          <p:nvPr/>
        </p:nvSpPr>
        <p:spPr>
          <a:xfrm>
            <a:off x="475462" y="3166400"/>
            <a:ext cx="1409700" cy="914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6F942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540FA07-DB5B-343C-AC1B-577D75390C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6198" y="5082964"/>
            <a:ext cx="1366270" cy="13662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27ea837b0bf_0_4"/>
          <p:cNvSpPr txBox="1"/>
          <p:nvPr/>
        </p:nvSpPr>
        <p:spPr>
          <a:xfrm>
            <a:off x="305250" y="1393975"/>
            <a:ext cx="1190700" cy="25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b="1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How has the district spent its ARP ESSER Set Aside Summer School Funds?</a:t>
            </a:r>
            <a:endParaRPr sz="4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1800" b="1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254" name="Google Shape;254;g27ea837b0bf_0_4"/>
          <p:cNvSpPr txBox="1">
            <a:spLocks noGrp="1"/>
          </p:cNvSpPr>
          <p:nvPr>
            <p:ph type="title"/>
          </p:nvPr>
        </p:nvSpPr>
        <p:spPr>
          <a:xfrm>
            <a:off x="173975" y="-101750"/>
            <a:ext cx="11508300" cy="5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60"/>
              <a:buFont typeface="Calibri"/>
              <a:buNone/>
            </a:pPr>
            <a:r>
              <a:rPr lang="en-US" sz="2560" b="1">
                <a:solidFill>
                  <a:srgbClr val="31521B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ARP SET ASIDE </a:t>
            </a:r>
            <a:r>
              <a:rPr lang="en-US" sz="2560" b="1">
                <a:latin typeface="Bookman Old Style"/>
                <a:ea typeface="Bookman Old Style"/>
                <a:cs typeface="Bookman Old Style"/>
                <a:sym typeface="Bookman Old Style"/>
              </a:rPr>
              <a:t>SUMMER </a:t>
            </a:r>
            <a:r>
              <a:rPr lang="en-US" sz="2560" b="1">
                <a:solidFill>
                  <a:srgbClr val="31521B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SCHOOL ALLOCATION</a:t>
            </a:r>
            <a:r>
              <a:rPr lang="en-US" sz="2560" b="1">
                <a:latin typeface="Bookman Old Style"/>
                <a:ea typeface="Bookman Old Style"/>
                <a:cs typeface="Bookman Old Style"/>
                <a:sym typeface="Bookman Old Style"/>
              </a:rPr>
              <a:t> </a:t>
            </a:r>
            <a:r>
              <a:rPr lang="en-US" sz="2560" b="1">
                <a:solidFill>
                  <a:srgbClr val="31521B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$558,615</a:t>
            </a:r>
            <a:endParaRPr sz="2560">
              <a:solidFill>
                <a:srgbClr val="31521B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graphicFrame>
        <p:nvGraphicFramePr>
          <p:cNvPr id="255" name="Google Shape;255;g27ea837b0bf_0_4"/>
          <p:cNvGraphicFramePr/>
          <p:nvPr/>
        </p:nvGraphicFramePr>
        <p:xfrm>
          <a:off x="1495863" y="534063"/>
          <a:ext cx="10368725" cy="5517525"/>
        </p:xfrm>
        <a:graphic>
          <a:graphicData uri="http://schemas.openxmlformats.org/drawingml/2006/table">
            <a:tbl>
              <a:tblPr>
                <a:noFill/>
                <a:tableStyleId>{8A4193F6-1217-4492-8A1A-61B0A6749BA6}</a:tableStyleId>
              </a:tblPr>
              <a:tblGrid>
                <a:gridCol w="2216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21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5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158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21575">
                <a:tc gridSpan="4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/>
                        <a:t>21/22 SUMMER - </a:t>
                      </a:r>
                      <a:r>
                        <a:rPr lang="en-US" sz="1100" i="1">
                          <a:solidFill>
                            <a:schemeClr val="dk1"/>
                          </a:solidFill>
                        </a:rPr>
                        <a:t>Served over 365 students </a:t>
                      </a:r>
                      <a:r>
                        <a:rPr lang="en-US" sz="1600" b="1" i="1"/>
                        <a:t> </a:t>
                      </a:r>
                      <a:r>
                        <a:rPr lang="en-US" b="1"/>
                        <a:t>AND 22/23 SUMMER -</a:t>
                      </a:r>
                      <a:r>
                        <a:rPr lang="en-US" b="1" i="1"/>
                        <a:t> </a:t>
                      </a:r>
                      <a:r>
                        <a:rPr lang="en-US" sz="1100" i="1"/>
                        <a:t>Served about</a:t>
                      </a:r>
                      <a:r>
                        <a:rPr lang="en-US" b="1" i="1"/>
                        <a:t> </a:t>
                      </a:r>
                      <a:r>
                        <a:rPr lang="en-US" sz="1100" i="1"/>
                        <a:t>200 students</a:t>
                      </a:r>
                      <a:endParaRPr sz="1100" i="1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586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 i="1"/>
                        <a:t>Elementary</a:t>
                      </a:r>
                      <a:endParaRPr b="1" i="1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1"/>
                        <a:t>21/22 </a:t>
                      </a:r>
                      <a:r>
                        <a:rPr lang="en-US" sz="900"/>
                        <a:t>All elementary schools were hosted at: Foose, Downey, and Ben Franklin</a:t>
                      </a:r>
                      <a:endParaRPr sz="9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1"/>
                        <a:t>22/23 </a:t>
                      </a:r>
                      <a:r>
                        <a:rPr lang="en-US" sz="900">
                          <a:solidFill>
                            <a:schemeClr val="dk1"/>
                          </a:solidFill>
                        </a:rPr>
                        <a:t>All elementary schools were hosted at: Foose and Cougar Academy  </a:t>
                      </a:r>
                      <a:endParaRPr sz="900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>
                          <a:highlight>
                            <a:srgbClr val="FFFF00"/>
                          </a:highlight>
                        </a:rPr>
                        <a:t>21/22 </a:t>
                      </a:r>
                      <a:r>
                        <a:rPr lang="en-US" sz="1200" b="1"/>
                        <a:t>K - 3 </a:t>
                      </a:r>
                      <a:r>
                        <a:rPr lang="en-US" sz="1000" b="1">
                          <a:solidFill>
                            <a:schemeClr val="dk1"/>
                          </a:solidFill>
                        </a:rPr>
                        <a:t>Super Power Hour Intervention </a:t>
                      </a:r>
                      <a:endParaRPr sz="1000" b="1">
                        <a:solidFill>
                          <a:schemeClr val="dk1"/>
                        </a:solidFill>
                        <a:highlight>
                          <a:srgbClr val="FFFF00"/>
                        </a:highlight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</a:endParaRPr>
                    </a:p>
                    <a:p>
                      <a:pPr marL="45720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Char char="●"/>
                      </a:pPr>
                      <a:r>
                        <a:rPr lang="en-US" sz="900">
                          <a:solidFill>
                            <a:schemeClr val="dk1"/>
                          </a:solidFill>
                        </a:rPr>
                        <a:t>All elementary students invited to participate in a station rotation intervention model that encompassed SEL, researched based intervention, student voice and choice </a:t>
                      </a:r>
                      <a:endParaRPr sz="900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</a:rPr>
                        <a:t>22/23</a:t>
                      </a:r>
                      <a:r>
                        <a:rPr lang="en-US" sz="1000" b="1">
                          <a:solidFill>
                            <a:schemeClr val="dk1"/>
                          </a:solidFill>
                        </a:rPr>
                        <a:t> </a:t>
                      </a:r>
                      <a:r>
                        <a:rPr lang="en-US" sz="1200" b="1">
                          <a:solidFill>
                            <a:schemeClr val="dk1"/>
                          </a:solidFill>
                        </a:rPr>
                        <a:t>K - 5</a:t>
                      </a:r>
                      <a:r>
                        <a:rPr lang="en-US" sz="1000" b="1">
                          <a:solidFill>
                            <a:schemeClr val="dk1"/>
                          </a:solidFill>
                        </a:rPr>
                        <a:t> Super Power Intervention</a:t>
                      </a:r>
                      <a:endParaRPr sz="1000" b="1">
                        <a:solidFill>
                          <a:schemeClr val="dk1"/>
                        </a:solidFill>
                      </a:endParaRPr>
                    </a:p>
                    <a:p>
                      <a:pPr marL="91440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Char char="●"/>
                      </a:pPr>
                      <a:r>
                        <a:rPr lang="en-US" sz="900">
                          <a:solidFill>
                            <a:schemeClr val="dk1"/>
                          </a:solidFill>
                        </a:rPr>
                        <a:t>St. were invited based upon benchmark composite scores that fell below the 40th percentile, as they represent students that are  well below benchmark and are in need of strategic and/or intensive additional Tier 2/intervention.</a:t>
                      </a:r>
                      <a:endParaRPr sz="900">
                        <a:solidFill>
                          <a:schemeClr val="dk1"/>
                        </a:solidFill>
                      </a:endParaRPr>
                    </a:p>
                    <a:p>
                      <a:pPr marL="91440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Char char="●"/>
                      </a:pPr>
                      <a:r>
                        <a:rPr lang="en-US" sz="900">
                          <a:solidFill>
                            <a:schemeClr val="dk1"/>
                          </a:solidFill>
                        </a:rPr>
                        <a:t>station rotation intervention model that encompassed SEL, researched based intervention, student voice and choice </a:t>
                      </a:r>
                      <a:endParaRPr sz="900">
                        <a:solidFill>
                          <a:schemeClr val="dk1"/>
                        </a:solidFill>
                      </a:endParaRPr>
                    </a:p>
                    <a:p>
                      <a:pPr marL="91440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Char char="●"/>
                      </a:pPr>
                      <a:r>
                        <a:rPr lang="en-US" sz="900">
                          <a:solidFill>
                            <a:schemeClr val="dk1"/>
                          </a:solidFill>
                        </a:rPr>
                        <a:t>Lego Education/STEM</a:t>
                      </a:r>
                      <a:endParaRPr sz="900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>
                          <a:highlight>
                            <a:srgbClr val="FFFF00"/>
                          </a:highlight>
                        </a:rPr>
                        <a:t>21/22 </a:t>
                      </a:r>
                      <a:r>
                        <a:rPr lang="en-US" sz="1200" b="1"/>
                        <a:t>3 - 5:</a:t>
                      </a:r>
                      <a:r>
                        <a:rPr lang="en-US" sz="1000" b="1"/>
                        <a:t> Service Learning Passion Projects</a:t>
                      </a:r>
                      <a:endParaRPr sz="1000" b="1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1">
                          <a:solidFill>
                            <a:schemeClr val="dk1"/>
                          </a:solidFill>
                        </a:rPr>
                        <a:t>Service Learning Passion Projects:</a:t>
                      </a:r>
                      <a:r>
                        <a:rPr lang="en-US" sz="900">
                          <a:solidFill>
                            <a:schemeClr val="dk1"/>
                          </a:solidFill>
                        </a:rPr>
                        <a:t> A “Passion Project” is a student driven project that allows learners to use critical thinking skills, creativity, collaboration, risk taking, and an opportunity to transfer what they learn with an authentic audience. </a:t>
                      </a:r>
                      <a:endParaRPr sz="900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1">
                          <a:solidFill>
                            <a:schemeClr val="dk1"/>
                          </a:solidFill>
                        </a:rPr>
                        <a:t>Students will...</a:t>
                      </a:r>
                      <a:endParaRPr sz="900" b="1">
                        <a:solidFill>
                          <a:schemeClr val="dk1"/>
                        </a:solidFill>
                      </a:endParaRPr>
                    </a:p>
                    <a:p>
                      <a:pPr marL="45720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Char char="●"/>
                      </a:pPr>
                      <a:r>
                        <a:rPr lang="en-US" sz="900" b="1">
                          <a:solidFill>
                            <a:schemeClr val="dk1"/>
                          </a:solidFill>
                        </a:rPr>
                        <a:t>Take part in Goal-setting and learning targets: </a:t>
                      </a:r>
                      <a:r>
                        <a:rPr lang="en-US" sz="900">
                          <a:solidFill>
                            <a:schemeClr val="dk1"/>
                          </a:solidFill>
                        </a:rPr>
                        <a:t> Because learning targets are transparent in a personalized, competency-based learning environment, students are aware of where they stand and what they need to do to move forward to ensure mastery of academic content and critical SEL skills. </a:t>
                      </a:r>
                      <a:endParaRPr sz="900" b="1">
                        <a:solidFill>
                          <a:schemeClr val="dk1"/>
                        </a:solidFill>
                      </a:endParaRPr>
                    </a:p>
                    <a:p>
                      <a:pPr marL="45720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Char char="●"/>
                      </a:pPr>
                      <a:r>
                        <a:rPr lang="en-US" sz="900" b="1">
                          <a:solidFill>
                            <a:schemeClr val="dk1"/>
                          </a:solidFill>
                        </a:rPr>
                        <a:t>Experience Risk-taking and Failure</a:t>
                      </a:r>
                      <a:r>
                        <a:rPr lang="en-US" sz="900">
                          <a:solidFill>
                            <a:schemeClr val="dk1"/>
                          </a:solidFill>
                        </a:rPr>
                        <a:t>: Learners are provided multiple opportunities and means of demonstrating mastery, encouraging problem-solving and critical thinking</a:t>
                      </a:r>
                      <a:r>
                        <a:rPr lang="en-US" sz="900" b="1">
                          <a:solidFill>
                            <a:schemeClr val="dk1"/>
                          </a:solidFill>
                        </a:rPr>
                        <a:t>. It’s not about what they don’t know – but what they don’t know yet.</a:t>
                      </a:r>
                      <a:endParaRPr sz="1300" b="1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63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b="1" i="1">
                          <a:solidFill>
                            <a:schemeClr val="dk1"/>
                          </a:solidFill>
                        </a:rPr>
                        <a:t>Middle</a:t>
                      </a:r>
                      <a:endParaRPr b="1" i="1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900" b="1">
                          <a:solidFill>
                            <a:schemeClr val="dk1"/>
                          </a:solidFill>
                        </a:rPr>
                        <a:t>21/22 </a:t>
                      </a:r>
                      <a:r>
                        <a:rPr lang="en-US" sz="900">
                          <a:solidFill>
                            <a:schemeClr val="dk1"/>
                          </a:solidFill>
                        </a:rPr>
                        <a:t>All Middle schools were hosted at MMSA</a:t>
                      </a:r>
                      <a:endParaRPr sz="900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900" b="1">
                          <a:solidFill>
                            <a:schemeClr val="dk1"/>
                          </a:solidFill>
                        </a:rPr>
                        <a:t>22/23 </a:t>
                      </a:r>
                      <a:r>
                        <a:rPr lang="en-US" sz="900">
                          <a:solidFill>
                            <a:schemeClr val="dk1"/>
                          </a:solidFill>
                        </a:rPr>
                        <a:t>All middle schools were hosted at Camp Curtin</a:t>
                      </a:r>
                      <a:endParaRPr sz="900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 i="1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000" b="1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</a:rPr>
                        <a:t>21/22 </a:t>
                      </a:r>
                      <a:r>
                        <a:rPr lang="en-US" sz="1200" b="1">
                          <a:solidFill>
                            <a:schemeClr val="dk1"/>
                          </a:solidFill>
                        </a:rPr>
                        <a:t>6-8:</a:t>
                      </a:r>
                      <a:r>
                        <a:rPr lang="en-US" sz="1000" b="1">
                          <a:solidFill>
                            <a:schemeClr val="dk1"/>
                          </a:solidFill>
                        </a:rPr>
                        <a:t> Service Learning Passion Projects</a:t>
                      </a:r>
                      <a:endParaRPr sz="1000" b="1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900" b="1">
                          <a:solidFill>
                            <a:schemeClr val="dk1"/>
                          </a:solidFill>
                        </a:rPr>
                        <a:t>Service Learning Passion Projects:</a:t>
                      </a:r>
                      <a:r>
                        <a:rPr lang="en-US" sz="900">
                          <a:solidFill>
                            <a:schemeClr val="dk1"/>
                          </a:solidFill>
                        </a:rPr>
                        <a:t> A “Passion Project” is a student driven project that allows learners to use critical thinking skills, creativity, collaboration, risk taking, and an opportunity to transfer what they learn with an authentic audience. </a:t>
                      </a:r>
                      <a:endParaRPr sz="900">
                        <a:solidFill>
                          <a:schemeClr val="dk1"/>
                        </a:solidFill>
                      </a:endParaRPr>
                    </a:p>
                    <a:p>
                      <a:pPr marL="45720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Char char="●"/>
                      </a:pPr>
                      <a:r>
                        <a:rPr lang="en-US" sz="900" b="1">
                          <a:solidFill>
                            <a:schemeClr val="dk1"/>
                          </a:solidFill>
                        </a:rPr>
                        <a:t>See notes on 3-5 </a:t>
                      </a:r>
                      <a:endParaRPr sz="1000" b="1">
                        <a:highlight>
                          <a:srgbClr val="FFFF00"/>
                        </a:highlight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>
                          <a:highlight>
                            <a:srgbClr val="FFFF00"/>
                          </a:highlight>
                        </a:rPr>
                        <a:t>22/23</a:t>
                      </a:r>
                      <a:r>
                        <a:rPr lang="en-US" sz="1000" b="1"/>
                        <a:t> 6 - 8 </a:t>
                      </a:r>
                      <a:r>
                        <a:rPr lang="en-US" sz="1000"/>
                        <a:t>Intervention</a:t>
                      </a:r>
                      <a:endParaRPr sz="1000"/>
                    </a:p>
                    <a:p>
                      <a:pPr marL="91440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Char char="●"/>
                      </a:pPr>
                      <a:r>
                        <a:rPr lang="en-US" sz="900">
                          <a:solidFill>
                            <a:schemeClr val="dk1"/>
                          </a:solidFill>
                        </a:rPr>
                        <a:t>St. were invited based upon benchmark composite scores that fell below the 40th percentile, as they represent students that are  well below benchmark and are in need of strategic and/or intensive additional Tier 2/intervention.</a:t>
                      </a:r>
                      <a:endParaRPr sz="900">
                        <a:solidFill>
                          <a:schemeClr val="dk1"/>
                        </a:solidFill>
                      </a:endParaRPr>
                    </a:p>
                    <a:p>
                      <a:pPr marL="91440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Char char="●"/>
                      </a:pPr>
                      <a:r>
                        <a:rPr lang="en-US" sz="900">
                          <a:solidFill>
                            <a:schemeClr val="dk1"/>
                          </a:solidFill>
                        </a:rPr>
                        <a:t>station rotation intervention model that encompassed SEL, researched based intervention, student voice and choice </a:t>
                      </a:r>
                      <a:endParaRPr sz="900">
                        <a:solidFill>
                          <a:schemeClr val="dk1"/>
                        </a:solidFill>
                      </a:endParaRPr>
                    </a:p>
                    <a:p>
                      <a:pPr marL="91440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Char char="●"/>
                      </a:pPr>
                      <a:r>
                        <a:rPr lang="en-US" sz="900">
                          <a:solidFill>
                            <a:schemeClr val="dk1"/>
                          </a:solidFill>
                        </a:rPr>
                        <a:t>Lego Education/STEM</a:t>
                      </a:r>
                      <a:endParaRPr sz="100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250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b="1" i="1">
                          <a:solidFill>
                            <a:schemeClr val="dk1"/>
                          </a:solidFill>
                        </a:rPr>
                        <a:t>High </a:t>
                      </a:r>
                      <a:endParaRPr b="1" i="1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>
                          <a:solidFill>
                            <a:schemeClr val="dk1"/>
                          </a:solidFill>
                        </a:rPr>
                        <a:t>21/22</a:t>
                      </a:r>
                      <a:r>
                        <a:rPr lang="en-US" sz="1000">
                          <a:solidFill>
                            <a:schemeClr val="dk1"/>
                          </a:solidFill>
                        </a:rPr>
                        <a:t> </a:t>
                      </a:r>
                      <a:r>
                        <a:rPr lang="en-US" sz="900">
                          <a:solidFill>
                            <a:schemeClr val="dk1"/>
                          </a:solidFill>
                        </a:rPr>
                        <a:t>All HS’s were  hosted at John Harris</a:t>
                      </a:r>
                      <a:endParaRPr sz="900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000" b="1">
                          <a:solidFill>
                            <a:schemeClr val="dk1"/>
                          </a:solidFill>
                        </a:rPr>
                        <a:t>22/23</a:t>
                      </a:r>
                      <a:r>
                        <a:rPr lang="en-US" sz="1000">
                          <a:solidFill>
                            <a:schemeClr val="dk1"/>
                          </a:solidFill>
                        </a:rPr>
                        <a:t> </a:t>
                      </a:r>
                      <a:r>
                        <a:rPr lang="en-US" sz="900">
                          <a:solidFill>
                            <a:schemeClr val="dk1"/>
                          </a:solidFill>
                        </a:rPr>
                        <a:t>All HS’s were  hosted at John Harris</a:t>
                      </a:r>
                      <a:endParaRPr sz="900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000" b="1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</a:rPr>
                        <a:t>21/22 </a:t>
                      </a:r>
                      <a:r>
                        <a:rPr lang="en-US" sz="1200" b="1">
                          <a:solidFill>
                            <a:schemeClr val="dk1"/>
                          </a:solidFill>
                        </a:rPr>
                        <a:t>9-12:</a:t>
                      </a:r>
                      <a:r>
                        <a:rPr lang="en-US" sz="1000" b="1">
                          <a:solidFill>
                            <a:schemeClr val="dk1"/>
                          </a:solidFill>
                        </a:rPr>
                        <a:t> Service Learning Passion Projects AND Credit Recovery</a:t>
                      </a:r>
                      <a:endParaRPr sz="1000" b="1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900" b="1">
                          <a:solidFill>
                            <a:schemeClr val="dk1"/>
                          </a:solidFill>
                        </a:rPr>
                        <a:t>Service Learning Passion Projects:</a:t>
                      </a:r>
                      <a:r>
                        <a:rPr lang="en-US" sz="900">
                          <a:solidFill>
                            <a:schemeClr val="dk1"/>
                          </a:solidFill>
                        </a:rPr>
                        <a:t> A “Passion Project” is a student driven project that allows learners to use critical thinking skills, creativity, collaboration, risk taking, and an opportunity to transfer what they learn with an authentic audience. </a:t>
                      </a:r>
                      <a:endParaRPr sz="900">
                        <a:solidFill>
                          <a:schemeClr val="dk1"/>
                        </a:solidFill>
                      </a:endParaRPr>
                    </a:p>
                    <a:p>
                      <a:pPr marL="45720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Char char="●"/>
                      </a:pPr>
                      <a:r>
                        <a:rPr lang="en-US" sz="900" b="1">
                          <a:solidFill>
                            <a:schemeClr val="dk1"/>
                          </a:solidFill>
                        </a:rPr>
                        <a:t>See notes on 3-5 </a:t>
                      </a:r>
                      <a:endParaRPr sz="900" b="1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1">
                          <a:solidFill>
                            <a:schemeClr val="dk1"/>
                          </a:solidFill>
                        </a:rPr>
                        <a:t>Credit Recovery: </a:t>
                      </a:r>
                      <a:r>
                        <a:rPr lang="en-US" sz="900">
                          <a:solidFill>
                            <a:schemeClr val="dk1"/>
                          </a:solidFill>
                        </a:rPr>
                        <a:t>Edgenuity and Personalized Learning projects</a:t>
                      </a:r>
                      <a:endParaRPr sz="1000">
                        <a:solidFill>
                          <a:schemeClr val="dk1"/>
                        </a:solidFill>
                        <a:highlight>
                          <a:srgbClr val="FFFF00"/>
                        </a:highlight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000" b="1" dirty="0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</a:rPr>
                        <a:t>21/22 </a:t>
                      </a:r>
                      <a:r>
                        <a:rPr lang="en-US" sz="1200" b="1" dirty="0">
                          <a:solidFill>
                            <a:schemeClr val="dk1"/>
                          </a:solidFill>
                        </a:rPr>
                        <a:t>9-12:</a:t>
                      </a:r>
                      <a:r>
                        <a:rPr lang="en-US" sz="1000" b="1" dirty="0">
                          <a:solidFill>
                            <a:schemeClr val="dk1"/>
                          </a:solidFill>
                        </a:rPr>
                        <a:t> Credit Recovery</a:t>
                      </a:r>
                      <a:endParaRPr sz="1000" b="1" dirty="0">
                        <a:solidFill>
                          <a:schemeClr val="dk1"/>
                        </a:solidFill>
                      </a:endParaRPr>
                    </a:p>
                    <a:p>
                      <a:pPr marL="4572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b="1" dirty="0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1" dirty="0">
                          <a:solidFill>
                            <a:schemeClr val="dk1"/>
                          </a:solidFill>
                        </a:rPr>
                        <a:t>Credit Recovery: </a:t>
                      </a:r>
                      <a:r>
                        <a:rPr lang="en-US" sz="900" dirty="0">
                          <a:solidFill>
                            <a:schemeClr val="dk1"/>
                          </a:solidFill>
                        </a:rPr>
                        <a:t>Edgenuity and Personalized Learning projects</a:t>
                      </a:r>
                      <a:endParaRPr sz="900" dirty="0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900" b="1" dirty="0">
                          <a:solidFill>
                            <a:schemeClr val="dk1"/>
                          </a:solidFill>
                        </a:rPr>
                        <a:t>College and Career Readiness</a:t>
                      </a:r>
                      <a:r>
                        <a:rPr lang="en-US" sz="900" dirty="0">
                          <a:solidFill>
                            <a:schemeClr val="dk1"/>
                          </a:solidFill>
                        </a:rPr>
                        <a:t>: Support with college and career pathways goals for graduation</a:t>
                      </a:r>
                      <a:endParaRPr sz="900" dirty="0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56" name="Google Shape;256;g27ea837b0bf_0_4"/>
          <p:cNvSpPr/>
          <p:nvPr/>
        </p:nvSpPr>
        <p:spPr>
          <a:xfrm>
            <a:off x="259574" y="3695500"/>
            <a:ext cx="1068300" cy="914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6F942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63A9A50-7747-C729-6CDE-86AC68A6F7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4805" y="5545083"/>
            <a:ext cx="1277470" cy="12774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4"/>
          <p:cNvSpPr/>
          <p:nvPr/>
        </p:nvSpPr>
        <p:spPr>
          <a:xfrm>
            <a:off x="1519226" y="4405150"/>
            <a:ext cx="1312500" cy="8157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6F942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3" name="Google Shape;263;p24"/>
          <p:cNvSpPr txBox="1"/>
          <p:nvPr/>
        </p:nvSpPr>
        <p:spPr>
          <a:xfrm>
            <a:off x="303195" y="2189113"/>
            <a:ext cx="25713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How has the district spent its ARP TSI ESSER Funds?</a:t>
            </a:r>
            <a:endParaRPr sz="1400" b="0" i="0" u="none" strike="noStrike" cap="none">
              <a:solidFill>
                <a:srgbClr val="0000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264" name="Google Shape;264;p24"/>
          <p:cNvSpPr txBox="1">
            <a:spLocks noGrp="1"/>
          </p:cNvSpPr>
          <p:nvPr>
            <p:ph type="title"/>
          </p:nvPr>
        </p:nvSpPr>
        <p:spPr>
          <a:xfrm>
            <a:off x="303212" y="215900"/>
            <a:ext cx="11430000" cy="13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rmAutofit fontScale="90000"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 b="1">
                <a:solidFill>
                  <a:srgbClr val="31521B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ARP ESSER TSI SET ASIDE ALLOCATION</a:t>
            </a:r>
            <a:endParaRPr b="1">
              <a:solidFill>
                <a:srgbClr val="31521B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 b="1">
                <a:solidFill>
                  <a:srgbClr val="31521B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$143,604</a:t>
            </a:r>
            <a:endParaRPr>
              <a:solidFill>
                <a:srgbClr val="31521B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265" name="Google Shape;265;p24"/>
          <p:cNvSpPr txBox="1"/>
          <p:nvPr/>
        </p:nvSpPr>
        <p:spPr>
          <a:xfrm>
            <a:off x="2970212" y="1447800"/>
            <a:ext cx="4045200" cy="52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00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Foose </a:t>
            </a:r>
            <a:endParaRPr sz="2400" b="0" i="0" u="none" strike="noStrike" cap="none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marR="0" lvl="0" indent="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Bookman Old Style"/>
              <a:buChar char="•"/>
            </a:pPr>
            <a:r>
              <a:rPr lang="en-US" sz="2200" b="1" i="0" u="none" strike="noStrike" cap="none">
                <a:solidFill>
                  <a:srgbClr val="00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Collaborative STEM </a:t>
            </a:r>
            <a:endParaRPr sz="2200" b="1" i="0" u="none" strike="noStrike" cap="none">
              <a:solidFill>
                <a:srgbClr val="0000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i="0" u="none" strike="noStrike" cap="none">
                <a:solidFill>
                  <a:srgbClr val="00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activities and projects </a:t>
            </a:r>
            <a:endParaRPr sz="2200" b="1" i="0" u="none" strike="noStrike" cap="none">
              <a:solidFill>
                <a:srgbClr val="0000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marR="0" lvl="0" indent="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Bookman Old Style"/>
              <a:buChar char="•"/>
            </a:pPr>
            <a:r>
              <a:rPr lang="en-US" sz="2200" b="1" i="0" u="none" strike="noStrike" cap="none">
                <a:solidFill>
                  <a:srgbClr val="00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Research based math </a:t>
            </a:r>
            <a:endParaRPr sz="2200" b="1" i="0" u="none" strike="noStrike" cap="none">
              <a:solidFill>
                <a:srgbClr val="0000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i="0" u="none" strike="noStrike" cap="none">
                <a:solidFill>
                  <a:srgbClr val="00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Instruction professional development</a:t>
            </a:r>
            <a:endParaRPr sz="2200" b="1" i="0" u="none" strike="noStrike" cap="none">
              <a:solidFill>
                <a:srgbClr val="0000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marR="0" lvl="0" indent="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Bookman Old Style"/>
              <a:buChar char="•"/>
            </a:pPr>
            <a:r>
              <a:rPr lang="en-US" sz="2200" b="1" i="0" u="none" strike="noStrike" cap="none">
                <a:solidFill>
                  <a:srgbClr val="00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Number Worlds KG-5</a:t>
            </a:r>
            <a:r>
              <a:rPr lang="en-US" sz="2200" b="1" i="0" u="none" strike="noStrike" cap="none" baseline="30000">
                <a:solidFill>
                  <a:srgbClr val="00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th</a:t>
            </a:r>
            <a:r>
              <a:rPr lang="en-US" sz="2200" b="1" i="0" u="none" strike="noStrike" cap="none">
                <a:solidFill>
                  <a:srgbClr val="00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</a:t>
            </a:r>
            <a:endParaRPr sz="2200" b="1" i="0" u="none" strike="noStrike" cap="none">
              <a:solidFill>
                <a:srgbClr val="0000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i="0" u="none" strike="noStrike" cap="none">
                <a:solidFill>
                  <a:srgbClr val="00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Grades </a:t>
            </a:r>
            <a:endParaRPr sz="2200" b="1" i="0" u="none" strike="noStrike" cap="none">
              <a:solidFill>
                <a:srgbClr val="0000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marR="0" lvl="0" indent="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Bookman Old Style"/>
              <a:buChar char="•"/>
            </a:pPr>
            <a:r>
              <a:rPr lang="en-US" sz="2200" b="1" i="0" u="none" strike="noStrike" cap="none">
                <a:solidFill>
                  <a:srgbClr val="00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Imagine Math KG-5</a:t>
            </a:r>
            <a:r>
              <a:rPr lang="en-US" sz="2200" b="1" i="0" u="none" strike="noStrike" cap="none" baseline="30000">
                <a:solidFill>
                  <a:srgbClr val="00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th</a:t>
            </a:r>
            <a:r>
              <a:rPr lang="en-US" sz="2200" b="1" i="0" u="none" strike="noStrike" cap="none">
                <a:solidFill>
                  <a:srgbClr val="00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</a:t>
            </a:r>
            <a:endParaRPr sz="2200" b="1" i="0" u="none" strike="noStrike" cap="none">
              <a:solidFill>
                <a:srgbClr val="0000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i="0" u="none" strike="noStrike" cap="none">
                <a:solidFill>
                  <a:srgbClr val="00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Grades </a:t>
            </a:r>
            <a:endParaRPr sz="2200" b="1" i="0" u="none" strike="noStrike" cap="none">
              <a:solidFill>
                <a:srgbClr val="0000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marR="0" lvl="0" indent="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Bookman Old Style"/>
              <a:buChar char="•"/>
            </a:pPr>
            <a:r>
              <a:rPr lang="en-US" sz="2200" b="1" i="0" u="none" strike="noStrike" cap="none">
                <a:solidFill>
                  <a:srgbClr val="00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Educational Student </a:t>
            </a:r>
            <a:endParaRPr sz="2200" b="1" i="0" u="none" strike="noStrike" cap="none">
              <a:solidFill>
                <a:srgbClr val="0000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i="0" u="none" strike="noStrike" cap="none">
                <a:solidFill>
                  <a:srgbClr val="00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Incentives </a:t>
            </a:r>
            <a:endParaRPr sz="2200" b="1" i="0" u="none" strike="noStrike" cap="none">
              <a:solidFill>
                <a:srgbClr val="0000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marR="0" lvl="0" indent="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Bookman Old Style"/>
              <a:buChar char="•"/>
            </a:pPr>
            <a:r>
              <a:rPr lang="en-US" sz="2200" b="1" i="0" u="none" strike="noStrike" cap="none">
                <a:solidFill>
                  <a:srgbClr val="00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DataWise professional </a:t>
            </a:r>
            <a:endParaRPr sz="2200" b="1" i="0" u="none" strike="noStrike" cap="none">
              <a:solidFill>
                <a:srgbClr val="0000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i="0" u="none" strike="noStrike" cap="none">
                <a:solidFill>
                  <a:srgbClr val="00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development</a:t>
            </a:r>
            <a:endParaRPr sz="2200" b="1" i="0" u="none" strike="noStrike" cap="none">
              <a:solidFill>
                <a:srgbClr val="0000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266" name="Google Shape;266;p24"/>
          <p:cNvSpPr txBox="1"/>
          <p:nvPr/>
        </p:nvSpPr>
        <p:spPr>
          <a:xfrm>
            <a:off x="6911529" y="1364724"/>
            <a:ext cx="4362900" cy="52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00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Scott </a:t>
            </a:r>
            <a:endParaRPr sz="2200" b="0" i="0" u="none" strike="noStrike" cap="none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marR="0" lvl="0" indent="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Bookman Old Style"/>
              <a:buChar char="•"/>
            </a:pPr>
            <a:r>
              <a:rPr lang="en-US" sz="2200" b="1" i="0" u="none" strike="noStrike" cap="none">
                <a:solidFill>
                  <a:srgbClr val="00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Research based Growth  </a:t>
            </a:r>
            <a:endParaRPr sz="2200" b="1" i="0" u="none" strike="noStrike" cap="none">
              <a:solidFill>
                <a:srgbClr val="0000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i="0" u="none" strike="noStrike" cap="none">
                <a:solidFill>
                  <a:srgbClr val="00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Mindset professional development </a:t>
            </a:r>
            <a:endParaRPr sz="2200" b="1" i="0" u="none" strike="noStrike" cap="none">
              <a:solidFill>
                <a:srgbClr val="0000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marR="0" lvl="0" indent="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Bookman Old Style"/>
              <a:buChar char="•"/>
            </a:pPr>
            <a:r>
              <a:rPr lang="en-US" sz="2200" b="1" i="0" u="none" strike="noStrike" cap="none">
                <a:solidFill>
                  <a:srgbClr val="00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Research based math </a:t>
            </a:r>
            <a:endParaRPr sz="2200" b="1" i="0" u="none" strike="noStrike" cap="none">
              <a:solidFill>
                <a:srgbClr val="0000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i="0" u="none" strike="noStrike" cap="none">
                <a:solidFill>
                  <a:srgbClr val="00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Instruction professional development</a:t>
            </a:r>
            <a:endParaRPr sz="2200" b="1" i="0" u="none" strike="noStrike" cap="none">
              <a:solidFill>
                <a:srgbClr val="0000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marR="0" lvl="0" indent="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Bookman Old Style"/>
              <a:buChar char="•"/>
            </a:pPr>
            <a:r>
              <a:rPr lang="en-US" sz="2200" b="1" i="0" u="none" strike="noStrike" cap="none">
                <a:solidFill>
                  <a:srgbClr val="00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Number Worlds KG-5</a:t>
            </a:r>
            <a:r>
              <a:rPr lang="en-US" sz="2200" b="1" i="0" u="none" strike="noStrike" cap="none" baseline="30000">
                <a:solidFill>
                  <a:srgbClr val="00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th</a:t>
            </a:r>
            <a:r>
              <a:rPr lang="en-US" sz="2200" b="1" i="0" u="none" strike="noStrike" cap="none">
                <a:solidFill>
                  <a:srgbClr val="00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</a:t>
            </a:r>
            <a:endParaRPr sz="2200" b="1" i="0" u="none" strike="noStrike" cap="none">
              <a:solidFill>
                <a:srgbClr val="0000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i="0" u="none" strike="noStrike" cap="none">
                <a:solidFill>
                  <a:srgbClr val="00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Grades </a:t>
            </a:r>
            <a:endParaRPr sz="2200" b="1" i="0" u="none" strike="noStrike" cap="none">
              <a:solidFill>
                <a:srgbClr val="0000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marR="0" lvl="0" indent="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Bookman Old Style"/>
              <a:buChar char="•"/>
            </a:pPr>
            <a:r>
              <a:rPr lang="en-US" sz="2200" b="1" i="0" u="none" strike="noStrike" cap="none">
                <a:solidFill>
                  <a:srgbClr val="00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Imagine Math KG-5</a:t>
            </a:r>
            <a:r>
              <a:rPr lang="en-US" sz="2200" b="1" i="0" u="none" strike="noStrike" cap="none" baseline="30000">
                <a:solidFill>
                  <a:srgbClr val="00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th</a:t>
            </a:r>
            <a:r>
              <a:rPr lang="en-US" sz="2200" b="1" i="0" u="none" strike="noStrike" cap="none">
                <a:solidFill>
                  <a:srgbClr val="00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</a:t>
            </a:r>
            <a:endParaRPr sz="2200" b="1" i="0" u="none" strike="noStrike" cap="none">
              <a:solidFill>
                <a:srgbClr val="0000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i="0" u="none" strike="noStrike" cap="none">
                <a:solidFill>
                  <a:srgbClr val="00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Grades </a:t>
            </a:r>
            <a:endParaRPr sz="2200" b="1" i="0" u="none" strike="noStrike" cap="none">
              <a:solidFill>
                <a:srgbClr val="0000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marR="0" lvl="0" indent="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Bookman Old Style"/>
              <a:buChar char="•"/>
            </a:pPr>
            <a:r>
              <a:rPr lang="en-US" sz="2200" b="1" i="0" u="none" strike="noStrike" cap="none">
                <a:solidFill>
                  <a:srgbClr val="00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Educational student </a:t>
            </a:r>
            <a:endParaRPr sz="2200" b="1" i="0" u="none" strike="noStrike" cap="none">
              <a:solidFill>
                <a:srgbClr val="0000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i="0" u="none" strike="noStrike" cap="none">
                <a:solidFill>
                  <a:srgbClr val="00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incentives </a:t>
            </a:r>
            <a:endParaRPr sz="2200" b="1" i="0" u="none" strike="noStrike" cap="none">
              <a:solidFill>
                <a:srgbClr val="0000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marR="0" lvl="0" indent="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Bookman Old Style"/>
              <a:buChar char="•"/>
            </a:pPr>
            <a:r>
              <a:rPr lang="en-US" sz="2200" b="1" i="0" u="none" strike="noStrike" cap="none">
                <a:solidFill>
                  <a:srgbClr val="00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DataWise professional </a:t>
            </a:r>
            <a:endParaRPr sz="2200" b="1" i="0" u="none" strike="noStrike" cap="none">
              <a:solidFill>
                <a:srgbClr val="0000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i="0" u="none" strike="noStrike" cap="none">
                <a:solidFill>
                  <a:srgbClr val="00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development</a:t>
            </a:r>
            <a:endParaRPr sz="2200" b="1" i="0" u="none" strike="noStrike" cap="none">
              <a:solidFill>
                <a:srgbClr val="0000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pic>
        <p:nvPicPr>
          <p:cNvPr id="2" name="Picture 1" descr="A logo of a panther&#10;&#10;Description automatically generated">
            <a:extLst>
              <a:ext uri="{FF2B5EF4-FFF2-40B4-BE49-F238E27FC236}">
                <a16:creationId xmlns:a16="http://schemas.microsoft.com/office/drawing/2014/main" id="{6E7D1C17-28B8-DC7B-ED69-7C6352AA4B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1612" y="5486400"/>
            <a:ext cx="1371600" cy="1371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D1DC"/>
        </a:solid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2"/>
          <p:cNvSpPr txBox="1">
            <a:spLocks noGrp="1"/>
          </p:cNvSpPr>
          <p:nvPr>
            <p:ph type="title"/>
          </p:nvPr>
        </p:nvSpPr>
        <p:spPr>
          <a:xfrm>
            <a:off x="1117309" y="76200"/>
            <a:ext cx="10157354" cy="13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363F"/>
              </a:buClr>
              <a:buSzPts val="2800"/>
              <a:buFont typeface="Calibri"/>
              <a:buNone/>
            </a:pPr>
            <a:r>
              <a:rPr lang="en-US" sz="3400" b="1">
                <a:solidFill>
                  <a:srgbClr val="32363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ELEMENTARY AND SECONDARY SCHOOL EMERGENCY RELIEF FUND IMPLEMENTATION</a:t>
            </a:r>
            <a:endParaRPr sz="5000"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112" name="Google Shape;112;p12"/>
          <p:cNvSpPr txBox="1">
            <a:spLocks noGrp="1"/>
          </p:cNvSpPr>
          <p:nvPr>
            <p:ph type="body" idx="1"/>
          </p:nvPr>
        </p:nvSpPr>
        <p:spPr>
          <a:xfrm>
            <a:off x="1117309" y="1701800"/>
            <a:ext cx="10157354" cy="44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rmAutofit/>
          </a:bodyPr>
          <a:lstStyle/>
          <a:p>
            <a:pPr marL="457200" lvl="0" indent="0" algn="l" rtl="0">
              <a:lnSpc>
                <a:spcPct val="95000"/>
              </a:lnSpc>
              <a:spcBef>
                <a:spcPts val="1866"/>
              </a:spcBef>
              <a:spcAft>
                <a:spcPts val="0"/>
              </a:spcAft>
              <a:buNone/>
            </a:pPr>
            <a:endParaRPr sz="1600" b="1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457200" lvl="0" indent="0" algn="l" rtl="0">
              <a:lnSpc>
                <a:spcPct val="95000"/>
              </a:lnSpc>
              <a:spcBef>
                <a:spcPts val="1866"/>
              </a:spcBef>
              <a:spcAft>
                <a:spcPts val="0"/>
              </a:spcAft>
              <a:buNone/>
            </a:pPr>
            <a:endParaRPr sz="1600" b="1"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pic>
        <p:nvPicPr>
          <p:cNvPr id="113" name="Google Shape;113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63666" y="5156200"/>
            <a:ext cx="2156267" cy="1641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31573" y="1970375"/>
            <a:ext cx="2001874" cy="200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2"/>
          <p:cNvPicPr preferRelativeResize="0"/>
          <p:nvPr/>
        </p:nvPicPr>
        <p:blipFill rotWithShape="1">
          <a:blip r:embed="rId5">
            <a:alphaModFix/>
          </a:blip>
          <a:srcRect t="8428" r="51718" b="68049"/>
          <a:stretch/>
        </p:blipFill>
        <p:spPr>
          <a:xfrm>
            <a:off x="1856400" y="1811338"/>
            <a:ext cx="7675175" cy="425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A logo of a panther&#10;&#10;Description automatically generated">
            <a:extLst>
              <a:ext uri="{FF2B5EF4-FFF2-40B4-BE49-F238E27FC236}">
                <a16:creationId xmlns:a16="http://schemas.microsoft.com/office/drawing/2014/main" id="{2B880643-C216-35F1-F803-85D1E4D3FB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92444" y="5046692"/>
            <a:ext cx="1750923" cy="17509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g257013ab24c_1_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90666" y="5310331"/>
            <a:ext cx="1883931" cy="1397100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g257013ab24c_1_28"/>
          <p:cNvSpPr/>
          <p:nvPr/>
        </p:nvSpPr>
        <p:spPr>
          <a:xfrm>
            <a:off x="1141412" y="4343400"/>
            <a:ext cx="1409700" cy="914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6F942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3" name="Google Shape;273;g257013ab24c_1_28"/>
          <p:cNvSpPr txBox="1"/>
          <p:nvPr/>
        </p:nvSpPr>
        <p:spPr>
          <a:xfrm>
            <a:off x="303195" y="2189113"/>
            <a:ext cx="25713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How has the district spent its ARP TSI ESSER Funds?</a:t>
            </a:r>
            <a:endParaRPr sz="1400" b="0" i="0" u="none" strike="noStrike" cap="none">
              <a:solidFill>
                <a:srgbClr val="0000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274" name="Google Shape;274;g257013ab24c_1_28"/>
          <p:cNvSpPr txBox="1">
            <a:spLocks noGrp="1"/>
          </p:cNvSpPr>
          <p:nvPr>
            <p:ph type="title"/>
          </p:nvPr>
        </p:nvSpPr>
        <p:spPr>
          <a:xfrm>
            <a:off x="303212" y="215900"/>
            <a:ext cx="11430000" cy="139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b="1">
                <a:solidFill>
                  <a:srgbClr val="31521B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ARP TSI SET ASIDE ALLOCATION</a:t>
            </a:r>
            <a:endParaRPr b="1">
              <a:solidFill>
                <a:srgbClr val="31521B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b="1">
                <a:solidFill>
                  <a:srgbClr val="31521B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$143,604</a:t>
            </a:r>
            <a:endParaRPr>
              <a:solidFill>
                <a:srgbClr val="31521B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275" name="Google Shape;275;g257013ab24c_1_28"/>
          <p:cNvSpPr txBox="1"/>
          <p:nvPr/>
        </p:nvSpPr>
        <p:spPr>
          <a:xfrm>
            <a:off x="2970212" y="1447800"/>
            <a:ext cx="40452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00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Foose </a:t>
            </a:r>
            <a:endParaRPr sz="2400" b="0" i="0" u="none" strike="noStrike" cap="none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0000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276" name="Google Shape;276;g257013ab24c_1_28"/>
          <p:cNvSpPr txBox="1"/>
          <p:nvPr/>
        </p:nvSpPr>
        <p:spPr>
          <a:xfrm>
            <a:off x="6911529" y="1364724"/>
            <a:ext cx="43629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00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Scott </a:t>
            </a:r>
            <a:endParaRPr sz="2400" b="0" i="0" u="none" strike="noStrike" cap="none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0000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pic>
        <p:nvPicPr>
          <p:cNvPr id="277" name="Google Shape;277;g257013ab24c_1_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70200" y="1944850"/>
            <a:ext cx="2002750" cy="267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g257013ab24c_1_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44525" y="1875951"/>
            <a:ext cx="1741475" cy="2323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g257013ab24c_1_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68662" y="4359075"/>
            <a:ext cx="3229616" cy="2423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g257013ab24c_1_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241201" y="1875950"/>
            <a:ext cx="2002750" cy="2671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g257013ab24c_1_2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970200" y="4710875"/>
            <a:ext cx="1581202" cy="2109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g257013ab24c_1_2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257563" y="1875949"/>
            <a:ext cx="1741475" cy="2323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g257013ab24c_1_2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388122" y="4630375"/>
            <a:ext cx="1409700" cy="18804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A logo of a panther&#10;&#10;Description automatically generated">
            <a:extLst>
              <a:ext uri="{FF2B5EF4-FFF2-40B4-BE49-F238E27FC236}">
                <a16:creationId xmlns:a16="http://schemas.microsoft.com/office/drawing/2014/main" id="{621A7935-EFE5-117B-588C-44FD2566BFE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58577" y="5052882"/>
            <a:ext cx="1750923" cy="17509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Google Shape;288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13049" y="5136950"/>
            <a:ext cx="2061731" cy="1612800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25"/>
          <p:cNvSpPr/>
          <p:nvPr/>
        </p:nvSpPr>
        <p:spPr>
          <a:xfrm>
            <a:off x="2885356" y="3428989"/>
            <a:ext cx="1409700" cy="914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6F942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90" name="Google Shape;290;p25"/>
          <p:cNvSpPr txBox="1"/>
          <p:nvPr/>
        </p:nvSpPr>
        <p:spPr>
          <a:xfrm>
            <a:off x="314045" y="2399763"/>
            <a:ext cx="2571300" cy="32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600" b="1" i="0" u="none" strike="noStrike" cap="none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How has the district spent its ARP ESSER Set Aside Learning Loss School Funds?</a:t>
            </a:r>
            <a:endParaRPr sz="1600" b="0" i="0" u="none" strike="noStrike" cap="none">
              <a:solidFill>
                <a:srgbClr val="0000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291" name="Google Shape;291;p25"/>
          <p:cNvSpPr txBox="1">
            <a:spLocks noGrp="1"/>
          </p:cNvSpPr>
          <p:nvPr>
            <p:ph type="title"/>
          </p:nvPr>
        </p:nvSpPr>
        <p:spPr>
          <a:xfrm>
            <a:off x="262325" y="0"/>
            <a:ext cx="11470800" cy="16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rmAutofit fontScale="90000"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endParaRPr b="1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 b="1">
                <a:solidFill>
                  <a:srgbClr val="31521B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ARP LEARNING LOSS SET ASIDE ALLOCATION</a:t>
            </a:r>
            <a:endParaRPr b="1">
              <a:solidFill>
                <a:srgbClr val="31521B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 b="1">
                <a:solidFill>
                  <a:srgbClr val="31521B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$2,793,073 </a:t>
            </a:r>
            <a:endParaRPr b="1"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292" name="Google Shape;292;p25"/>
          <p:cNvSpPr txBox="1"/>
          <p:nvPr/>
        </p:nvSpPr>
        <p:spPr>
          <a:xfrm>
            <a:off x="2999725" y="4737500"/>
            <a:ext cx="1409700" cy="7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>
              <a:solidFill>
                <a:srgbClr val="FF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93" name="Google Shape;293;p25"/>
          <p:cNvSpPr txBox="1"/>
          <p:nvPr/>
        </p:nvSpPr>
        <p:spPr>
          <a:xfrm>
            <a:off x="4549079" y="1006867"/>
            <a:ext cx="7008000" cy="51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SzPts val="2700"/>
              <a:buFont typeface="Bookman Old Style"/>
              <a:buChar char="●"/>
            </a:pPr>
            <a:r>
              <a:rPr lang="en-US" sz="2700" b="1" dirty="0">
                <a:latin typeface="Bookman Old Style"/>
                <a:ea typeface="Bookman Old Style"/>
                <a:cs typeface="Bookman Old Style"/>
                <a:sym typeface="Bookman Old Style"/>
              </a:rPr>
              <a:t>Credit Recovery High School</a:t>
            </a:r>
            <a:endParaRPr sz="2700" b="1" dirty="0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SzPts val="2700"/>
              <a:buFont typeface="Bookman Old Style"/>
              <a:buChar char="●"/>
            </a:pPr>
            <a:r>
              <a:rPr lang="en-US" sz="2700" b="1" dirty="0">
                <a:latin typeface="Bookman Old Style"/>
                <a:ea typeface="Bookman Old Style"/>
                <a:cs typeface="Bookman Old Style"/>
                <a:sym typeface="Bookman Old Style"/>
              </a:rPr>
              <a:t>Reading Professional Development</a:t>
            </a:r>
            <a:endParaRPr sz="2700" b="1" dirty="0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SzPts val="2700"/>
              <a:buFont typeface="Bookman Old Style"/>
              <a:buChar char="●"/>
            </a:pPr>
            <a:r>
              <a:rPr lang="en-US" sz="2700" b="1" dirty="0">
                <a:latin typeface="Bookman Old Style"/>
                <a:ea typeface="Bookman Old Style"/>
                <a:cs typeface="Bookman Old Style"/>
                <a:sym typeface="Bookman Old Style"/>
              </a:rPr>
              <a:t>Bullying Prevention K-5</a:t>
            </a:r>
            <a:endParaRPr sz="2700" b="1" dirty="0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SzPts val="2700"/>
              <a:buFont typeface="Bookman Old Style"/>
              <a:buChar char="●"/>
            </a:pPr>
            <a:r>
              <a:rPr lang="en-US" sz="2700" b="1" dirty="0">
                <a:latin typeface="Bookman Old Style"/>
                <a:ea typeface="Bookman Old Style"/>
                <a:cs typeface="Bookman Old Style"/>
                <a:sym typeface="Bookman Old Style"/>
              </a:rPr>
              <a:t>Station Rotation</a:t>
            </a:r>
            <a:endParaRPr sz="2700" b="1" dirty="0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SzPts val="2700"/>
              <a:buFont typeface="Bookman Old Style"/>
              <a:buChar char="●"/>
            </a:pPr>
            <a:r>
              <a:rPr lang="en-US" sz="2700" b="1" dirty="0">
                <a:latin typeface="Bookman Old Style"/>
                <a:ea typeface="Bookman Old Style"/>
                <a:cs typeface="Bookman Old Style"/>
                <a:sym typeface="Bookman Old Style"/>
              </a:rPr>
              <a:t>Academic Supplies and Subscriptions</a:t>
            </a:r>
            <a:endParaRPr sz="2700" b="1" dirty="0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SzPts val="2700"/>
              <a:buFont typeface="Bookman Old Style"/>
              <a:buChar char="●"/>
            </a:pPr>
            <a:r>
              <a:rPr lang="en-US" sz="2700" b="1" dirty="0">
                <a:latin typeface="Bookman Old Style"/>
                <a:ea typeface="Bookman Old Style"/>
                <a:cs typeface="Bookman Old Style"/>
                <a:sym typeface="Bookman Old Style"/>
              </a:rPr>
              <a:t>Personalized Learning</a:t>
            </a:r>
            <a:endParaRPr sz="2700" b="1" dirty="0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SzPts val="2700"/>
              <a:buFont typeface="Bookman Old Style"/>
              <a:buChar char="●"/>
            </a:pPr>
            <a:r>
              <a:rPr lang="en-US" sz="2700" b="1" dirty="0">
                <a:latin typeface="Bookman Old Style"/>
                <a:ea typeface="Bookman Old Style"/>
                <a:cs typeface="Bookman Old Style"/>
                <a:sym typeface="Bookman Old Style"/>
              </a:rPr>
              <a:t>Responsive Classrooms</a:t>
            </a:r>
            <a:endParaRPr sz="2700" b="1" dirty="0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SzPts val="2700"/>
              <a:buFont typeface="Bookman Old Style"/>
              <a:buChar char="●"/>
            </a:pPr>
            <a:r>
              <a:rPr lang="en-US" sz="2700" b="1" dirty="0">
                <a:latin typeface="Bookman Old Style"/>
                <a:ea typeface="Bookman Old Style"/>
                <a:cs typeface="Bookman Old Style"/>
                <a:sym typeface="Bookman Old Style"/>
              </a:rPr>
              <a:t>Restorative Practices</a:t>
            </a:r>
            <a:endParaRPr sz="2700" b="1" dirty="0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SzPts val="2700"/>
              <a:buFont typeface="Bookman Old Style"/>
              <a:buChar char="●"/>
            </a:pPr>
            <a:r>
              <a:rPr lang="en-US" sz="2700" b="1" dirty="0">
                <a:latin typeface="Bookman Old Style"/>
                <a:ea typeface="Bookman Old Style"/>
                <a:cs typeface="Bookman Old Style"/>
                <a:sym typeface="Bookman Old Style"/>
              </a:rPr>
              <a:t>Structured Literacy</a:t>
            </a:r>
            <a:endParaRPr sz="2700" b="1" dirty="0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SzPts val="2700"/>
              <a:buFont typeface="Bookman Old Style"/>
              <a:buChar char="●"/>
            </a:pPr>
            <a:r>
              <a:rPr lang="en-US" sz="2700" b="1" dirty="0">
                <a:latin typeface="Bookman Old Style"/>
                <a:ea typeface="Bookman Old Style"/>
                <a:cs typeface="Bookman Old Style"/>
                <a:sym typeface="Bookman Old Style"/>
              </a:rPr>
              <a:t>After School 2023-24</a:t>
            </a:r>
            <a:endParaRPr sz="2700" b="1" dirty="0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SzPts val="2700"/>
              <a:buFont typeface="Bookman Old Style"/>
              <a:buChar char="●"/>
            </a:pPr>
            <a:r>
              <a:rPr lang="en-US" sz="2700" b="1" dirty="0">
                <a:latin typeface="Bookman Old Style"/>
                <a:ea typeface="Bookman Old Style"/>
                <a:cs typeface="Bookman Old Style"/>
                <a:sym typeface="Bookman Old Style"/>
              </a:rPr>
              <a:t>Summer School 2024</a:t>
            </a:r>
            <a:endParaRPr sz="2700" b="1" dirty="0"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pic>
        <p:nvPicPr>
          <p:cNvPr id="2" name="Picture 1" descr="A logo of a panther&#10;&#10;Description automatically generated">
            <a:extLst>
              <a:ext uri="{FF2B5EF4-FFF2-40B4-BE49-F238E27FC236}">
                <a16:creationId xmlns:a16="http://schemas.microsoft.com/office/drawing/2014/main" id="{5730F0B2-C57F-E492-CF35-D219F48F86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8577" y="5052882"/>
            <a:ext cx="1750923" cy="17509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Google Shape;298;g257013ab24c_1_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66374" y="5162127"/>
            <a:ext cx="1960131" cy="1483498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g257013ab24c_1_43"/>
          <p:cNvSpPr/>
          <p:nvPr/>
        </p:nvSpPr>
        <p:spPr>
          <a:xfrm>
            <a:off x="1450901" y="4939375"/>
            <a:ext cx="1176900" cy="914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6F942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0" name="Google Shape;300;g257013ab24c_1_43"/>
          <p:cNvSpPr txBox="1"/>
          <p:nvPr/>
        </p:nvSpPr>
        <p:spPr>
          <a:xfrm>
            <a:off x="262320" y="2220013"/>
            <a:ext cx="2571300" cy="32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600" b="1" i="0" u="none" strike="noStrike" cap="none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How has the district spent its ARP ESSER Set Aside Learning Loss School Funds?</a:t>
            </a:r>
            <a:endParaRPr sz="1600" b="0" i="0" u="none" strike="noStrike" cap="none">
              <a:solidFill>
                <a:srgbClr val="0000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301" name="Google Shape;301;g257013ab24c_1_43"/>
          <p:cNvSpPr txBox="1">
            <a:spLocks noGrp="1"/>
          </p:cNvSpPr>
          <p:nvPr>
            <p:ph type="title"/>
          </p:nvPr>
        </p:nvSpPr>
        <p:spPr>
          <a:xfrm>
            <a:off x="262325" y="0"/>
            <a:ext cx="11470800" cy="16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rmAutofit fontScale="90000"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endParaRPr b="1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 b="1">
                <a:solidFill>
                  <a:srgbClr val="31521B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ARP LEARNING LOSS SET ASIDE </a:t>
            </a:r>
            <a:r>
              <a:rPr lang="en-US" b="1">
                <a:latin typeface="Bookman Old Style"/>
                <a:ea typeface="Bookman Old Style"/>
                <a:cs typeface="Bookman Old Style"/>
                <a:sym typeface="Bookman Old Style"/>
              </a:rPr>
              <a:t>ONGOING PROJECTS</a:t>
            </a:r>
            <a:endParaRPr b="1"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302" name="Google Shape;302;g257013ab24c_1_43"/>
          <p:cNvSpPr txBox="1"/>
          <p:nvPr/>
        </p:nvSpPr>
        <p:spPr>
          <a:xfrm>
            <a:off x="1032875" y="4997113"/>
            <a:ext cx="1409700" cy="7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FF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03" name="Google Shape;303;g257013ab24c_1_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60600" y="1544600"/>
            <a:ext cx="4098075" cy="271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g257013ab24c_1_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91050" y="1765200"/>
            <a:ext cx="2327425" cy="296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g257013ab24c_1_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601559" y="1765200"/>
            <a:ext cx="2179503" cy="29060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g257013ab24c_1_4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81387" y="4147525"/>
            <a:ext cx="4098075" cy="249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g257013ab24c_1_4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033050" y="4823600"/>
            <a:ext cx="2869950" cy="188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g257013ab24c_1_4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675399" y="229750"/>
            <a:ext cx="2031825" cy="1383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g257013ab24c_1_4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48275" y="5853775"/>
            <a:ext cx="2253350" cy="84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A logo of a panther&#10;&#10;Description automatically generated">
            <a:extLst>
              <a:ext uri="{FF2B5EF4-FFF2-40B4-BE49-F238E27FC236}">
                <a16:creationId xmlns:a16="http://schemas.microsoft.com/office/drawing/2014/main" id="{B67B4908-C100-B43A-DB01-616B7063BAB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58577" y="5052882"/>
            <a:ext cx="1750923" cy="17509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6"/>
          <p:cNvSpPr/>
          <p:nvPr/>
        </p:nvSpPr>
        <p:spPr>
          <a:xfrm>
            <a:off x="3180154" y="2971800"/>
            <a:ext cx="1409699" cy="914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6F942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5" name="Google Shape;315;p26"/>
          <p:cNvSpPr txBox="1"/>
          <p:nvPr/>
        </p:nvSpPr>
        <p:spPr>
          <a:xfrm>
            <a:off x="526960" y="1835240"/>
            <a:ext cx="3028500" cy="30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How has the district spent its ARP ESSER Set Aside IDEA P</a:t>
            </a:r>
            <a:r>
              <a:rPr lang="en-US" sz="32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art </a:t>
            </a:r>
            <a:r>
              <a:rPr lang="en-US" sz="32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B School Funds?</a:t>
            </a:r>
            <a:endParaRPr sz="1400" i="0" u="none" strike="noStrike" cap="non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16" name="Google Shape;316;p26"/>
          <p:cNvSpPr txBox="1">
            <a:spLocks noGrp="1"/>
          </p:cNvSpPr>
          <p:nvPr>
            <p:ph type="title"/>
          </p:nvPr>
        </p:nvSpPr>
        <p:spPr>
          <a:xfrm>
            <a:off x="432475" y="391300"/>
            <a:ext cx="11376900" cy="16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rmAutofit fontScale="90000"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2590"/>
              <a:buFont typeface="Calibri"/>
              <a:buNone/>
            </a:pPr>
            <a:endParaRPr sz="4288" b="1">
              <a:solidFill>
                <a:srgbClr val="31521B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2590"/>
              <a:buFont typeface="Calibri"/>
              <a:buNone/>
            </a:pPr>
            <a:endParaRPr sz="4288" b="1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2590"/>
              <a:buFont typeface="Calibri"/>
              <a:buNone/>
            </a:pPr>
            <a:endParaRPr sz="4288" b="1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2590"/>
              <a:buFont typeface="Calibri"/>
              <a:buNone/>
            </a:pPr>
            <a:endParaRPr sz="4288" b="1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1237"/>
              <a:buFont typeface="Calibri"/>
              <a:buNone/>
            </a:pPr>
            <a:r>
              <a:rPr lang="en-US" sz="3954" b="1">
                <a:solidFill>
                  <a:srgbClr val="31521B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ARP ESSER IDEA PART B SET ASIDE ALLOCATION</a:t>
            </a:r>
            <a:br>
              <a:rPr lang="en-US" sz="3954" b="1">
                <a:solidFill>
                  <a:srgbClr val="31521B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</a:br>
            <a:r>
              <a:rPr lang="en-US" sz="3954" b="1">
                <a:solidFill>
                  <a:srgbClr val="31521B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$298,419</a:t>
            </a:r>
            <a:br>
              <a:rPr lang="en-US" b="1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</a:br>
            <a:endParaRPr b="1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317" name="Google Shape;317;p26"/>
          <p:cNvSpPr txBox="1"/>
          <p:nvPr/>
        </p:nvSpPr>
        <p:spPr>
          <a:xfrm>
            <a:off x="5383050" y="1500200"/>
            <a:ext cx="4642200" cy="59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Char char="●"/>
            </a:pPr>
            <a:r>
              <a:rPr lang="en-US" sz="3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100 iPads, 100 Otter</a:t>
            </a:r>
            <a:r>
              <a:rPr lang="en-US" sz="30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B</a:t>
            </a:r>
            <a:r>
              <a:rPr lang="en-US" sz="3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ox cases, and 10 micro charging stations </a:t>
            </a:r>
            <a:r>
              <a:rPr lang="en-US" sz="30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for use in special education classrooms</a:t>
            </a:r>
            <a:endParaRPr sz="1200" i="0" u="none" strike="noStrike" cap="non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000" b="1" i="0" u="none" strike="noStrike" cap="non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Char char="●"/>
            </a:pPr>
            <a:r>
              <a:rPr lang="en-US" sz="30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S</a:t>
            </a:r>
            <a:r>
              <a:rPr lang="en-US" sz="3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ensory rooms at Foose and Ben Franklin</a:t>
            </a:r>
            <a:endParaRPr sz="1200" i="0" u="none" strike="noStrike" cap="non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br>
              <a:rPr lang="en-US" sz="3600" b="0" i="0" u="none" strike="noStrike" cap="none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</a:br>
            <a:endParaRPr sz="3600" b="0" i="0" u="none" strike="noStrike" cap="none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pic>
        <p:nvPicPr>
          <p:cNvPr id="318" name="Google Shape;318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6960" y="4720806"/>
            <a:ext cx="2677679" cy="2034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527B5DB-819C-4B4F-B5B2-472A5E313F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2161" y="5018945"/>
            <a:ext cx="1749704" cy="17497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257013ab24c_1_52"/>
          <p:cNvSpPr/>
          <p:nvPr/>
        </p:nvSpPr>
        <p:spPr>
          <a:xfrm>
            <a:off x="1505951" y="5486400"/>
            <a:ext cx="980100" cy="914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6F942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24" name="Google Shape;324;g257013ab24c_1_52"/>
          <p:cNvSpPr txBox="1"/>
          <p:nvPr/>
        </p:nvSpPr>
        <p:spPr>
          <a:xfrm>
            <a:off x="481750" y="1658850"/>
            <a:ext cx="3028500" cy="35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How has the district spent its ARP ESSER Set Aside IDEA Part B </a:t>
            </a:r>
            <a:endParaRPr sz="3200" b="1" i="0" u="none" strike="noStrike" cap="non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School </a:t>
            </a:r>
            <a:endParaRPr sz="3200" b="1" i="0" u="none" strike="noStrike" cap="non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Funds?</a:t>
            </a:r>
            <a:endParaRPr sz="1400" i="0" u="none" strike="noStrike" cap="non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25" name="Google Shape;325;g257013ab24c_1_52"/>
          <p:cNvSpPr txBox="1">
            <a:spLocks noGrp="1"/>
          </p:cNvSpPr>
          <p:nvPr>
            <p:ph type="title"/>
          </p:nvPr>
        </p:nvSpPr>
        <p:spPr>
          <a:xfrm>
            <a:off x="356025" y="86575"/>
            <a:ext cx="11453400" cy="16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rmAutofit fontScale="90000"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2590"/>
              <a:buFont typeface="Calibri"/>
              <a:buNone/>
            </a:pPr>
            <a:endParaRPr sz="4288" b="1">
              <a:solidFill>
                <a:srgbClr val="31521B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2590"/>
              <a:buFont typeface="Calibri"/>
              <a:buNone/>
            </a:pPr>
            <a:r>
              <a:rPr lang="en-US" sz="4288" b="1">
                <a:solidFill>
                  <a:srgbClr val="31521B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ARP ESSER IDEA P</a:t>
            </a:r>
            <a:r>
              <a:rPr lang="en-US" sz="4288" b="1">
                <a:latin typeface="Bookman Old Style"/>
                <a:ea typeface="Bookman Old Style"/>
                <a:cs typeface="Bookman Old Style"/>
                <a:sym typeface="Bookman Old Style"/>
              </a:rPr>
              <a:t>ART</a:t>
            </a:r>
            <a:r>
              <a:rPr lang="en-US" sz="4288" b="1">
                <a:solidFill>
                  <a:srgbClr val="31521B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B SET ASIDE </a:t>
            </a:r>
            <a:r>
              <a:rPr lang="en-US" b="1">
                <a:latin typeface="Bookman Old Style"/>
                <a:ea typeface="Bookman Old Style"/>
                <a:cs typeface="Bookman Old Style"/>
                <a:sym typeface="Bookman Old Style"/>
              </a:rPr>
              <a:t>ONGOING PROJECTS</a:t>
            </a:r>
            <a:endParaRPr b="1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2590"/>
              <a:buFont typeface="Calibri"/>
              <a:buNone/>
            </a:pPr>
            <a:endParaRPr sz="4288" b="1"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pic>
        <p:nvPicPr>
          <p:cNvPr id="326" name="Google Shape;326;g257013ab24c_1_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85656" y="4040400"/>
            <a:ext cx="3884273" cy="2693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g257013ab24c_1_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97986" y="3952949"/>
            <a:ext cx="2643952" cy="2781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g257013ab24c_1_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6">
            <a:off x="4259436" y="1213292"/>
            <a:ext cx="2098604" cy="25204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g257013ab24c_1_5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674400" y="1091033"/>
            <a:ext cx="1974099" cy="2621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g257013ab24c_1_52"/>
          <p:cNvPicPr preferRelativeResize="0"/>
          <p:nvPr/>
        </p:nvPicPr>
        <p:blipFill rotWithShape="1">
          <a:blip r:embed="rId7">
            <a:alphaModFix/>
          </a:blip>
          <a:srcRect b="11987"/>
          <a:stretch/>
        </p:blipFill>
        <p:spPr>
          <a:xfrm>
            <a:off x="6898300" y="990550"/>
            <a:ext cx="2299249" cy="2873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B935ACE-81FC-28B9-9372-A9AF937873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98795" y="4804290"/>
            <a:ext cx="1749704" cy="17497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24544ed4ed3_0_0"/>
          <p:cNvSpPr/>
          <p:nvPr/>
        </p:nvSpPr>
        <p:spPr>
          <a:xfrm>
            <a:off x="3300826" y="3095363"/>
            <a:ext cx="980100" cy="914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6F942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36" name="Google Shape;336;g24544ed4ed3_0_0"/>
          <p:cNvSpPr txBox="1"/>
          <p:nvPr/>
        </p:nvSpPr>
        <p:spPr>
          <a:xfrm>
            <a:off x="526960" y="1802640"/>
            <a:ext cx="3028500" cy="30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How has the district spent its ARP ESSER Set Aside IDEA P</a:t>
            </a:r>
            <a:r>
              <a:rPr lang="en-US" sz="32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art</a:t>
            </a:r>
            <a:r>
              <a:rPr lang="en-US" sz="32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B </a:t>
            </a:r>
            <a:endParaRPr sz="3200" b="1" i="0" u="none" strike="noStrike" cap="non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School Funds?</a:t>
            </a:r>
            <a:endParaRPr sz="1400" i="0" u="none" strike="noStrike" cap="non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37" name="Google Shape;337;g24544ed4ed3_0_0"/>
          <p:cNvSpPr txBox="1">
            <a:spLocks noGrp="1"/>
          </p:cNvSpPr>
          <p:nvPr>
            <p:ph type="title"/>
          </p:nvPr>
        </p:nvSpPr>
        <p:spPr>
          <a:xfrm>
            <a:off x="356025" y="140675"/>
            <a:ext cx="11453400" cy="15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rmAutofit fontScale="90000"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2590"/>
              <a:buFont typeface="Calibri"/>
              <a:buNone/>
            </a:pPr>
            <a:endParaRPr sz="4288" b="1">
              <a:solidFill>
                <a:srgbClr val="31521B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2590"/>
              <a:buFont typeface="Calibri"/>
              <a:buNone/>
            </a:pPr>
            <a:r>
              <a:rPr lang="en-US" sz="4288" b="1">
                <a:solidFill>
                  <a:srgbClr val="31521B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ARP ESSER IDEA PART B SET ASIDE </a:t>
            </a:r>
            <a:r>
              <a:rPr lang="en-US" b="1">
                <a:latin typeface="Bookman Old Style"/>
                <a:ea typeface="Bookman Old Style"/>
                <a:cs typeface="Bookman Old Style"/>
                <a:sym typeface="Bookman Old Style"/>
              </a:rPr>
              <a:t>ONGOING PROJECTS</a:t>
            </a:r>
            <a:endParaRPr b="1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2590"/>
              <a:buFont typeface="Calibri"/>
              <a:buNone/>
            </a:pPr>
            <a:endParaRPr sz="4288" b="1"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pic>
        <p:nvPicPr>
          <p:cNvPr id="338" name="Google Shape;338;g24544ed4ed3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63377" y="4785689"/>
            <a:ext cx="1473084" cy="1956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g24544ed4ed3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55483" y="1175650"/>
            <a:ext cx="2133893" cy="3297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g24544ed4ed3_0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63377" y="1175650"/>
            <a:ext cx="2488749" cy="3669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g24544ed4ed3_0_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55483" y="4563162"/>
            <a:ext cx="2225843" cy="2238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BF82B21-AE93-6A24-DC77-67269F415A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99088" y="5005185"/>
            <a:ext cx="1749704" cy="17497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Google Shape;346;g257013ab24c_1_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08690" y="5156200"/>
            <a:ext cx="1925700" cy="1589375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g257013ab24c_1_61"/>
          <p:cNvSpPr/>
          <p:nvPr/>
        </p:nvSpPr>
        <p:spPr>
          <a:xfrm>
            <a:off x="3662479" y="2971800"/>
            <a:ext cx="1409700" cy="914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6F942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48" name="Google Shape;348;g257013ab24c_1_61"/>
          <p:cNvSpPr txBox="1"/>
          <p:nvPr/>
        </p:nvSpPr>
        <p:spPr>
          <a:xfrm>
            <a:off x="526960" y="1802640"/>
            <a:ext cx="3028500" cy="35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How has the district spent its ARP ESSER Set Aside HCY School Funds?</a:t>
            </a:r>
            <a:endParaRPr sz="1400" b="0" i="0" u="none" strike="noStrike" cap="none">
              <a:solidFill>
                <a:srgbClr val="0000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349" name="Google Shape;349;g257013ab24c_1_61"/>
          <p:cNvSpPr txBox="1">
            <a:spLocks noGrp="1"/>
          </p:cNvSpPr>
          <p:nvPr>
            <p:ph type="title"/>
          </p:nvPr>
        </p:nvSpPr>
        <p:spPr>
          <a:xfrm>
            <a:off x="449700" y="112425"/>
            <a:ext cx="11359800" cy="19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rmAutofit fontScale="90000"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 b="1">
                <a:solidFill>
                  <a:srgbClr val="31521B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ARP ESSER HCY SET ASIDE ALLOCATION</a:t>
            </a:r>
            <a:endParaRPr b="1">
              <a:solidFill>
                <a:srgbClr val="31521B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 b="1">
                <a:latin typeface="Bookman Old Style"/>
                <a:ea typeface="Bookman Old Style"/>
                <a:cs typeface="Bookman Old Style"/>
                <a:sym typeface="Bookman Old Style"/>
              </a:rPr>
              <a:t>ONGOING PROJECTS</a:t>
            </a:r>
            <a:endParaRPr b="1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br>
              <a:rPr lang="en-US" b="1">
                <a:solidFill>
                  <a:srgbClr val="31521B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</a:br>
            <a:endParaRPr b="1">
              <a:solidFill>
                <a:srgbClr val="31521B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pic>
        <p:nvPicPr>
          <p:cNvPr id="350" name="Google Shape;350;g257013ab24c_1_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20500" y="1398450"/>
            <a:ext cx="4048850" cy="4442154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g257013ab24c_1_61"/>
          <p:cNvSpPr txBox="1"/>
          <p:nvPr/>
        </p:nvSpPr>
        <p:spPr>
          <a:xfrm>
            <a:off x="9769350" y="1398450"/>
            <a:ext cx="1925700" cy="19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>
                <a:latin typeface="Bookman Old Style"/>
                <a:ea typeface="Bookman Old Style"/>
                <a:cs typeface="Bookman Old Style"/>
                <a:sym typeface="Bookman Old Style"/>
              </a:rPr>
              <a:t>FOOSE ELEMENTARY COUGAR CLOSET…</a:t>
            </a:r>
            <a:endParaRPr sz="1700" b="1"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pic>
        <p:nvPicPr>
          <p:cNvPr id="2" name="Picture 1" descr="A logo of a panther&#10;&#10;Description automatically generated">
            <a:extLst>
              <a:ext uri="{FF2B5EF4-FFF2-40B4-BE49-F238E27FC236}">
                <a16:creationId xmlns:a16="http://schemas.microsoft.com/office/drawing/2014/main" id="{6992DC3E-973A-C905-91B6-CBAE32EB55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8577" y="5052882"/>
            <a:ext cx="1750923" cy="17509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Google Shape;356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77969" y="5300292"/>
            <a:ext cx="1731531" cy="1364491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27"/>
          <p:cNvSpPr/>
          <p:nvPr/>
        </p:nvSpPr>
        <p:spPr>
          <a:xfrm>
            <a:off x="3647404" y="2971800"/>
            <a:ext cx="1409700" cy="914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6F942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58" name="Google Shape;358;p27"/>
          <p:cNvSpPr txBox="1"/>
          <p:nvPr/>
        </p:nvSpPr>
        <p:spPr>
          <a:xfrm>
            <a:off x="526960" y="1802640"/>
            <a:ext cx="3028500" cy="35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How has the district spent its ARP ESSER Set Aside HCY School Funds?</a:t>
            </a:r>
            <a:endParaRPr sz="1400" b="0" i="0" u="none" strike="noStrike" cap="none">
              <a:solidFill>
                <a:srgbClr val="0000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359" name="Google Shape;359;p27"/>
          <p:cNvSpPr txBox="1">
            <a:spLocks noGrp="1"/>
          </p:cNvSpPr>
          <p:nvPr>
            <p:ph type="title"/>
          </p:nvPr>
        </p:nvSpPr>
        <p:spPr>
          <a:xfrm>
            <a:off x="449700" y="112425"/>
            <a:ext cx="11359800" cy="19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rmAutofit fontScale="90000"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 b="1">
                <a:solidFill>
                  <a:srgbClr val="31521B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ARP ESSER HCY SET ASIDE ALLOCATION</a:t>
            </a:r>
            <a:endParaRPr b="1">
              <a:solidFill>
                <a:srgbClr val="31521B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 b="1">
                <a:solidFill>
                  <a:srgbClr val="31521B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$272,709</a:t>
            </a:r>
            <a:br>
              <a:rPr lang="en-US" b="1">
                <a:solidFill>
                  <a:srgbClr val="31521B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</a:br>
            <a:endParaRPr b="1">
              <a:solidFill>
                <a:srgbClr val="31521B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360" name="Google Shape;360;p27"/>
          <p:cNvSpPr txBox="1"/>
          <p:nvPr/>
        </p:nvSpPr>
        <p:spPr>
          <a:xfrm>
            <a:off x="4905033" y="1074000"/>
            <a:ext cx="6094500" cy="47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3000"/>
              <a:buFont typeface="Bookman Old Style"/>
              <a:buChar char="•"/>
            </a:pPr>
            <a:r>
              <a:rPr lang="en-US" sz="3000" b="1" i="0" u="none" strike="noStrike" cap="none" dirty="0">
                <a:solidFill>
                  <a:srgbClr val="191919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10 schools will open    </a:t>
            </a:r>
            <a:r>
              <a:rPr lang="en-US" sz="3000" b="1" dirty="0">
                <a:solidFill>
                  <a:srgbClr val="191919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   </a:t>
            </a:r>
            <a:endParaRPr sz="3000" b="1" dirty="0">
              <a:solidFill>
                <a:srgbClr val="191919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i="0" u="none" strike="noStrike" cap="none" dirty="0">
                <a:solidFill>
                  <a:srgbClr val="191919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Cougar </a:t>
            </a:r>
            <a:r>
              <a:rPr lang="en-US" sz="3000" b="1" dirty="0">
                <a:solidFill>
                  <a:srgbClr val="191919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Closets</a:t>
            </a:r>
            <a:r>
              <a:rPr lang="en-US" sz="3000" b="1" i="0" u="none" strike="noStrike" cap="none" dirty="0">
                <a:solidFill>
                  <a:srgbClr val="191919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:</a:t>
            </a:r>
            <a:endParaRPr sz="3000" b="1" i="0" u="none" strike="noStrike" cap="none" dirty="0">
              <a:solidFill>
                <a:srgbClr val="191919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914400" marR="0" lvl="1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3000"/>
              <a:buFont typeface="Bookman Old Style"/>
              <a:buChar char="•"/>
            </a:pPr>
            <a:r>
              <a:rPr lang="en-US" sz="3000" b="1" dirty="0">
                <a:solidFill>
                  <a:srgbClr val="191919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Washer and Dryers</a:t>
            </a:r>
            <a:endParaRPr sz="3000" b="1" dirty="0">
              <a:solidFill>
                <a:srgbClr val="191919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3000"/>
              <a:buFont typeface="Bookman Old Style"/>
              <a:buChar char="•"/>
            </a:pPr>
            <a:r>
              <a:rPr lang="en-US" sz="3000" b="1" dirty="0">
                <a:solidFill>
                  <a:srgbClr val="191919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</a:t>
            </a:r>
            <a:r>
              <a:rPr lang="en-US" sz="3000" b="1" i="0" u="none" strike="noStrike" cap="none" dirty="0">
                <a:solidFill>
                  <a:srgbClr val="191919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School supplies;</a:t>
            </a:r>
            <a:endParaRPr sz="1400" b="0" i="0" u="none" strike="noStrike" cap="none" dirty="0">
              <a:solidFill>
                <a:srgbClr val="0000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3000"/>
              <a:buFont typeface="Bookman Old Style"/>
              <a:buChar char="•"/>
            </a:pPr>
            <a:r>
              <a:rPr lang="en-US" sz="3000" b="1" dirty="0">
                <a:solidFill>
                  <a:srgbClr val="191919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</a:t>
            </a:r>
            <a:r>
              <a:rPr lang="en-US" sz="3000" b="1" i="0" u="none" strike="noStrike" cap="none" dirty="0">
                <a:solidFill>
                  <a:srgbClr val="191919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Uniforms, coats,  </a:t>
            </a:r>
            <a:endParaRPr sz="3000" b="1" i="0" u="none" strike="noStrike" cap="none" dirty="0">
              <a:solidFill>
                <a:srgbClr val="191919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i="0" u="none" strike="noStrike" cap="none" dirty="0">
                <a:solidFill>
                  <a:srgbClr val="191919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sweaters, socks, underwear and </a:t>
            </a:r>
            <a:r>
              <a:rPr lang="en-US" sz="3000" b="1" dirty="0">
                <a:solidFill>
                  <a:srgbClr val="191919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toiletries</a:t>
            </a:r>
            <a:r>
              <a:rPr lang="en-US" sz="3000" b="1" i="0" u="none" strike="noStrike" cap="none" dirty="0">
                <a:solidFill>
                  <a:srgbClr val="191919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;</a:t>
            </a:r>
            <a:endParaRPr sz="1400" b="0" i="0" u="none" strike="noStrike" cap="none" dirty="0">
              <a:solidFill>
                <a:srgbClr val="0000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3000"/>
              <a:buFont typeface="Bookman Old Style"/>
              <a:buChar char="•"/>
            </a:pPr>
            <a:r>
              <a:rPr lang="en-US" sz="3000" b="1" dirty="0">
                <a:solidFill>
                  <a:srgbClr val="191919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</a:t>
            </a:r>
            <a:r>
              <a:rPr lang="en-US" sz="3000" b="1" i="0" u="none" strike="noStrike" cap="none" dirty="0">
                <a:solidFill>
                  <a:srgbClr val="191919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Hygiene products; and</a:t>
            </a:r>
            <a:endParaRPr sz="1400" b="0" i="0" u="none" strike="noStrike" cap="none" dirty="0">
              <a:solidFill>
                <a:srgbClr val="0000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3000"/>
              <a:buFont typeface="Bookman Old Style"/>
              <a:buChar char="•"/>
            </a:pPr>
            <a:r>
              <a:rPr lang="en-US" sz="3000" b="1" dirty="0">
                <a:solidFill>
                  <a:srgbClr val="191919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</a:t>
            </a:r>
            <a:r>
              <a:rPr lang="en-US" sz="3000" b="1" i="0" u="none" strike="noStrike" cap="none" dirty="0">
                <a:solidFill>
                  <a:srgbClr val="191919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An area for parents to  </a:t>
            </a:r>
            <a:endParaRPr sz="3000" b="1" i="0" u="none" strike="noStrike" cap="none" dirty="0">
              <a:solidFill>
                <a:srgbClr val="191919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>
                <a:solidFill>
                  <a:srgbClr val="191919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      </a:t>
            </a:r>
            <a:r>
              <a:rPr lang="en-US" sz="3000" b="1" i="0" u="none" strike="noStrike" cap="none" dirty="0">
                <a:solidFill>
                  <a:srgbClr val="191919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wash laundry.</a:t>
            </a:r>
            <a:endParaRPr sz="1400" b="0" i="0" u="none" strike="noStrike" cap="none" dirty="0">
              <a:solidFill>
                <a:srgbClr val="0000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pic>
        <p:nvPicPr>
          <p:cNvPr id="2" name="Picture 1" descr="A logo of a panther&#10;&#10;Description automatically generated">
            <a:extLst>
              <a:ext uri="{FF2B5EF4-FFF2-40B4-BE49-F238E27FC236}">
                <a16:creationId xmlns:a16="http://schemas.microsoft.com/office/drawing/2014/main" id="{FD0D6614-65AE-7FF0-9A2C-9E5AD78C40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8577" y="5052882"/>
            <a:ext cx="1750923" cy="17509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22d3c37a230_0_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10187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60"/>
              <a:buFont typeface="Calibri"/>
              <a:buNone/>
            </a:pPr>
            <a:r>
              <a:rPr lang="en-US" sz="5060" b="1" dirty="0">
                <a:latin typeface="Bookman Old Style"/>
                <a:ea typeface="Bookman Old Style"/>
                <a:cs typeface="Bookman Old Style"/>
                <a:sym typeface="Bookman Old Style"/>
              </a:rPr>
              <a:t>ESSER IMPLEMENTATION</a:t>
            </a:r>
            <a:endParaRPr sz="5060" dirty="0">
              <a:solidFill>
                <a:srgbClr val="31521B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pic>
        <p:nvPicPr>
          <p:cNvPr id="367" name="Google Shape;367;g22d3c37a230_0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99612" y="4897973"/>
            <a:ext cx="2419692" cy="1883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g22d3c37a230_0_0" descr="Icon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517888" y="1649983"/>
            <a:ext cx="2501416" cy="2296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A logo of a panther&#10;&#10;Description automatically generated">
            <a:extLst>
              <a:ext uri="{FF2B5EF4-FFF2-40B4-BE49-F238E27FC236}">
                <a16:creationId xmlns:a16="http://schemas.microsoft.com/office/drawing/2014/main" id="{3D3A113D-843A-543E-2389-4E772B6CFA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23337" y="4809067"/>
            <a:ext cx="1972242" cy="1972242"/>
          </a:xfrm>
          <a:prstGeom prst="rect">
            <a:avLst/>
          </a:prstGeom>
        </p:spPr>
      </p:pic>
      <p:pic>
        <p:nvPicPr>
          <p:cNvPr id="3" name="Online Media 2" title="Harrisburg School District 2023 ESSER Improvement Video">
            <a:hlinkClick r:id="" action="ppaction://media"/>
            <a:extLst>
              <a:ext uri="{FF2B5EF4-FFF2-40B4-BE49-F238E27FC236}">
                <a16:creationId xmlns:a16="http://schemas.microsoft.com/office/drawing/2014/main" id="{BC8734A7-2B29-EB93-521B-790ED1840A7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8"/>
          <a:stretch>
            <a:fillRect/>
          </a:stretch>
        </p:blipFill>
        <p:spPr>
          <a:xfrm>
            <a:off x="349176" y="1429700"/>
            <a:ext cx="8908975" cy="50335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29"/>
          <p:cNvSpPr txBox="1">
            <a:spLocks noGrp="1"/>
          </p:cNvSpPr>
          <p:nvPr>
            <p:ph type="title"/>
          </p:nvPr>
        </p:nvSpPr>
        <p:spPr>
          <a:xfrm>
            <a:off x="1117309" y="76200"/>
            <a:ext cx="10157400" cy="139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5300" b="1">
                <a:solidFill>
                  <a:srgbClr val="31521B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QUESTIONS</a:t>
            </a:r>
            <a:endParaRPr sz="5300">
              <a:solidFill>
                <a:srgbClr val="31521B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pic>
        <p:nvPicPr>
          <p:cNvPr id="374" name="Google Shape;374;p29" descr="A picture containing background patter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74812" y="1981200"/>
            <a:ext cx="7924800" cy="451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99612" y="4974173"/>
            <a:ext cx="2420322" cy="1883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A logo of a panther&#10;&#10;Description automatically generated">
            <a:extLst>
              <a:ext uri="{FF2B5EF4-FFF2-40B4-BE49-F238E27FC236}">
                <a16:creationId xmlns:a16="http://schemas.microsoft.com/office/drawing/2014/main" id="{E98E9B45-F929-2E9E-4163-0D39CC0BB3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86742" y="4811938"/>
            <a:ext cx="2046062" cy="20460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6"/>
          <p:cNvSpPr txBox="1">
            <a:spLocks noGrp="1"/>
          </p:cNvSpPr>
          <p:nvPr>
            <p:ph type="title"/>
          </p:nvPr>
        </p:nvSpPr>
        <p:spPr>
          <a:xfrm>
            <a:off x="1141412" y="552963"/>
            <a:ext cx="10157354" cy="13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b="1">
                <a:latin typeface="Bookman Old Style"/>
                <a:ea typeface="Bookman Old Style"/>
                <a:cs typeface="Bookman Old Style"/>
                <a:sym typeface="Bookman Old Style"/>
              </a:rPr>
              <a:t>ESSER  FINANCIAL</a:t>
            </a:r>
            <a:endParaRPr>
              <a:solidFill>
                <a:srgbClr val="31521B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pic>
        <p:nvPicPr>
          <p:cNvPr id="121" name="Google Shape;121;p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9714787" y="5071533"/>
            <a:ext cx="2156267" cy="1642533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6"/>
          <p:cNvSpPr txBox="1"/>
          <p:nvPr/>
        </p:nvSpPr>
        <p:spPr>
          <a:xfrm>
            <a:off x="379412" y="1960027"/>
            <a:ext cx="4038600" cy="35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1" i="0" u="none" strike="noStrike" cap="none">
                <a:solidFill>
                  <a:srgbClr val="32363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How has the district been fiscally responsible?</a:t>
            </a:r>
            <a:endParaRPr sz="4400" b="1" i="0" u="none" strike="noStrike" cap="none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br>
              <a:rPr lang="en-US" sz="2400" b="0" i="0" u="none" strike="noStrike" cap="none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</a:br>
            <a:endParaRPr sz="2400" b="0" i="0" u="none" strike="noStrike" cap="none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123" name="Google Shape;123;p6"/>
          <p:cNvSpPr txBox="1"/>
          <p:nvPr/>
        </p:nvSpPr>
        <p:spPr>
          <a:xfrm>
            <a:off x="5166675" y="1868800"/>
            <a:ext cx="5120400" cy="52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63F"/>
              </a:buClr>
              <a:buSzPts val="3200"/>
              <a:buFont typeface="Bookman Old Style"/>
              <a:buChar char="•"/>
            </a:pPr>
            <a:r>
              <a:rPr lang="en-US" sz="3200" b="1" i="0" u="none" strike="noStrike" cap="none">
                <a:solidFill>
                  <a:srgbClr val="32363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Spending Plans</a:t>
            </a:r>
            <a:endParaRPr sz="1400" b="0" i="0" u="none" strike="noStrike" cap="none">
              <a:solidFill>
                <a:srgbClr val="0000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63F"/>
              </a:buClr>
              <a:buSzPts val="3200"/>
              <a:buFont typeface="Bookman Old Style"/>
              <a:buChar char="•"/>
            </a:pPr>
            <a:r>
              <a:rPr lang="en-US" sz="3200" b="1" i="0" u="none" strike="noStrike" cap="none">
                <a:solidFill>
                  <a:srgbClr val="32363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Spending Forecast   </a:t>
            </a:r>
            <a:endParaRPr sz="3200" b="1" i="0" u="none" strike="noStrike" cap="none">
              <a:solidFill>
                <a:srgbClr val="32363F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rgbClr val="32363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for Principals</a:t>
            </a:r>
            <a:endParaRPr sz="1400" b="0" i="0" u="none" strike="noStrike" cap="none">
              <a:solidFill>
                <a:srgbClr val="0000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63F"/>
              </a:buClr>
              <a:buSzPts val="3200"/>
              <a:buFont typeface="Bookman Old Style"/>
              <a:buChar char="•"/>
            </a:pPr>
            <a:r>
              <a:rPr lang="en-US" sz="3200" b="1" i="0" u="none" strike="noStrike" cap="none">
                <a:solidFill>
                  <a:srgbClr val="32363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ESSER Pre-approval   </a:t>
            </a:r>
            <a:endParaRPr sz="3200" b="1" i="0" u="none" strike="noStrike" cap="none">
              <a:solidFill>
                <a:srgbClr val="32363F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rgbClr val="32363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Process Template</a:t>
            </a:r>
            <a:endParaRPr sz="1400" b="0" i="0" u="none" strike="noStrike" cap="none">
              <a:solidFill>
                <a:srgbClr val="0000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63F"/>
              </a:buClr>
              <a:buSzPts val="3200"/>
              <a:buFont typeface="Bookman Old Style"/>
              <a:buChar char="•"/>
            </a:pPr>
            <a:r>
              <a:rPr lang="en-US" sz="3200" b="1" i="0" u="none" strike="noStrike" cap="none">
                <a:solidFill>
                  <a:srgbClr val="32363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OnBase Approvals</a:t>
            </a:r>
            <a:endParaRPr sz="1400" b="0" i="0" u="none" strike="noStrike" cap="none">
              <a:solidFill>
                <a:srgbClr val="0000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63F"/>
              </a:buClr>
              <a:buSzPts val="3200"/>
              <a:buFont typeface="Bookman Old Style"/>
              <a:buChar char="•"/>
            </a:pPr>
            <a:r>
              <a:rPr lang="en-US" sz="3200" b="1" i="0" u="none" strike="noStrike" cap="none">
                <a:solidFill>
                  <a:srgbClr val="32363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External Partners </a:t>
            </a:r>
            <a:endParaRPr sz="3200" b="1" i="0" u="none" strike="noStrike" cap="none">
              <a:solidFill>
                <a:srgbClr val="32363F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rgbClr val="32363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Accountability </a:t>
            </a:r>
            <a:endParaRPr sz="1400" b="0" i="0" u="none" strike="noStrike" cap="none">
              <a:solidFill>
                <a:srgbClr val="0000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>
                <a:solidFill>
                  <a:srgbClr val="32363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  </a:t>
            </a:r>
            <a:r>
              <a:rPr lang="en-US" sz="3200" b="1" i="0" u="none" strike="noStrike" cap="none">
                <a:solidFill>
                  <a:srgbClr val="32363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Templates</a:t>
            </a:r>
            <a:endParaRPr sz="1400" b="0" i="0" u="none" strike="noStrike" cap="none">
              <a:solidFill>
                <a:srgbClr val="0000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rgbClr val="3236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4" name="Google Shape;124;p6"/>
          <p:cNvSpPr/>
          <p:nvPr/>
        </p:nvSpPr>
        <p:spPr>
          <a:xfrm>
            <a:off x="2721590" y="3310642"/>
            <a:ext cx="1752600" cy="8382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6F942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" name="Picture 1" descr="A logo of a panther&#10;&#10;Description automatically generated">
            <a:extLst>
              <a:ext uri="{FF2B5EF4-FFF2-40B4-BE49-F238E27FC236}">
                <a16:creationId xmlns:a16="http://schemas.microsoft.com/office/drawing/2014/main" id="{48E87B2E-5917-4F11-DD6F-1FF34E7B9C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7459" y="4963143"/>
            <a:ext cx="1750923" cy="17509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7"/>
          <p:cNvSpPr txBox="1">
            <a:spLocks noGrp="1"/>
          </p:cNvSpPr>
          <p:nvPr>
            <p:ph type="title"/>
          </p:nvPr>
        </p:nvSpPr>
        <p:spPr>
          <a:xfrm>
            <a:off x="370125" y="58947"/>
            <a:ext cx="10157354" cy="13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b="1">
                <a:solidFill>
                  <a:srgbClr val="31521B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SPENDING PLANS</a:t>
            </a:r>
            <a:endParaRPr>
              <a:solidFill>
                <a:srgbClr val="31521B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pic>
        <p:nvPicPr>
          <p:cNvPr id="130" name="Google Shape;130;p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9724066" y="5122653"/>
            <a:ext cx="2092668" cy="167640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7"/>
          <p:cNvSpPr txBox="1"/>
          <p:nvPr/>
        </p:nvSpPr>
        <p:spPr>
          <a:xfrm>
            <a:off x="608012" y="2504536"/>
            <a:ext cx="4038600" cy="35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1" i="0" u="none" strike="noStrike" cap="none">
                <a:solidFill>
                  <a:srgbClr val="32363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How has the district been fiscally responsible?</a:t>
            </a:r>
            <a:endParaRPr sz="4400" b="1" i="0" u="none" strike="noStrike" cap="none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br>
              <a:rPr lang="en-US"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endParaRPr sz="24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2" name="Google Shape;132;p7"/>
          <p:cNvSpPr/>
          <p:nvPr/>
        </p:nvSpPr>
        <p:spPr>
          <a:xfrm>
            <a:off x="2894012" y="3796350"/>
            <a:ext cx="1752600" cy="8382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6F942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33" name="Google Shape;133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26666" y="1624642"/>
            <a:ext cx="4320546" cy="518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A logo of a panther&#10;&#10;Description automatically generated">
            <a:extLst>
              <a:ext uri="{FF2B5EF4-FFF2-40B4-BE49-F238E27FC236}">
                <a16:creationId xmlns:a16="http://schemas.microsoft.com/office/drawing/2014/main" id="{60714DE9-2B20-07B1-C8D1-4EAC3742B0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27266" y="5085391"/>
            <a:ext cx="1750923" cy="17509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8"/>
          <p:cNvSpPr txBox="1">
            <a:spLocks noGrp="1"/>
          </p:cNvSpPr>
          <p:nvPr>
            <p:ph type="title"/>
          </p:nvPr>
        </p:nvSpPr>
        <p:spPr>
          <a:xfrm>
            <a:off x="1141412" y="552963"/>
            <a:ext cx="10157354" cy="13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b="1">
                <a:solidFill>
                  <a:srgbClr val="31521B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SPENDING FORECAST PRINCIPAL REPORTS</a:t>
            </a:r>
            <a:endParaRPr>
              <a:solidFill>
                <a:srgbClr val="31521B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pic>
        <p:nvPicPr>
          <p:cNvPr id="139" name="Google Shape;139;p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9770533" y="5171620"/>
            <a:ext cx="2215534" cy="1625600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8"/>
          <p:cNvSpPr txBox="1"/>
          <p:nvPr/>
        </p:nvSpPr>
        <p:spPr>
          <a:xfrm>
            <a:off x="349800" y="2209800"/>
            <a:ext cx="4673700" cy="35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1" i="0" u="none" strike="noStrike" cap="none">
                <a:solidFill>
                  <a:srgbClr val="32363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How has the district been fiscally responsible?</a:t>
            </a:r>
            <a:endParaRPr sz="4400" b="1" i="0" u="none" strike="noStrike" cap="none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br>
              <a:rPr lang="en-US"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endParaRPr sz="24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1" name="Google Shape;141;p8"/>
          <p:cNvSpPr txBox="1"/>
          <p:nvPr/>
        </p:nvSpPr>
        <p:spPr>
          <a:xfrm>
            <a:off x="6856412" y="1960027"/>
            <a:ext cx="3886200" cy="812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63F"/>
              </a:buClr>
              <a:buSzPts val="2400"/>
              <a:buFont typeface="Arial"/>
              <a:buChar char="•"/>
            </a:pPr>
            <a:r>
              <a:rPr lang="en-US" sz="2400" b="1" i="0" u="none" strike="noStrike" cap="none">
                <a:solidFill>
                  <a:srgbClr val="32363F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2400" b="1" i="0" u="none" strike="noStrike" cap="none">
              <a:solidFill>
                <a:srgbClr val="3236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2" name="Google Shape;142;p8"/>
          <p:cNvSpPr/>
          <p:nvPr/>
        </p:nvSpPr>
        <p:spPr>
          <a:xfrm>
            <a:off x="2897504" y="3560425"/>
            <a:ext cx="1139400" cy="8382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6F942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43" name="Google Shape;143;p8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41874" y="1701800"/>
            <a:ext cx="6551026" cy="309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A logo of a panther&#10;&#10;Description automatically generated">
            <a:extLst>
              <a:ext uri="{FF2B5EF4-FFF2-40B4-BE49-F238E27FC236}">
                <a16:creationId xmlns:a16="http://schemas.microsoft.com/office/drawing/2014/main" id="{CCE5DD79-E9F5-BA4B-2C22-2E41D89AE9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02838" y="5066625"/>
            <a:ext cx="1750923" cy="17509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9"/>
          <p:cNvSpPr txBox="1">
            <a:spLocks noGrp="1"/>
          </p:cNvSpPr>
          <p:nvPr>
            <p:ph type="title"/>
          </p:nvPr>
        </p:nvSpPr>
        <p:spPr>
          <a:xfrm>
            <a:off x="1141412" y="552963"/>
            <a:ext cx="10157354" cy="13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b="1">
                <a:solidFill>
                  <a:srgbClr val="31521B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PREAPPROVAL TEMPLATE</a:t>
            </a:r>
            <a:endParaRPr>
              <a:solidFill>
                <a:srgbClr val="31521B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pic>
        <p:nvPicPr>
          <p:cNvPr id="149" name="Google Shape;149;p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9898206" y="5092320"/>
            <a:ext cx="2101756" cy="1587537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9"/>
          <p:cNvSpPr txBox="1"/>
          <p:nvPr/>
        </p:nvSpPr>
        <p:spPr>
          <a:xfrm>
            <a:off x="394324" y="2504525"/>
            <a:ext cx="4252200" cy="35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1" i="0" u="none" strike="noStrike" cap="none">
                <a:solidFill>
                  <a:srgbClr val="32363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How has the district been fiscally responsible?</a:t>
            </a:r>
            <a:endParaRPr sz="4400" b="1" i="0" u="none" strike="noStrike" cap="none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br>
              <a:rPr lang="en-US"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endParaRPr sz="24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1" name="Google Shape;151;p9"/>
          <p:cNvSpPr/>
          <p:nvPr/>
        </p:nvSpPr>
        <p:spPr>
          <a:xfrm>
            <a:off x="1141412" y="5204328"/>
            <a:ext cx="1752600" cy="8382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6F942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52" name="Google Shape;152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35606" y="3429000"/>
            <a:ext cx="5562600" cy="3250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35606" y="1860308"/>
            <a:ext cx="5562602" cy="18288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A logo of a panther&#10;&#10;Description automatically generated">
            <a:extLst>
              <a:ext uri="{FF2B5EF4-FFF2-40B4-BE49-F238E27FC236}">
                <a16:creationId xmlns:a16="http://schemas.microsoft.com/office/drawing/2014/main" id="{8A5266CB-5551-4363-B4D1-2300AD6710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58577" y="5052882"/>
            <a:ext cx="1750923" cy="17509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0"/>
          <p:cNvSpPr txBox="1">
            <a:spLocks noGrp="1"/>
          </p:cNvSpPr>
          <p:nvPr>
            <p:ph type="title"/>
          </p:nvPr>
        </p:nvSpPr>
        <p:spPr>
          <a:xfrm>
            <a:off x="1141412" y="552963"/>
            <a:ext cx="10157354" cy="13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b="1">
                <a:solidFill>
                  <a:srgbClr val="4C661A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ONBASE APPROVALS</a:t>
            </a:r>
            <a:endParaRPr>
              <a:solidFill>
                <a:srgbClr val="4C661A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pic>
        <p:nvPicPr>
          <p:cNvPr id="159" name="Google Shape;159;p1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9794345" y="5287069"/>
            <a:ext cx="1906588" cy="1515533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10"/>
          <p:cNvSpPr txBox="1"/>
          <p:nvPr/>
        </p:nvSpPr>
        <p:spPr>
          <a:xfrm>
            <a:off x="608012" y="2504536"/>
            <a:ext cx="4038600" cy="35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1" i="0" u="none" strike="noStrike" cap="none">
                <a:solidFill>
                  <a:srgbClr val="32363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How has the district been fiscally responsible?</a:t>
            </a:r>
            <a:endParaRPr sz="4400" b="1" i="0" u="none" strike="noStrike" cap="none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br>
              <a:rPr lang="en-US"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endParaRPr sz="24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1" name="Google Shape;161;p10"/>
          <p:cNvSpPr/>
          <p:nvPr/>
        </p:nvSpPr>
        <p:spPr>
          <a:xfrm>
            <a:off x="2916862" y="3758575"/>
            <a:ext cx="1524000" cy="8382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6F942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62" name="Google Shape;162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46611" y="1940610"/>
            <a:ext cx="7239003" cy="29767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A logo of a panther&#10;&#10;Description automatically generated">
            <a:extLst>
              <a:ext uri="{FF2B5EF4-FFF2-40B4-BE49-F238E27FC236}">
                <a16:creationId xmlns:a16="http://schemas.microsoft.com/office/drawing/2014/main" id="{9DB2571D-04D0-F57A-E588-F558C20204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50010" y="5064379"/>
            <a:ext cx="1750923" cy="17509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1"/>
          <p:cNvSpPr txBox="1">
            <a:spLocks noGrp="1"/>
          </p:cNvSpPr>
          <p:nvPr>
            <p:ph type="title"/>
          </p:nvPr>
        </p:nvSpPr>
        <p:spPr>
          <a:xfrm>
            <a:off x="1141412" y="552963"/>
            <a:ext cx="10157354" cy="13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b="1">
                <a:solidFill>
                  <a:srgbClr val="31521B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EXTERNAL PARTNERS ACCOUNTABILITY TEMPLATE</a:t>
            </a:r>
            <a:endParaRPr>
              <a:solidFill>
                <a:srgbClr val="31521B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pic>
        <p:nvPicPr>
          <p:cNvPr id="168" name="Google Shape;168;p1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0205811" y="5545665"/>
            <a:ext cx="1569735" cy="1227641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11"/>
          <p:cNvSpPr txBox="1"/>
          <p:nvPr/>
        </p:nvSpPr>
        <p:spPr>
          <a:xfrm>
            <a:off x="608012" y="2504536"/>
            <a:ext cx="4038600" cy="35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1" i="0" u="none" strike="noStrike" cap="none">
                <a:solidFill>
                  <a:srgbClr val="32363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How has the district been fiscally responsible?</a:t>
            </a:r>
            <a:endParaRPr sz="4400" b="1" i="0" u="none" strike="noStrike" cap="none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br>
              <a:rPr lang="en-US" sz="2400" b="0" i="0" u="none" strike="noStrike" cap="none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</a:br>
            <a:endParaRPr sz="2400" b="0" i="0" u="none" strike="noStrike" cap="none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170" name="Google Shape;170;p11"/>
          <p:cNvSpPr/>
          <p:nvPr/>
        </p:nvSpPr>
        <p:spPr>
          <a:xfrm>
            <a:off x="2939732" y="3855586"/>
            <a:ext cx="1009268" cy="8382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6F942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71" name="Google Shape;171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18125" y="1949975"/>
            <a:ext cx="6229881" cy="343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A logo of a panther&#10;&#10;Description automatically generated">
            <a:extLst>
              <a:ext uri="{FF2B5EF4-FFF2-40B4-BE49-F238E27FC236}">
                <a16:creationId xmlns:a16="http://schemas.microsoft.com/office/drawing/2014/main" id="{E59BEBEE-265D-2C64-5EE3-F82EF4D08A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71668" y="5477435"/>
            <a:ext cx="1232830" cy="13010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4"/>
          <p:cNvSpPr txBox="1">
            <a:spLocks noGrp="1"/>
          </p:cNvSpPr>
          <p:nvPr>
            <p:ph type="title"/>
          </p:nvPr>
        </p:nvSpPr>
        <p:spPr>
          <a:xfrm>
            <a:off x="1117309" y="76200"/>
            <a:ext cx="10157354" cy="13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</a:pPr>
            <a:r>
              <a:rPr lang="en-US" sz="5400" b="1">
                <a:solidFill>
                  <a:srgbClr val="4C661A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ESSER II ALLOCATION</a:t>
            </a:r>
            <a:br>
              <a:rPr lang="en-US" sz="5400" b="1">
                <a:solidFill>
                  <a:srgbClr val="4C661A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</a:br>
            <a:r>
              <a:rPr lang="en-US" sz="5400" b="1">
                <a:solidFill>
                  <a:srgbClr val="4C661A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$24,873,106</a:t>
            </a:r>
            <a:endParaRPr>
              <a:solidFill>
                <a:srgbClr val="4C661A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pic>
        <p:nvPicPr>
          <p:cNvPr id="177" name="Google Shape;177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35066" y="4919133"/>
            <a:ext cx="2082476" cy="1650360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4"/>
          <p:cNvSpPr txBox="1"/>
          <p:nvPr/>
        </p:nvSpPr>
        <p:spPr>
          <a:xfrm>
            <a:off x="719238" y="4634050"/>
            <a:ext cx="9744000" cy="140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32363F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How has the district spent its ESSER II Funds?</a:t>
            </a:r>
            <a:endParaRPr sz="2000" b="1">
              <a:solidFill>
                <a:srgbClr val="32363F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pic>
        <p:nvPicPr>
          <p:cNvPr id="179" name="Google Shape;179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50375" y="1778000"/>
            <a:ext cx="4281723" cy="285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A logo of a panther&#10;&#10;Description automatically generated">
            <a:extLst>
              <a:ext uri="{FF2B5EF4-FFF2-40B4-BE49-F238E27FC236}">
                <a16:creationId xmlns:a16="http://schemas.microsoft.com/office/drawing/2014/main" id="{4BFB2E83-7373-F998-40FC-8DC4145114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0842" y="4868851"/>
            <a:ext cx="1750923" cy="17509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Welcome back to school presentation">
  <a:themeElements>
    <a:clrScheme name="Green Yellow">
      <a:dk1>
        <a:srgbClr val="000000"/>
      </a:dk1>
      <a:lt1>
        <a:srgbClr val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Green Yellow">
      <a:dk1>
        <a:srgbClr val="000000"/>
      </a:dk1>
      <a:lt1>
        <a:srgbClr val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1652</Words>
  <Application>Microsoft Office PowerPoint</Application>
  <PresentationFormat>Custom</PresentationFormat>
  <Paragraphs>247</Paragraphs>
  <Slides>29</Slides>
  <Notes>29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Bookman Old Style</vt:lpstr>
      <vt:lpstr>Nunito</vt:lpstr>
      <vt:lpstr>Century Gothic</vt:lpstr>
      <vt:lpstr>Calibri</vt:lpstr>
      <vt:lpstr>Arial</vt:lpstr>
      <vt:lpstr>Welcome back to school presentation</vt:lpstr>
      <vt:lpstr>HARRISBURG CITY SCHOOL DISTRICT ELEMENTARY AND SECONDARY SCHOOL EMERGENCY RELIEF FUNDS PROGRESS REPORT</vt:lpstr>
      <vt:lpstr>ELEMENTARY AND SECONDARY SCHOOL EMERGENCY RELIEF FUND IMPLEMENTATION</vt:lpstr>
      <vt:lpstr>ESSER  FINANCIAL</vt:lpstr>
      <vt:lpstr>SPENDING PLANS</vt:lpstr>
      <vt:lpstr>SPENDING FORECAST PRINCIPAL REPORTS</vt:lpstr>
      <vt:lpstr>PREAPPROVAL TEMPLATE</vt:lpstr>
      <vt:lpstr>ONBASE APPROVALS</vt:lpstr>
      <vt:lpstr>EXTERNAL PARTNERS ACCOUNTABILITY TEMPLATE</vt:lpstr>
      <vt:lpstr>ESSER II ALLOCATION $24,873,106</vt:lpstr>
      <vt:lpstr>ESSER II ALLOCATION $24,873,106</vt:lpstr>
      <vt:lpstr>ELEMENTARY AND SECONDARY SCHOOL EMERGENCY RELIEF FUND IMPLEMENTATION   ESSER II FINANCIAL FORECAST </vt:lpstr>
      <vt:lpstr>ELEMENTARY AND SECONDARY SCHOOL EMERGENCY RELIEF FUND IMPLEMENTATION   ESSER II FINANCIAL FORECAST </vt:lpstr>
      <vt:lpstr>ESSER III ALLOCATION $50,311,096</vt:lpstr>
      <vt:lpstr>      ESSER III ALLOCATION $50,311,096</vt:lpstr>
      <vt:lpstr>ESSER III FINANCIAL FORECAST</vt:lpstr>
      <vt:lpstr>ESSER III FINANCIAL FORECAST</vt:lpstr>
      <vt:lpstr>ARP SET ASIDE AFTER SCHOOL ALLOCATION $558,615</vt:lpstr>
      <vt:lpstr>ARP SET ASIDE SUMMER SCHOOL ALLOCATION $558,615</vt:lpstr>
      <vt:lpstr>ARP ESSER TSI SET ASIDE ALLOCATION $143,604</vt:lpstr>
      <vt:lpstr>ARP TSI SET ASIDE ALLOCATION $143,604</vt:lpstr>
      <vt:lpstr> ARP LEARNING LOSS SET ASIDE ALLOCATION $2,793,073 </vt:lpstr>
      <vt:lpstr> ARP LEARNING LOSS SET ASIDE ONGOING PROJECTS</vt:lpstr>
      <vt:lpstr>    ARP ESSER IDEA PART B SET ASIDE ALLOCATION $298,419 </vt:lpstr>
      <vt:lpstr> ARP ESSER IDEA PART B SET ASIDE ONGOING PROJECTS </vt:lpstr>
      <vt:lpstr> ARP ESSER IDEA PART B SET ASIDE ONGOING PROJECTS </vt:lpstr>
      <vt:lpstr>ARP ESSER HCY SET ASIDE ALLOCATION ONGOING PROJECTS  </vt:lpstr>
      <vt:lpstr>ARP ESSER HCY SET ASIDE ALLOCATION $272,709 </vt:lpstr>
      <vt:lpstr>ESSER IMPLEMENTATION</vt:lpstr>
      <vt:lpstr>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2023-10-13T15:21:27Z</dcterms:created>
  <dcterms:modified xsi:type="dcterms:W3CDTF">2023-10-13T15:21:43Z</dcterms:modified>
</cp:coreProperties>
</file>