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7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gelman, Nicole" initials="R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1T16:14:41.491" idx="1">
    <p:pos x="6282" y="3173"/>
    <p:text>update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rMBFM3wN5hU?rel=0" TargetMode="External"/><Relationship Id="rId4" Type="http://schemas.openxmlformats.org/officeDocument/2006/relationships/hyperlink" Target="https://youtu.be/rMBFM3wN5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D17823-0525-439C-83B6-1756CBA04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49" y="3525705"/>
            <a:ext cx="2520383" cy="577132"/>
          </a:xfrm>
        </p:spPr>
        <p:txBody>
          <a:bodyPr/>
          <a:lstStyle/>
          <a:p>
            <a:r>
              <a:rPr lang="en-US" dirty="0" smtClean="0"/>
              <a:t>October </a:t>
            </a:r>
            <a:r>
              <a:rPr lang="en-US" dirty="0"/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9245DE-8F1F-48BA-BBDD-B29AB2A9A37D}"/>
              </a:ext>
            </a:extLst>
          </p:cNvPr>
          <p:cNvSpPr txBox="1"/>
          <p:nvPr/>
        </p:nvSpPr>
        <p:spPr>
          <a:xfrm>
            <a:off x="299716" y="462793"/>
            <a:ext cx="7946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An Introduction to the Future Ready PA Index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0191E6C-3F86-4D20-84C6-5168F2D748AE}"/>
              </a:ext>
            </a:extLst>
          </p:cNvPr>
          <p:cNvSpPr txBox="1">
            <a:spLocks/>
          </p:cNvSpPr>
          <p:nvPr/>
        </p:nvSpPr>
        <p:spPr>
          <a:xfrm>
            <a:off x="299716" y="3060227"/>
            <a:ext cx="6400800" cy="1000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Burgettstown Area School District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281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2770FAA-16EA-4148-A7C8-63FD5752D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6098" y="1273346"/>
            <a:ext cx="6501658" cy="1384183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The Future Ready PA Index is the new school measurement tool for communities to evaluate how schools are doing in preparing students for college, career, and community after graduation.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072DE8-4D3C-4202-B15F-5682408CE5B9}"/>
              </a:ext>
            </a:extLst>
          </p:cNvPr>
          <p:cNvSpPr txBox="1"/>
          <p:nvPr/>
        </p:nvSpPr>
        <p:spPr>
          <a:xfrm>
            <a:off x="4260422" y="2527720"/>
            <a:ext cx="6576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Why is Pennsylvania adopting the Future Ready PA Index?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16704CAE-A827-4921-A802-D15BB44067EA}"/>
              </a:ext>
            </a:extLst>
          </p:cNvPr>
          <p:cNvSpPr txBox="1">
            <a:spLocks/>
          </p:cNvSpPr>
          <p:nvPr/>
        </p:nvSpPr>
        <p:spPr>
          <a:xfrm>
            <a:off x="4303552" y="3613264"/>
            <a:ext cx="5947795" cy="2607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r="17482"/>
          <a:stretch>
            <a:fillRect/>
          </a:stretch>
        </p:blipFill>
        <p:spPr>
          <a:xfrm>
            <a:off x="452438" y="611188"/>
            <a:ext cx="3279775" cy="239077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CE1E5C-AEF8-4430-822B-7EB7CCDF12FC}"/>
              </a:ext>
            </a:extLst>
          </p:cNvPr>
          <p:cNvSpPr txBox="1"/>
          <p:nvPr/>
        </p:nvSpPr>
        <p:spPr>
          <a:xfrm>
            <a:off x="4242542" y="688571"/>
            <a:ext cx="721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What is the Future Ready PA Index?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E8BC81-7D7F-4D75-A032-451F0512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1" y="3592902"/>
            <a:ext cx="3298222" cy="24081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08EF82-1499-4B22-92D1-FC778BEE30BD}"/>
              </a:ext>
            </a:extLst>
          </p:cNvPr>
          <p:cNvSpPr/>
          <p:nvPr/>
        </p:nvSpPr>
        <p:spPr>
          <a:xfrm>
            <a:off x="4275393" y="3592902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Pennsylvanians know that students, and the schools that serve them, are more than just standardized test scores, and wanted a tool for evaluating schools that doesn’t rely solely on standardized test results. 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In 2015, the state Department of Education started engaging with communities around the state to learn what was important to them and to develop a new measure. As a result,  in 2018 Pennsylvania reduced PSSA testing time by 20 percent, and established a new meaningful set of indicators.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3592902"/>
            <a:ext cx="3290704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3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6BF7F5-E53A-4845-8B55-C0ADA5B7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Screenshot of index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2CEBC4-1BF0-45A4-B66E-FAD7C2670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6622" y="985004"/>
            <a:ext cx="4080735" cy="4887289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State Assessment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PSSA &amp; Keystone Proficiency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Annual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Percent Advanced on PSSA/Keystones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On-Track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English Language Proficiency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Regular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Grade 3 Reading/Grade 7 Mathematics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College and Career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Graduation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Career Standards Benchmark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Industry-Based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Percent Advanced on Industry Competency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Rigorous Courses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Post-Secondary Transition to School, Military, or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55ED26-3635-4360-82F7-4EDAC76F502B}"/>
              </a:ext>
            </a:extLst>
          </p:cNvPr>
          <p:cNvSpPr txBox="1"/>
          <p:nvPr/>
        </p:nvSpPr>
        <p:spPr>
          <a:xfrm>
            <a:off x="7059845" y="5931017"/>
            <a:ext cx="48609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PSSAs are administered in grade 3-8 in math and English Language Arts and grades 4 &amp; 8 in science.  Keystone Exams assess Algebra I, Literature and Biology.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CE30E4-3289-4E52-B681-AF2075EC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5" y="985004"/>
            <a:ext cx="5822341" cy="4851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7D2C4-BA60-4DD9-810D-EC6A93BB9ABC}"/>
              </a:ext>
            </a:extLst>
          </p:cNvPr>
          <p:cNvSpPr txBox="1"/>
          <p:nvPr/>
        </p:nvSpPr>
        <p:spPr>
          <a:xfrm>
            <a:off x="7043577" y="370867"/>
            <a:ext cx="299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Indicators</a:t>
            </a:r>
          </a:p>
        </p:txBody>
      </p:sp>
    </p:spTree>
    <p:extLst>
      <p:ext uri="{BB962C8B-B14F-4D97-AF65-F5344CB8AC3E}">
        <p14:creationId xmlns:p14="http://schemas.microsoft.com/office/powerpoint/2010/main" val="104676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48062D-7747-43D0-97F2-FA4C28368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317072"/>
            <a:ext cx="8534400" cy="46773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The Future Ready PA Index provides an opportunity for communities‒not the state‒to determine school success based on local priorities and values.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The dashboard provides a comprehensive snapshot that reduces dependence on standardized test scores, and gives educators an opportunity to focus on the curriculum that is important to their students and their communities.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D2B1F9-24C9-4DA2-9280-08E672CD4E41}"/>
              </a:ext>
            </a:extLst>
          </p:cNvPr>
          <p:cNvSpPr txBox="1"/>
          <p:nvPr/>
        </p:nvSpPr>
        <p:spPr>
          <a:xfrm>
            <a:off x="684213" y="571212"/>
            <a:ext cx="778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Why a dashboard? </a:t>
            </a:r>
          </a:p>
        </p:txBody>
      </p:sp>
    </p:spTree>
    <p:extLst>
      <p:ext uri="{BB962C8B-B14F-4D97-AF65-F5344CB8AC3E}">
        <p14:creationId xmlns:p14="http://schemas.microsoft.com/office/powerpoint/2010/main" val="333395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48062D-7747-43D0-97F2-FA4C28368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22" y="1317072"/>
            <a:ext cx="4248514" cy="4677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Measures displayed on the dashboard are practical, and easy to read and understand. 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dashboard treats the accountability system as a tool for continuous improvement. 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Overall school performance is apparent, and areas of strength or in need of improvement are evident. 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D2B1F9-24C9-4DA2-9280-08E672CD4E41}"/>
              </a:ext>
            </a:extLst>
          </p:cNvPr>
          <p:cNvSpPr txBox="1"/>
          <p:nvPr/>
        </p:nvSpPr>
        <p:spPr>
          <a:xfrm>
            <a:off x="684213" y="571212"/>
            <a:ext cx="778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Why a dashboard?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73B01B-C06C-4BFB-B065-2D618BA5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4" t="8146" r="8902"/>
          <a:stretch/>
        </p:blipFill>
        <p:spPr>
          <a:xfrm>
            <a:off x="5201732" y="1278289"/>
            <a:ext cx="6834762" cy="46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565D02A-BF3C-439F-9DDF-ECDB4E34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31" y="2110815"/>
            <a:ext cx="8534400" cy="397882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The Future Ready PA Index recognizes that students – and the schools that serve them – are more than just standardized test scores. </a:t>
            </a:r>
          </a:p>
          <a:p>
            <a:pPr marL="0" lvl="0" indent="0"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Future Ready PA Index allows educators to determine successes and identify areas for improvement in their schools and programs. </a:t>
            </a:r>
          </a:p>
          <a:p>
            <a:pPr marL="0" lv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The Future Ready PA Index’s easy-to-navigate, advanced search function allows an educator to find schools with similar demographics and collaborate to determine what is working for students in the commonwealth’s classrooms.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3C5BA4-6C3E-41C3-A6A5-F25A297A0C98}"/>
              </a:ext>
            </a:extLst>
          </p:cNvPr>
          <p:cNvSpPr txBox="1"/>
          <p:nvPr/>
        </p:nvSpPr>
        <p:spPr>
          <a:xfrm>
            <a:off x="440931" y="605758"/>
            <a:ext cx="8602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Why is the Future Ready PA Index </a:t>
            </a:r>
            <a:br>
              <a:rPr lang="en-US" sz="3200" b="1" dirty="0">
                <a:solidFill>
                  <a:schemeClr val="bg1"/>
                </a:solidFill>
                <a:latin typeface="+mj-lt"/>
              </a:rPr>
            </a:br>
            <a:r>
              <a:rPr lang="en-US" sz="3200" b="1" dirty="0">
                <a:solidFill>
                  <a:schemeClr val="bg1"/>
                </a:solidFill>
                <a:latin typeface="+mj-lt"/>
              </a:rPr>
              <a:t>valuable to educators?</a:t>
            </a:r>
          </a:p>
        </p:txBody>
      </p:sp>
    </p:spTree>
    <p:extLst>
      <p:ext uri="{BB962C8B-B14F-4D97-AF65-F5344CB8AC3E}">
        <p14:creationId xmlns:p14="http://schemas.microsoft.com/office/powerpoint/2010/main" val="125186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4FD8B1-08D1-43E6-889D-D3351782F84C}"/>
              </a:ext>
            </a:extLst>
          </p:cNvPr>
          <p:cNvSpPr txBox="1"/>
          <p:nvPr/>
        </p:nvSpPr>
        <p:spPr>
          <a:xfrm>
            <a:off x="440931" y="370867"/>
            <a:ext cx="10934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Watch a video that will help you learn how to </a:t>
            </a:r>
            <a:br>
              <a:rPr lang="en-US" sz="3200" b="1" dirty="0">
                <a:solidFill>
                  <a:schemeClr val="bg1"/>
                </a:solidFill>
                <a:latin typeface="+mj-lt"/>
              </a:rPr>
            </a:br>
            <a:r>
              <a:rPr lang="en-US" sz="3200" b="1" dirty="0">
                <a:solidFill>
                  <a:schemeClr val="bg1"/>
                </a:solidFill>
                <a:latin typeface="+mj-lt"/>
              </a:rPr>
              <a:t>navigate the Future Ready PA Index</a:t>
            </a: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xmlns="" id="{0BB56F60-49E8-46C7-9E84-96349361D5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2021" y="1862356"/>
            <a:ext cx="7801762" cy="4388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5FEAE6-FAFE-4B9B-B980-983DD1FCE5BF}"/>
              </a:ext>
            </a:extLst>
          </p:cNvPr>
          <p:cNvSpPr txBox="1"/>
          <p:nvPr/>
        </p:nvSpPr>
        <p:spPr>
          <a:xfrm>
            <a:off x="3439486" y="6350466"/>
            <a:ext cx="45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4"/>
              </a:rPr>
              <a:t>https://youtu.be/rMBFM3wN5hU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16339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381</TotalTime>
  <Words>398</Words>
  <Application>Microsoft Office PowerPoint</Application>
  <PresentationFormat>Custom</PresentationFormat>
  <Paragraphs>56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ready PA Index</dc:title>
  <dc:creator>Reigelman, Nicole</dc:creator>
  <cp:lastModifiedBy>walshja</cp:lastModifiedBy>
  <cp:revision>31</cp:revision>
  <dcterms:created xsi:type="dcterms:W3CDTF">2018-07-06T14:45:35Z</dcterms:created>
  <dcterms:modified xsi:type="dcterms:W3CDTF">2018-10-26T19:35:25Z</dcterms:modified>
</cp:coreProperties>
</file>