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a72c07787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a72c07787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20" Type="http://schemas.openxmlformats.org/officeDocument/2006/relationships/image" Target="../media/image14.png"/><Relationship Id="rId22" Type="http://schemas.openxmlformats.org/officeDocument/2006/relationships/image" Target="../media/image3.png"/><Relationship Id="rId21" Type="http://schemas.openxmlformats.org/officeDocument/2006/relationships/hyperlink" Target="https://selfsufficientkids.com/healthy-easy-dinner-ideas-for-teens-kids/" TargetMode="External"/><Relationship Id="rId24" Type="http://schemas.openxmlformats.org/officeDocument/2006/relationships/hyperlink" Target="http://www.teenlibrariantoolbox.com/2019/12/20-2020-middle-grade-books-to-have-on-your-radar/" TargetMode="External"/><Relationship Id="rId23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jpg"/><Relationship Id="rId4" Type="http://schemas.openxmlformats.org/officeDocument/2006/relationships/image" Target="../media/image11.png"/><Relationship Id="rId9" Type="http://schemas.openxmlformats.org/officeDocument/2006/relationships/hyperlink" Target="https://www.everydayhealth.com/fitness-pictures/winter-fitness-activities-for-the-whole-family.aspx" TargetMode="External"/><Relationship Id="rId26" Type="http://schemas.openxmlformats.org/officeDocument/2006/relationships/hyperlink" Target="https://www.seemamago.com/8-ways-kids-can-give-back-holidays/" TargetMode="External"/><Relationship Id="rId25" Type="http://schemas.openxmlformats.org/officeDocument/2006/relationships/image" Target="../media/image1.png"/><Relationship Id="rId28" Type="http://schemas.openxmlformats.org/officeDocument/2006/relationships/hyperlink" Target="https://www.jigsawplanet.com/" TargetMode="External"/><Relationship Id="rId27" Type="http://schemas.openxmlformats.org/officeDocument/2006/relationships/image" Target="../media/image9.png"/><Relationship Id="rId5" Type="http://schemas.openxmlformats.org/officeDocument/2006/relationships/hyperlink" Target="https://docs.google.com/document/d/1xypc2gueSOaOGxKothQjZsg5zUraxrKXtNl5lVJN2hg/edit?usp=sharing" TargetMode="External"/><Relationship Id="rId6" Type="http://schemas.openxmlformats.org/officeDocument/2006/relationships/image" Target="../media/image10.png"/><Relationship Id="rId29" Type="http://schemas.openxmlformats.org/officeDocument/2006/relationships/image" Target="../media/image7.png"/><Relationship Id="rId7" Type="http://schemas.openxmlformats.org/officeDocument/2006/relationships/image" Target="../media/image15.jpg"/><Relationship Id="rId8" Type="http://schemas.openxmlformats.org/officeDocument/2006/relationships/image" Target="../media/image8.png"/><Relationship Id="rId31" Type="http://schemas.openxmlformats.org/officeDocument/2006/relationships/image" Target="../media/image16.png"/><Relationship Id="rId30" Type="http://schemas.openxmlformats.org/officeDocument/2006/relationships/image" Target="../media/image13.png"/><Relationship Id="rId11" Type="http://schemas.openxmlformats.org/officeDocument/2006/relationships/image" Target="../media/image19.png"/><Relationship Id="rId10" Type="http://schemas.openxmlformats.org/officeDocument/2006/relationships/image" Target="../media/image4.png"/><Relationship Id="rId13" Type="http://schemas.openxmlformats.org/officeDocument/2006/relationships/image" Target="../media/image6.png"/><Relationship Id="rId12" Type="http://schemas.openxmlformats.org/officeDocument/2006/relationships/hyperlink" Target="https://www.youtube.com/watch?v=QTsUEOUaWpY" TargetMode="External"/><Relationship Id="rId15" Type="http://schemas.openxmlformats.org/officeDocument/2006/relationships/image" Target="../media/image17.png"/><Relationship Id="rId14" Type="http://schemas.openxmlformats.org/officeDocument/2006/relationships/hyperlink" Target="https://www.goodhousekeeping.com/life/parenting/g31445865/indoor-activities-for-kids/" TargetMode="External"/><Relationship Id="rId17" Type="http://schemas.openxmlformats.org/officeDocument/2006/relationships/hyperlink" Target="https://www.psychologytoday.com/us/blog/inside-out-outside-in/201912/11-self-care-tips-teens-and-young-adults" TargetMode="External"/><Relationship Id="rId16" Type="http://schemas.openxmlformats.org/officeDocument/2006/relationships/image" Target="../media/image5.png"/><Relationship Id="rId19" Type="http://schemas.openxmlformats.org/officeDocument/2006/relationships/hyperlink" Target="https://www.youtube.com/watch?v=rUNH25qaEyM" TargetMode="External"/><Relationship Id="rId18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1350" y="-87175"/>
            <a:ext cx="9218849" cy="531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91850" y="171225"/>
            <a:ext cx="2686400" cy="4541549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6050225" y="807050"/>
            <a:ext cx="903300" cy="1091100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7" name="Google Shape;57;p13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78525" y="652250"/>
            <a:ext cx="903300" cy="1400700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465575" y="413550"/>
            <a:ext cx="1463374" cy="3528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 rotWithShape="1">
          <a:blip r:embed="rId8">
            <a:alphaModFix/>
          </a:blip>
          <a:srcRect b="0" l="17197" r="27167" t="1661"/>
          <a:stretch/>
        </p:blipFill>
        <p:spPr>
          <a:xfrm flipH="1">
            <a:off x="7165650" y="60888"/>
            <a:ext cx="2990501" cy="44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>
            <a:hlinkClick r:id="rId9"/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360050" y="1402837"/>
            <a:ext cx="2990500" cy="299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870275" y="4487925"/>
            <a:ext cx="1929552" cy="5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>
            <a:hlinkClick r:id="rId12"/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704550" y="2571750"/>
            <a:ext cx="2261000" cy="244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>
            <a:hlinkClick r:id="rId14"/>
          </p:cNvPr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3965538" y="3882804"/>
            <a:ext cx="1567325" cy="1133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 rot="-536532">
            <a:off x="7350701" y="1556149"/>
            <a:ext cx="643172" cy="499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>
            <a:hlinkClick r:id="rId17"/>
          </p:cNvPr>
          <p:cNvPicPr preferRelativeResize="0"/>
          <p:nvPr/>
        </p:nvPicPr>
        <p:blipFill rotWithShape="1">
          <a:blip r:embed="rId18">
            <a:alphaModFix/>
          </a:blip>
          <a:srcRect b="3129" l="0" r="0" t="-3130"/>
          <a:stretch/>
        </p:blipFill>
        <p:spPr>
          <a:xfrm>
            <a:off x="3433725" y="249075"/>
            <a:ext cx="2260998" cy="1907674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3"/>
          <p:cNvSpPr txBox="1"/>
          <p:nvPr/>
        </p:nvSpPr>
        <p:spPr>
          <a:xfrm>
            <a:off x="3603275" y="502575"/>
            <a:ext cx="1929600" cy="14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</a:rPr>
              <a:t>Welcome to the BMMS Counselor Virtual Self Care Lounge</a:t>
            </a:r>
            <a:endParaRPr sz="13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lt1"/>
                </a:solidFill>
              </a:rPr>
              <a:t>Click on the pictures for links to self care ideas!</a:t>
            </a:r>
            <a:endParaRPr sz="13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EFEFE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EFEFEF"/>
              </a:highlight>
            </a:endParaRPr>
          </a:p>
        </p:txBody>
      </p:sp>
      <p:pic>
        <p:nvPicPr>
          <p:cNvPr id="67" name="Google Shape;67;p13">
            <a:hlinkClick r:id="rId19"/>
          </p:cNvPr>
          <p:cNvPicPr preferRelativeResize="0"/>
          <p:nvPr/>
        </p:nvPicPr>
        <p:blipFill rotWithShape="1">
          <a:blip r:embed="rId20">
            <a:alphaModFix/>
          </a:blip>
          <a:srcRect b="19258" l="0" r="0" t="16029"/>
          <a:stretch/>
        </p:blipFill>
        <p:spPr>
          <a:xfrm>
            <a:off x="-207675" y="1402825"/>
            <a:ext cx="2463975" cy="314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3">
            <a:hlinkClick r:id="rId21"/>
          </p:cNvPr>
          <p:cNvPicPr preferRelativeResize="0"/>
          <p:nvPr/>
        </p:nvPicPr>
        <p:blipFill rotWithShape="1">
          <a:blip r:embed="rId22">
            <a:alphaModFix/>
          </a:blip>
          <a:srcRect b="0" l="-5796" r="2831" t="0"/>
          <a:stretch/>
        </p:blipFill>
        <p:spPr>
          <a:xfrm flipH="1">
            <a:off x="2541600" y="1535275"/>
            <a:ext cx="2550375" cy="2662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3"/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-456300" y="45000"/>
            <a:ext cx="1929550" cy="184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3">
            <a:hlinkClick r:id="rId24"/>
          </p:cNvPr>
          <p:cNvPicPr preferRelativeResize="0"/>
          <p:nvPr/>
        </p:nvPicPr>
        <p:blipFill>
          <a:blip r:embed="rId25">
            <a:alphaModFix/>
          </a:blip>
          <a:stretch>
            <a:fillRect/>
          </a:stretch>
        </p:blipFill>
        <p:spPr>
          <a:xfrm>
            <a:off x="5447375" y="2427350"/>
            <a:ext cx="1463376" cy="184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3">
            <a:hlinkClick r:id="rId26"/>
          </p:cNvPr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>
            <a:off x="767350" y="249075"/>
            <a:ext cx="1010751" cy="1091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3">
            <a:hlinkClick r:id="rId28"/>
          </p:cNvPr>
          <p:cNvPicPr preferRelativeResize="0"/>
          <p:nvPr/>
        </p:nvPicPr>
        <p:blipFill>
          <a:blip r:embed="rId29">
            <a:alphaModFix/>
          </a:blip>
          <a:stretch>
            <a:fillRect/>
          </a:stretch>
        </p:blipFill>
        <p:spPr>
          <a:xfrm>
            <a:off x="4999425" y="1814975"/>
            <a:ext cx="2166225" cy="216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3"/>
          <p:cNvPicPr preferRelativeResize="0"/>
          <p:nvPr/>
        </p:nvPicPr>
        <p:blipFill>
          <a:blip r:embed="rId30">
            <a:alphaModFix/>
          </a:blip>
          <a:stretch>
            <a:fillRect/>
          </a:stretch>
        </p:blipFill>
        <p:spPr>
          <a:xfrm>
            <a:off x="5377277" y="3229373"/>
            <a:ext cx="1347675" cy="1315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3"/>
          <p:cNvPicPr preferRelativeResize="0"/>
          <p:nvPr/>
        </p:nvPicPr>
        <p:blipFill>
          <a:blip r:embed="rId31">
            <a:alphaModFix/>
          </a:blip>
          <a:stretch>
            <a:fillRect/>
          </a:stretch>
        </p:blipFill>
        <p:spPr>
          <a:xfrm>
            <a:off x="5666625" y="3176675"/>
            <a:ext cx="768974" cy="34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