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FE41D-763B-F10E-2F52-88CD9C20B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219FB1-B444-05F4-EFF8-087357CC84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ACA2D-8117-7189-89F8-027CA1778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6740-1ECB-7625-97FE-E3FB23C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884C-C8E5-BC7A-0347-CE1D3929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3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B816C-FCA3-844B-690E-C27D7EC2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283C1-2144-7AEF-137A-4AB901E5E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5E6E5-B02F-561B-7C02-772A4EFA9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52248-A1EC-413F-E612-2A8B6813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C2BA9-FB3C-B524-17D1-16A429C31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49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915E8D-C5D0-0F94-9A3B-351A7471A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FCB01-7D9F-22DC-789C-CC97FEAB6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2FC5-920D-8461-5637-39B7E9560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F29E1-3B7F-8CA5-2DDF-C43D1B73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D63E9-4680-1A2F-368E-5F3F3CD4C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9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909BB-05CC-17F0-F75F-CD532092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081E-4DAB-A5D4-EAFB-D4AE0B82D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AAC5B-6806-2E52-E076-2E537F3B8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0E4FC-AF07-312B-3F69-0D9DBCBB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68468-EADF-ED32-9FE7-C4E24B5D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9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8D91A-6FEF-6B99-FCD1-9BD41E6C8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8FB0F-1D9A-FDDE-1A25-1797D4A2C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C2726-EC7D-6BA6-4DFF-FDBF98943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91F9B-862C-E67F-8165-110D7F82D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C34FC-5425-0F47-685C-15B48A2E9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70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84C9D-E4CB-4009-077D-DAC5C7A64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05D08-E44F-6CA7-E8D0-BCE6C8434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89A227-123D-DD3F-E52A-8CB75C14A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3721A-7C64-1B99-E5E4-BE0EAD65E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0D1D7-2332-093F-3E38-D95E13F5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47D35-9C01-4110-EB87-3B9B648F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2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F5E53-6080-43C8-38C1-E27150D06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42EA7-9C84-86E2-10C8-9C83E8C79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AE7C8-7BD7-577E-03A4-17CB5FE22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EDB5E2-A5BF-62A5-2138-365E96535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867575-9AEF-4CA1-6D14-09011BD14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9B789F-0EC7-C6AD-82ED-8A057AAEE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65C9FF-8611-081B-CF09-9678869D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D79DA7-C4C3-149B-4128-E57109EAC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0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CBE50-2F39-AC06-3B28-E3F8A9C9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F40C9F-6034-BFC2-EB5F-5042EC112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17A154-71B4-FFF1-954A-AB4BF4BA8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F233E-3F19-79CF-3433-ADA66139E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3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0CA7CD-074E-3E88-AC46-42935975F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B48392-0371-2CE3-AD8D-300AAED4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7D464-B013-E6E7-9BC7-4A2EFDA8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3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113B1-6B10-10E1-B984-DE8F9C30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1E7B9-4F1C-0130-DCEA-F5ACAF7B8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2C8CA-90D8-9BDC-5C29-4EA208BB8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B6EC9-7B98-8655-5AAB-D39FE492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88B34-8CAC-B795-364A-7410FF22A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77566-F974-7BDB-C001-2EB5775A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3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EC54A-EC58-1A0F-0181-0528C96A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91C5F-B820-F34F-5F82-FBAA6B7827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EB43F0-96BE-97DA-EDC5-0A531093E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F5731-E22A-0215-B717-E17D71AE4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64153-D359-5208-B13B-2D39274EC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3928B-2778-2771-7C7B-7817A6059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31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B8365A-9399-F33E-140C-5CE1ECAA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E6D1F-F6D4-33B2-CA77-7071AE7DF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9BE16-7CE0-32FE-34FB-12A7F28820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CAA1B-F142-48BC-AF31-3C19B64D629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0B7C8-14C1-3038-BB7A-A2CB746C9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DCB95-4082-0D09-9F45-5C3D90A12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6CCC2-4CB1-4819-9980-A37AC8ACEE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7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504B9-5F12-B831-6C04-0A759AC0C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0976"/>
            <a:ext cx="11325225" cy="153034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Recruiting Rising 7</a:t>
            </a:r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&amp; 8</a:t>
            </a:r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Graders for STEM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2024-2025 Academic Year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9378-77DD-F38E-C91C-6AD51E03F6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PROSPECTIVE SKILLS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Motivation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Initiation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Creativity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Critical – Thinking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Determination                                            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Productivity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Persistence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Curiosity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 AT A GLANCE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Vex Robotics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Lego Robotics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Dissections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STEM Field Trips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Project- based Learning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Student Association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 School Biology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Science &amp; Engineering Fair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Hypotonic Gardens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3D Printers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 Creation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Engineering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8EAB5-57FC-12F5-C091-3EBDC2665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5032375"/>
          </a:xfrm>
        </p:spPr>
        <p:txBody>
          <a:bodyPr>
            <a:normAutofit fontScale="40000" lnSpcReduction="2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APPLICANT SELECTION PROCESS</a:t>
            </a:r>
            <a:endParaRPr lang="en-US" sz="3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2/26/24 STEM interest Application Released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2/26/24 Teacher Recommendation Form Released.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3/4/24 STEM Interest Application Due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3/4/24 Teacher Recommendation Form Due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3/7/24 Applicant Status Announced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Scan the QR Code here </a:t>
            </a:r>
            <a:r>
              <a:rPr lang="en-US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complete the </a:t>
            </a:r>
          </a:p>
          <a:p>
            <a:pPr marL="0" marR="0" lvl="0" indent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if interested in STEM</a:t>
            </a:r>
            <a:r>
              <a:rPr lang="en-US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198EE5-A567-1606-6E88-B88D302D7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0" y="2254250"/>
            <a:ext cx="1638299" cy="21653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9C10F91-F016-F6FF-CA2C-76B3B1689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875" y="3270250"/>
            <a:ext cx="2533650" cy="1644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40910F-F9EB-0AED-5A63-86C7DEC605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8" y="2216150"/>
            <a:ext cx="2157412" cy="19081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F96D68-A824-8452-DC57-EB3A52B344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5826" y="4533900"/>
            <a:ext cx="2409824" cy="18065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550D6B-B2EC-0096-882F-16376137FF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0038" y="4732338"/>
            <a:ext cx="1781175" cy="14446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06B0EB-265D-381E-F6AB-A394DDD47A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3737" y="5434534"/>
            <a:ext cx="1359526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07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102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Recruiting Rising 7th &amp; 8th Graders for STEM 2024-2025 Academic 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Recruiting Rising 7th &amp; 8th Graders for STEM 2024-2025 Academic Year</dc:title>
  <dc:creator>Alfred Porter</dc:creator>
  <cp:lastModifiedBy>Alfred Porter</cp:lastModifiedBy>
  <cp:revision>1</cp:revision>
  <dcterms:created xsi:type="dcterms:W3CDTF">2024-02-26T13:03:56Z</dcterms:created>
  <dcterms:modified xsi:type="dcterms:W3CDTF">2024-02-26T13:21:08Z</dcterms:modified>
</cp:coreProperties>
</file>