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4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6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7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8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1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A84-8BBA-43D1-865C-21E1722D446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6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6AA84-8BBA-43D1-865C-21E1722D4469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F0BE1-6A16-47BC-A8A8-7D4EC236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7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4823"/>
            <a:ext cx="8873018" cy="66769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05100" y="540005"/>
            <a:ext cx="35814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Forma de </a:t>
            </a:r>
            <a:r>
              <a:rPr lang="en-US" sz="2400" b="1" dirty="0" err="1">
                <a:latin typeface="Comic Sans MS" panose="030F0702030302020204" pitchFamily="66" charset="0"/>
              </a:rPr>
              <a:t>Autorreflexión</a:t>
            </a:r>
            <a:endParaRPr 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438464"/>
            <a:ext cx="642357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43586" y="1447800"/>
            <a:ext cx="2057400" cy="10618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latin typeface="Comic Sans MS" panose="030F0702030302020204" pitchFamily="66" charset="0"/>
              </a:rPr>
              <a:t>Esta</a:t>
            </a:r>
            <a:r>
              <a:rPr lang="en-US" sz="1050" b="1" dirty="0">
                <a:latin typeface="Comic Sans MS" panose="030F0702030302020204" pitchFamily="66" charset="0"/>
              </a:rPr>
              <a:t> </a:t>
            </a:r>
            <a:r>
              <a:rPr lang="en-US" sz="1050" b="1" dirty="0" err="1">
                <a:latin typeface="Comic Sans MS" panose="030F0702030302020204" pitchFamily="66" charset="0"/>
              </a:rPr>
              <a:t>es</a:t>
            </a:r>
            <a:r>
              <a:rPr lang="en-US" sz="1050" b="1" dirty="0">
                <a:latin typeface="Comic Sans MS" panose="030F0702030302020204" pitchFamily="66" charset="0"/>
              </a:rPr>
              <a:t> la </a:t>
            </a:r>
            <a:r>
              <a:rPr lang="en-US" sz="1050" b="1" dirty="0" err="1">
                <a:latin typeface="Comic Sans MS" panose="030F0702030302020204" pitchFamily="66" charset="0"/>
              </a:rPr>
              <a:t>expectativa</a:t>
            </a:r>
            <a:r>
              <a:rPr lang="en-US" sz="1050" b="1" dirty="0">
                <a:latin typeface="Comic Sans MS" panose="030F0702030302020204" pitchFamily="66" charset="0"/>
              </a:rPr>
              <a:t> en </a:t>
            </a:r>
            <a:r>
              <a:rPr lang="en-US" sz="1050" b="1" dirty="0" err="1">
                <a:latin typeface="Comic Sans MS" panose="030F0702030302020204" pitchFamily="66" charset="0"/>
              </a:rPr>
              <a:t>que</a:t>
            </a:r>
            <a:r>
              <a:rPr lang="en-US" sz="1050" b="1" dirty="0">
                <a:latin typeface="Comic Sans MS" panose="030F0702030302020204" pitchFamily="66" charset="0"/>
              </a:rPr>
              <a:t> </a:t>
            </a:r>
            <a:r>
              <a:rPr lang="en-US" sz="1050" b="1" dirty="0" err="1">
                <a:latin typeface="Comic Sans MS" panose="030F0702030302020204" pitchFamily="66" charset="0"/>
              </a:rPr>
              <a:t>fallé</a:t>
            </a:r>
            <a:r>
              <a:rPr lang="en-US" sz="1050" b="1" dirty="0">
                <a:latin typeface="Comic Sans MS" panose="030F0702030302020204" pitchFamily="66" charset="0"/>
              </a:rPr>
              <a:t>:</a:t>
            </a:r>
          </a:p>
          <a:p>
            <a:endParaRPr lang="en-US" sz="1050" b="1" dirty="0">
              <a:latin typeface="Comic Sans MS" panose="030F0702030302020204" pitchFamily="66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050" b="1" dirty="0" err="1">
                <a:latin typeface="Comic Sans MS" panose="030F0702030302020204" pitchFamily="66" charset="0"/>
              </a:rPr>
              <a:t>Carácter</a:t>
            </a:r>
            <a:endParaRPr lang="en-US" sz="1050" b="1" dirty="0">
              <a:latin typeface="Comic Sans MS" panose="030F0702030302020204" pitchFamily="66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050" b="1" dirty="0" err="1">
                <a:latin typeface="Comic Sans MS" panose="030F0702030302020204" pitchFamily="66" charset="0"/>
              </a:rPr>
              <a:t>Seguridad</a:t>
            </a:r>
            <a:r>
              <a:rPr lang="en-US" sz="1050" b="1" dirty="0">
                <a:latin typeface="Comic Sans MS" panose="030F0702030302020204" pitchFamily="66" charset="0"/>
              </a:rPr>
              <a:t>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050" b="1" dirty="0" err="1">
                <a:latin typeface="Comic Sans MS" panose="030F0702030302020204" pitchFamily="66" charset="0"/>
              </a:rPr>
              <a:t>Responsabilidad</a:t>
            </a:r>
            <a:endParaRPr lang="en-US" sz="105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044" y="4360711"/>
            <a:ext cx="18864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44298" y="6061196"/>
            <a:ext cx="19050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Firma del Maestro(a):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48400" y="6322806"/>
            <a:ext cx="27770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629044" y="2905570"/>
            <a:ext cx="18864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67" y="7609537"/>
            <a:ext cx="8873018" cy="66769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990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902732"/>
            <a:ext cx="2209800" cy="3926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762000"/>
            <a:ext cx="2590800" cy="54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Razones</a:t>
            </a: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de mi mal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comportamiento</a:t>
            </a:r>
            <a:endParaRPr lang="en-US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9100" y="5799333"/>
            <a:ext cx="2171700" cy="3926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791200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latin typeface="Comic Sans MS" panose="030F0702030302020204" pitchFamily="66" charset="0"/>
              </a:rPr>
              <a:t>Qué</a:t>
            </a:r>
            <a:r>
              <a:rPr lang="en-US" sz="1600" b="1" dirty="0">
                <a:latin typeface="Comic Sans MS" panose="030F0702030302020204" pitchFamily="66" charset="0"/>
              </a:rPr>
              <a:t> </a:t>
            </a:r>
            <a:r>
              <a:rPr lang="en-US" sz="1600" b="1" dirty="0" err="1">
                <a:latin typeface="Comic Sans MS" panose="030F0702030302020204" pitchFamily="66" charset="0"/>
              </a:rPr>
              <a:t>haré</a:t>
            </a:r>
            <a:r>
              <a:rPr lang="en-US" sz="1600" b="1" dirty="0">
                <a:latin typeface="Comic Sans MS" panose="030F0702030302020204" pitchFamily="66" charset="0"/>
              </a:rPr>
              <a:t> para </a:t>
            </a:r>
            <a:r>
              <a:rPr lang="en-US" sz="1600" b="1" dirty="0" err="1">
                <a:latin typeface="Comic Sans MS" panose="030F0702030302020204" pitchFamily="66" charset="0"/>
              </a:rPr>
              <a:t>mejorar</a:t>
            </a:r>
            <a:r>
              <a:rPr lang="en-US" sz="1600" b="1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0400" y="2002194"/>
            <a:ext cx="2667000" cy="507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Descripción</a:t>
            </a: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de mi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comportamiento</a:t>
            </a:r>
            <a:endParaRPr lang="en-US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400" y="936380"/>
            <a:ext cx="2590800" cy="3659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324600" y="786227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latin typeface="Comic Sans MS" panose="030F0702030302020204" pitchFamily="66" charset="0"/>
              </a:rPr>
              <a:t>Consecuencias</a:t>
            </a:r>
            <a:r>
              <a:rPr lang="en-US" sz="1600" b="1" dirty="0">
                <a:latin typeface="Comic Sans MS" panose="030F0702030302020204" pitchFamily="66" charset="0"/>
              </a:rPr>
              <a:t> de mi mal </a:t>
            </a:r>
            <a:r>
              <a:rPr lang="en-US" sz="1600" b="1" dirty="0" err="1">
                <a:latin typeface="Comic Sans MS" panose="030F0702030302020204" pitchFamily="66" charset="0"/>
              </a:rPr>
              <a:t>comportamiento</a:t>
            </a:r>
            <a:endParaRPr 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34000" y="118062"/>
            <a:ext cx="1295044" cy="385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0200" y="104823"/>
            <a:ext cx="11333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Fecha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98764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Jose Ochoa</cp:lastModifiedBy>
  <cp:revision>11</cp:revision>
  <cp:lastPrinted>2017-08-16T21:24:18Z</cp:lastPrinted>
  <dcterms:created xsi:type="dcterms:W3CDTF">2017-08-16T21:06:06Z</dcterms:created>
  <dcterms:modified xsi:type="dcterms:W3CDTF">2024-04-26T22:40:22Z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de5615f-6c77-4c4d-bc28-c568853b1528_Enabled">
    <vt:lpwstr>true</vt:lpwstr>
  </property>
  <property fmtid="{D5CDD505-2E9C-101B-9397-08002B2CF9AE}" pid="3" name="MSIP_Label_1de5615f-6c77-4c4d-bc28-c568853b1528_SetDate">
    <vt:lpwstr>2024-04-26T22:40:03Z</vt:lpwstr>
  </property>
  <property fmtid="{D5CDD505-2E9C-101B-9397-08002B2CF9AE}" pid="4" name="MSIP_Label_1de5615f-6c77-4c4d-bc28-c568853b1528_Method">
    <vt:lpwstr>Standard</vt:lpwstr>
  </property>
  <property fmtid="{D5CDD505-2E9C-101B-9397-08002B2CF9AE}" pid="5" name="MSIP_Label_1de5615f-6c77-4c4d-bc28-c568853b1528_Name">
    <vt:lpwstr>defa4170-0d19-0005-0004-bc88714345d2</vt:lpwstr>
  </property>
  <property fmtid="{D5CDD505-2E9C-101B-9397-08002B2CF9AE}" pid="6" name="MSIP_Label_1de5615f-6c77-4c4d-bc28-c568853b1528_SiteId">
    <vt:lpwstr>8c896f8d-b853-4daf-8aa5-f1d4a2daa1e3</vt:lpwstr>
  </property>
  <property fmtid="{D5CDD505-2E9C-101B-9397-08002B2CF9AE}" pid="7" name="MSIP_Label_1de5615f-6c77-4c4d-bc28-c568853b1528_ActionId">
    <vt:lpwstr>127483d8-35a6-448a-9980-b79722ba589a</vt:lpwstr>
  </property>
  <property fmtid="{D5CDD505-2E9C-101B-9397-08002B2CF9AE}" pid="8" name="MSIP_Label_1de5615f-6c77-4c4d-bc28-c568853b1528_ContentBits">
    <vt:lpwstr>0</vt:lpwstr>
  </property>
</Properties>
</file>