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Avalos" userId="bfeeaf95-0aaf-40dc-9a64-6caa1ba9dc8e" providerId="ADAL" clId="{721323F5-2217-4056-9D0C-04112E1794EA}"/>
    <pc:docChg chg="modSld">
      <pc:chgData name="Laura Avalos" userId="bfeeaf95-0aaf-40dc-9a64-6caa1ba9dc8e" providerId="ADAL" clId="{721323F5-2217-4056-9D0C-04112E1794EA}" dt="2022-07-26T21:25:11.075" v="16" actId="14100"/>
      <pc:docMkLst>
        <pc:docMk/>
      </pc:docMkLst>
      <pc:sldChg chg="modSp mod">
        <pc:chgData name="Laura Avalos" userId="bfeeaf95-0aaf-40dc-9a64-6caa1ba9dc8e" providerId="ADAL" clId="{721323F5-2217-4056-9D0C-04112E1794EA}" dt="2022-07-26T21:25:11.075" v="16" actId="14100"/>
        <pc:sldMkLst>
          <pc:docMk/>
          <pc:sldMk cId="1098764194" sldId="256"/>
        </pc:sldMkLst>
        <pc:spChg chg="mod">
          <ac:chgData name="Laura Avalos" userId="bfeeaf95-0aaf-40dc-9a64-6caa1ba9dc8e" providerId="ADAL" clId="{721323F5-2217-4056-9D0C-04112E1794EA}" dt="2022-07-26T21:25:11.075" v="16" actId="14100"/>
          <ac:spMkLst>
            <pc:docMk/>
            <pc:sldMk cId="1098764194" sldId="256"/>
            <ac:spMk id="7" creationId="{00000000-0000-0000-0000-000000000000}"/>
          </ac:spMkLst>
        </pc:spChg>
        <pc:spChg chg="mod">
          <ac:chgData name="Laura Avalos" userId="bfeeaf95-0aaf-40dc-9a64-6caa1ba9dc8e" providerId="ADAL" clId="{721323F5-2217-4056-9D0C-04112E1794EA}" dt="2022-07-26T21:24:59.814" v="15" actId="20577"/>
          <ac:spMkLst>
            <pc:docMk/>
            <pc:sldMk cId="1098764194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4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7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1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6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6AA84-8BBA-43D1-865C-21E1722D4469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823"/>
            <a:ext cx="8873018" cy="66769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71800" y="623130"/>
            <a:ext cx="3276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Rethinking Form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438464"/>
            <a:ext cx="642357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04823"/>
            <a:ext cx="3124200" cy="900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Comic Sans MS" panose="030F0702030302020204" pitchFamily="66" charset="0"/>
              </a:rPr>
              <a:t>I did not meet this expectation:</a:t>
            </a:r>
          </a:p>
          <a:p>
            <a:endParaRPr lang="en-US" sz="1050" b="1" dirty="0">
              <a:latin typeface="Comic Sans MS" panose="030F0702030302020204" pitchFamily="66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>
                <a:latin typeface="Comic Sans MS" panose="030F0702030302020204" pitchFamily="66" charset="0"/>
              </a:rPr>
              <a:t>Character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>
                <a:latin typeface="Comic Sans MS" panose="030F0702030302020204" pitchFamily="66" charset="0"/>
              </a:rPr>
              <a:t>Safety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>
                <a:latin typeface="Comic Sans MS" panose="030F0702030302020204" pitchFamily="66" charset="0"/>
              </a:rPr>
              <a:t>Responsibility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044" y="4360711"/>
            <a:ext cx="18864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4298" y="6061196"/>
            <a:ext cx="1905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Student Signature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0" y="6322806"/>
            <a:ext cx="27770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29044" y="2905570"/>
            <a:ext cx="18864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6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Laura Avalos</cp:lastModifiedBy>
  <cp:revision>3</cp:revision>
  <cp:lastPrinted>2017-08-17T17:52:03Z</cp:lastPrinted>
  <dcterms:created xsi:type="dcterms:W3CDTF">2017-08-16T21:06:06Z</dcterms:created>
  <dcterms:modified xsi:type="dcterms:W3CDTF">2022-07-26T21:25:16Z</dcterms:modified>
</cp:coreProperties>
</file>