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0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Student Instructions 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EJHS 2020-2021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Google Classroom Instructions for Students 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52400"/>
            <a:ext cx="3418025" cy="3925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More instructions for students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52400"/>
            <a:ext cx="3842247" cy="3925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Student instructions to join Google Meet </a:t>
            </a: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152400"/>
            <a:ext cx="3892865" cy="39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On-screen Show (16:9)</PresentationFormat>
  <Paragraphs>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Student Instructions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Instructions </dc:title>
  <dc:creator>Class</dc:creator>
  <cp:lastModifiedBy>Class</cp:lastModifiedBy>
  <cp:revision>1</cp:revision>
  <dcterms:modified xsi:type="dcterms:W3CDTF">2020-08-21T14:04:25Z</dcterms:modified>
</cp:coreProperties>
</file>