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738" r:id="rId2"/>
  </p:sldMasterIdLst>
  <p:notesMasterIdLst>
    <p:notesMasterId r:id="rId49"/>
  </p:notesMasterIdLst>
  <p:sldIdLst>
    <p:sldId id="301" r:id="rId3"/>
    <p:sldId id="283" r:id="rId4"/>
    <p:sldId id="309" r:id="rId5"/>
    <p:sldId id="277" r:id="rId6"/>
    <p:sldId id="280" r:id="rId7"/>
    <p:sldId id="315" r:id="rId8"/>
    <p:sldId id="259" r:id="rId9"/>
    <p:sldId id="286" r:id="rId10"/>
    <p:sldId id="321" r:id="rId11"/>
    <p:sldId id="264" r:id="rId12"/>
    <p:sldId id="272" r:id="rId13"/>
    <p:sldId id="322" r:id="rId14"/>
    <p:sldId id="271" r:id="rId15"/>
    <p:sldId id="324" r:id="rId16"/>
    <p:sldId id="323" r:id="rId17"/>
    <p:sldId id="325" r:id="rId18"/>
    <p:sldId id="265" r:id="rId19"/>
    <p:sldId id="268" r:id="rId20"/>
    <p:sldId id="293" r:id="rId21"/>
    <p:sldId id="267" r:id="rId22"/>
    <p:sldId id="266" r:id="rId23"/>
    <p:sldId id="269" r:id="rId24"/>
    <p:sldId id="270" r:id="rId25"/>
    <p:sldId id="282" r:id="rId26"/>
    <p:sldId id="289" r:id="rId27"/>
    <p:sldId id="320" r:id="rId28"/>
    <p:sldId id="275" r:id="rId29"/>
    <p:sldId id="273" r:id="rId30"/>
    <p:sldId id="274" r:id="rId31"/>
    <p:sldId id="288" r:id="rId32"/>
    <p:sldId id="310" r:id="rId33"/>
    <p:sldId id="285" r:id="rId34"/>
    <p:sldId id="318" r:id="rId35"/>
    <p:sldId id="327" r:id="rId36"/>
    <p:sldId id="319" r:id="rId37"/>
    <p:sldId id="296" r:id="rId38"/>
    <p:sldId id="313" r:id="rId39"/>
    <p:sldId id="316" r:id="rId40"/>
    <p:sldId id="314" r:id="rId41"/>
    <p:sldId id="281" r:id="rId42"/>
    <p:sldId id="294" r:id="rId43"/>
    <p:sldId id="317" r:id="rId44"/>
    <p:sldId id="328" r:id="rId45"/>
    <p:sldId id="295" r:id="rId46"/>
    <p:sldId id="287" r:id="rId47"/>
    <p:sldId id="302"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Sertuche" initials="RS" lastIdx="2" clrIdx="0">
    <p:extLst>
      <p:ext uri="{19B8F6BF-5375-455C-9EA6-DF929625EA0E}">
        <p15:presenceInfo xmlns:p15="http://schemas.microsoft.com/office/powerpoint/2012/main" userId="S-1-5-21-4018875201-671412016-4005163040-301431" providerId="AD"/>
      </p:ext>
    </p:extLst>
  </p:cmAuthor>
  <p:cmAuthor id="2" name="Josette Dobbins" initials="JD" lastIdx="0" clrIdx="1">
    <p:extLst>
      <p:ext uri="{19B8F6BF-5375-455C-9EA6-DF929625EA0E}">
        <p15:presenceInfo xmlns:p15="http://schemas.microsoft.com/office/powerpoint/2012/main" userId="S-1-5-21-4018875201-671412016-4005163040-301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793E6F"/>
    <a:srgbClr val="000099"/>
    <a:srgbClr val="FF9900"/>
    <a:srgbClr val="A7C739"/>
    <a:srgbClr val="2D9FAB"/>
    <a:srgbClr val="FAB71F"/>
    <a:srgbClr val="008986"/>
    <a:srgbClr val="009999"/>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tte Dobbins" userId="a960d351-47f5-49d4-9509-cdc94937d7c1" providerId="ADAL" clId="{9453B22A-3748-4644-9899-6EFA18A62856}"/>
    <pc:docChg chg="undo redo custSel addSld delSld modSld sldOrd modNotesMaster">
      <pc:chgData name="Josette Dobbins" userId="a960d351-47f5-49d4-9509-cdc94937d7c1" providerId="ADAL" clId="{9453B22A-3748-4644-9899-6EFA18A62856}" dt="2021-07-21T07:43:12.423" v="3095"/>
      <pc:docMkLst>
        <pc:docMk/>
      </pc:docMkLst>
      <pc:sldChg chg="modSp ord modTransition">
        <pc:chgData name="Josette Dobbins" userId="a960d351-47f5-49d4-9509-cdc94937d7c1" providerId="ADAL" clId="{9453B22A-3748-4644-9899-6EFA18A62856}" dt="2021-07-21T07:33:46.353" v="3052"/>
        <pc:sldMkLst>
          <pc:docMk/>
          <pc:sldMk cId="376447544" sldId="259"/>
        </pc:sldMkLst>
        <pc:spChg chg="mod">
          <ac:chgData name="Josette Dobbins" userId="a960d351-47f5-49d4-9509-cdc94937d7c1" providerId="ADAL" clId="{9453B22A-3748-4644-9899-6EFA18A62856}" dt="2021-07-21T04:04:46.059" v="142" actId="1076"/>
          <ac:spMkLst>
            <pc:docMk/>
            <pc:sldMk cId="376447544" sldId="259"/>
            <ac:spMk id="2" creationId="{32CF91D4-9338-4795-A85C-2D6235576CC9}"/>
          </ac:spMkLst>
        </pc:spChg>
      </pc:sldChg>
      <pc:sldChg chg="modTransition">
        <pc:chgData name="Josette Dobbins" userId="a960d351-47f5-49d4-9509-cdc94937d7c1" providerId="ADAL" clId="{9453B22A-3748-4644-9899-6EFA18A62856}" dt="2021-07-21T07:42:47.782" v="3090"/>
        <pc:sldMkLst>
          <pc:docMk/>
          <pc:sldMk cId="3456168792" sldId="264"/>
        </pc:sldMkLst>
      </pc:sldChg>
      <pc:sldChg chg="modTransition">
        <pc:chgData name="Josette Dobbins" userId="a960d351-47f5-49d4-9509-cdc94937d7c1" providerId="ADAL" clId="{9453B22A-3748-4644-9899-6EFA18A62856}" dt="2021-07-21T07:35:03.313" v="3059"/>
        <pc:sldMkLst>
          <pc:docMk/>
          <pc:sldMk cId="1225078421" sldId="265"/>
        </pc:sldMkLst>
      </pc:sldChg>
      <pc:sldChg chg="modTransition">
        <pc:chgData name="Josette Dobbins" userId="a960d351-47f5-49d4-9509-cdc94937d7c1" providerId="ADAL" clId="{9453B22A-3748-4644-9899-6EFA18A62856}" dt="2021-07-21T07:35:28.989" v="3063"/>
        <pc:sldMkLst>
          <pc:docMk/>
          <pc:sldMk cId="3017316571" sldId="266"/>
        </pc:sldMkLst>
      </pc:sldChg>
      <pc:sldChg chg="modTransition">
        <pc:chgData name="Josette Dobbins" userId="a960d351-47f5-49d4-9509-cdc94937d7c1" providerId="ADAL" clId="{9453B22A-3748-4644-9899-6EFA18A62856}" dt="2021-07-21T07:35:25.882" v="3062"/>
        <pc:sldMkLst>
          <pc:docMk/>
          <pc:sldMk cId="3706698551" sldId="267"/>
        </pc:sldMkLst>
      </pc:sldChg>
      <pc:sldChg chg="modTransition">
        <pc:chgData name="Josette Dobbins" userId="a960d351-47f5-49d4-9509-cdc94937d7c1" providerId="ADAL" clId="{9453B22A-3748-4644-9899-6EFA18A62856}" dt="2021-07-21T07:35:07.374" v="3060"/>
        <pc:sldMkLst>
          <pc:docMk/>
          <pc:sldMk cId="3238650686" sldId="268"/>
        </pc:sldMkLst>
      </pc:sldChg>
      <pc:sldChg chg="modTransition">
        <pc:chgData name="Josette Dobbins" userId="a960d351-47f5-49d4-9509-cdc94937d7c1" providerId="ADAL" clId="{9453B22A-3748-4644-9899-6EFA18A62856}" dt="2021-07-21T07:35:37.265" v="3064"/>
        <pc:sldMkLst>
          <pc:docMk/>
          <pc:sldMk cId="911745122" sldId="269"/>
        </pc:sldMkLst>
      </pc:sldChg>
      <pc:sldChg chg="modSp">
        <pc:chgData name="Josette Dobbins" userId="a960d351-47f5-49d4-9509-cdc94937d7c1" providerId="ADAL" clId="{9453B22A-3748-4644-9899-6EFA18A62856}" dt="2021-07-21T06:06:11.283" v="2044" actId="113"/>
        <pc:sldMkLst>
          <pc:docMk/>
          <pc:sldMk cId="3861378491" sldId="270"/>
        </pc:sldMkLst>
        <pc:spChg chg="mod">
          <ac:chgData name="Josette Dobbins" userId="a960d351-47f5-49d4-9509-cdc94937d7c1" providerId="ADAL" clId="{9453B22A-3748-4644-9899-6EFA18A62856}" dt="2021-07-21T06:06:11.283" v="2044" actId="113"/>
          <ac:spMkLst>
            <pc:docMk/>
            <pc:sldMk cId="3861378491" sldId="270"/>
            <ac:spMk id="4" creationId="{4D2C30E7-9C79-4998-A304-EB8F0A64CE89}"/>
          </ac:spMkLst>
        </pc:spChg>
      </pc:sldChg>
      <pc:sldChg chg="addSp delSp modSp modTransition">
        <pc:chgData name="Josette Dobbins" userId="a960d351-47f5-49d4-9509-cdc94937d7c1" providerId="ADAL" clId="{9453B22A-3748-4644-9899-6EFA18A62856}" dt="2021-07-21T07:43:12.423" v="3095"/>
        <pc:sldMkLst>
          <pc:docMk/>
          <pc:sldMk cId="3191702646" sldId="271"/>
        </pc:sldMkLst>
        <pc:spChg chg="mod">
          <ac:chgData name="Josette Dobbins" userId="a960d351-47f5-49d4-9509-cdc94937d7c1" providerId="ADAL" clId="{9453B22A-3748-4644-9899-6EFA18A62856}" dt="2021-07-21T05:01:42.746" v="853" actId="207"/>
          <ac:spMkLst>
            <pc:docMk/>
            <pc:sldMk cId="3191702646" sldId="271"/>
            <ac:spMk id="2" creationId="{5F30F794-5F78-4800-80A9-89AFED992E8E}"/>
          </ac:spMkLst>
        </pc:spChg>
        <pc:spChg chg="del">
          <ac:chgData name="Josette Dobbins" userId="a960d351-47f5-49d4-9509-cdc94937d7c1" providerId="ADAL" clId="{9453B22A-3748-4644-9899-6EFA18A62856}" dt="2021-07-21T05:00:26.045" v="846" actId="478"/>
          <ac:spMkLst>
            <pc:docMk/>
            <pc:sldMk cId="3191702646" sldId="271"/>
            <ac:spMk id="4" creationId="{4D2C30E7-9C79-4998-A304-EB8F0A64CE89}"/>
          </ac:spMkLst>
        </pc:spChg>
        <pc:spChg chg="add mod">
          <ac:chgData name="Josette Dobbins" userId="a960d351-47f5-49d4-9509-cdc94937d7c1" providerId="ADAL" clId="{9453B22A-3748-4644-9899-6EFA18A62856}" dt="2021-07-21T05:02:38.068" v="857" actId="1582"/>
          <ac:spMkLst>
            <pc:docMk/>
            <pc:sldMk cId="3191702646" sldId="271"/>
            <ac:spMk id="6" creationId="{FBD643A2-4CAE-459A-8E96-920044058534}"/>
          </ac:spMkLst>
        </pc:spChg>
        <pc:picChg chg="add mod modCrop">
          <ac:chgData name="Josette Dobbins" userId="a960d351-47f5-49d4-9509-cdc94937d7c1" providerId="ADAL" clId="{9453B22A-3748-4644-9899-6EFA18A62856}" dt="2021-07-21T05:00:53.821" v="851" actId="732"/>
          <ac:picMkLst>
            <pc:docMk/>
            <pc:sldMk cId="3191702646" sldId="271"/>
            <ac:picMk id="5" creationId="{50E28843-EDFE-4CF0-BDA2-3BB2703FFC9F}"/>
          </ac:picMkLst>
        </pc:picChg>
        <pc:cxnChg chg="add mod">
          <ac:chgData name="Josette Dobbins" userId="a960d351-47f5-49d4-9509-cdc94937d7c1" providerId="ADAL" clId="{9453B22A-3748-4644-9899-6EFA18A62856}" dt="2021-07-21T05:04:28.692" v="862" actId="1036"/>
          <ac:cxnSpMkLst>
            <pc:docMk/>
            <pc:sldMk cId="3191702646" sldId="271"/>
            <ac:cxnSpMk id="10" creationId="{D6D39249-62D3-4ED2-9912-C27BAF130C8A}"/>
          </ac:cxnSpMkLst>
        </pc:cxnChg>
      </pc:sldChg>
      <pc:sldChg chg="modTransition">
        <pc:chgData name="Josette Dobbins" userId="a960d351-47f5-49d4-9509-cdc94937d7c1" providerId="ADAL" clId="{9453B22A-3748-4644-9899-6EFA18A62856}" dt="2021-07-21T07:43:06.366" v="3093"/>
        <pc:sldMkLst>
          <pc:docMk/>
          <pc:sldMk cId="1667957959" sldId="272"/>
        </pc:sldMkLst>
      </pc:sldChg>
      <pc:sldChg chg="modTransition">
        <pc:chgData name="Josette Dobbins" userId="a960d351-47f5-49d4-9509-cdc94937d7c1" providerId="ADAL" clId="{9453B22A-3748-4644-9899-6EFA18A62856}" dt="2021-07-21T07:36:49.278" v="3069"/>
        <pc:sldMkLst>
          <pc:docMk/>
          <pc:sldMk cId="1841636967" sldId="273"/>
        </pc:sldMkLst>
      </pc:sldChg>
      <pc:sldChg chg="modSp modTransition">
        <pc:chgData name="Josette Dobbins" userId="a960d351-47f5-49d4-9509-cdc94937d7c1" providerId="ADAL" clId="{9453B22A-3748-4644-9899-6EFA18A62856}" dt="2021-07-21T07:36:56.504" v="3070"/>
        <pc:sldMkLst>
          <pc:docMk/>
          <pc:sldMk cId="1210772640" sldId="274"/>
        </pc:sldMkLst>
        <pc:graphicFrameChg chg="mod modGraphic">
          <ac:chgData name="Josette Dobbins" userId="a960d351-47f5-49d4-9509-cdc94937d7c1" providerId="ADAL" clId="{9453B22A-3748-4644-9899-6EFA18A62856}" dt="2021-07-21T04:03:21.388" v="141" actId="1076"/>
          <ac:graphicFrameMkLst>
            <pc:docMk/>
            <pc:sldMk cId="1210772640" sldId="274"/>
            <ac:graphicFrameMk id="6" creationId="{9AFAEE97-8C98-4342-88E5-69632A9B88B3}"/>
          </ac:graphicFrameMkLst>
        </pc:graphicFrameChg>
      </pc:sldChg>
      <pc:sldChg chg="modTransition">
        <pc:chgData name="Josette Dobbins" userId="a960d351-47f5-49d4-9509-cdc94937d7c1" providerId="ADAL" clId="{9453B22A-3748-4644-9899-6EFA18A62856}" dt="2021-07-21T07:36:35.780" v="3068"/>
        <pc:sldMkLst>
          <pc:docMk/>
          <pc:sldMk cId="2954496250" sldId="275"/>
        </pc:sldMkLst>
      </pc:sldChg>
      <pc:sldChg chg="modSp ord">
        <pc:chgData name="Josette Dobbins" userId="a960d351-47f5-49d4-9509-cdc94937d7c1" providerId="ADAL" clId="{9453B22A-3748-4644-9899-6EFA18A62856}" dt="2021-07-21T03:56:51.799" v="117"/>
        <pc:sldMkLst>
          <pc:docMk/>
          <pc:sldMk cId="2951749649" sldId="280"/>
        </pc:sldMkLst>
        <pc:spChg chg="mod">
          <ac:chgData name="Josette Dobbins" userId="a960d351-47f5-49d4-9509-cdc94937d7c1" providerId="ADAL" clId="{9453B22A-3748-4644-9899-6EFA18A62856}" dt="2021-07-21T02:41:59.521" v="91" actId="20577"/>
          <ac:spMkLst>
            <pc:docMk/>
            <pc:sldMk cId="2951749649" sldId="280"/>
            <ac:spMk id="2" creationId="{00000000-0000-0000-0000-000000000000}"/>
          </ac:spMkLst>
        </pc:spChg>
      </pc:sldChg>
      <pc:sldChg chg="modTransition">
        <pc:chgData name="Josette Dobbins" userId="a960d351-47f5-49d4-9509-cdc94937d7c1" providerId="ADAL" clId="{9453B22A-3748-4644-9899-6EFA18A62856}" dt="2021-07-21T07:38:59.149" v="3082"/>
        <pc:sldMkLst>
          <pc:docMk/>
          <pc:sldMk cId="1878733644" sldId="281"/>
        </pc:sldMkLst>
      </pc:sldChg>
      <pc:sldChg chg="modSp add ord">
        <pc:chgData name="Josette Dobbins" userId="a960d351-47f5-49d4-9509-cdc94937d7c1" providerId="ADAL" clId="{9453B22A-3748-4644-9899-6EFA18A62856}" dt="2021-07-21T06:12:28.701" v="2121" actId="20577"/>
        <pc:sldMkLst>
          <pc:docMk/>
          <pc:sldMk cId="577153933" sldId="282"/>
        </pc:sldMkLst>
        <pc:spChg chg="mod">
          <ac:chgData name="Josette Dobbins" userId="a960d351-47f5-49d4-9509-cdc94937d7c1" providerId="ADAL" clId="{9453B22A-3748-4644-9899-6EFA18A62856}" dt="2021-07-21T06:09:54.093" v="2073" actId="1076"/>
          <ac:spMkLst>
            <pc:docMk/>
            <pc:sldMk cId="577153933" sldId="282"/>
            <ac:spMk id="2" creationId="{CD28D126-1547-4343-8DB4-EE98BC2FF5AB}"/>
          </ac:spMkLst>
        </pc:spChg>
        <pc:spChg chg="mod">
          <ac:chgData name="Josette Dobbins" userId="a960d351-47f5-49d4-9509-cdc94937d7c1" providerId="ADAL" clId="{9453B22A-3748-4644-9899-6EFA18A62856}" dt="2021-07-21T06:11:38.335" v="2116" actId="20577"/>
          <ac:spMkLst>
            <pc:docMk/>
            <pc:sldMk cId="577153933" sldId="282"/>
            <ac:spMk id="3" creationId="{A319CEF6-D11D-441B-B84A-B56017367BB6}"/>
          </ac:spMkLst>
        </pc:spChg>
        <pc:graphicFrameChg chg="mod modGraphic">
          <ac:chgData name="Josette Dobbins" userId="a960d351-47f5-49d4-9509-cdc94937d7c1" providerId="ADAL" clId="{9453B22A-3748-4644-9899-6EFA18A62856}" dt="2021-07-21T06:12:28.701" v="2121" actId="20577"/>
          <ac:graphicFrameMkLst>
            <pc:docMk/>
            <pc:sldMk cId="577153933" sldId="282"/>
            <ac:graphicFrameMk id="4" creationId="{6938D5CE-3C06-41B5-A654-B955EC66A046}"/>
          </ac:graphicFrameMkLst>
        </pc:graphicFrameChg>
      </pc:sldChg>
      <pc:sldChg chg="del ord">
        <pc:chgData name="Josette Dobbins" userId="a960d351-47f5-49d4-9509-cdc94937d7c1" providerId="ADAL" clId="{9453B22A-3748-4644-9899-6EFA18A62856}" dt="2021-07-21T04:00:51.056" v="121" actId="2696"/>
        <pc:sldMkLst>
          <pc:docMk/>
          <pc:sldMk cId="4018072011" sldId="282"/>
        </pc:sldMkLst>
      </pc:sldChg>
      <pc:sldChg chg="modSp modTransition">
        <pc:chgData name="Josette Dobbins" userId="a960d351-47f5-49d4-9509-cdc94937d7c1" providerId="ADAL" clId="{9453B22A-3748-4644-9899-6EFA18A62856}" dt="2021-07-21T07:37:23.066" v="3073"/>
        <pc:sldMkLst>
          <pc:docMk/>
          <pc:sldMk cId="514103476" sldId="285"/>
        </pc:sldMkLst>
        <pc:spChg chg="mod">
          <ac:chgData name="Josette Dobbins" userId="a960d351-47f5-49d4-9509-cdc94937d7c1" providerId="ADAL" clId="{9453B22A-3748-4644-9899-6EFA18A62856}" dt="2021-07-21T06:43:28.834" v="2627" actId="255"/>
          <ac:spMkLst>
            <pc:docMk/>
            <pc:sldMk cId="514103476" sldId="285"/>
            <ac:spMk id="7" creationId="{20046B99-B61A-4E77-ADF0-AACBB15EBC3E}"/>
          </ac:spMkLst>
        </pc:spChg>
        <pc:spChg chg="mod">
          <ac:chgData name="Josette Dobbins" userId="a960d351-47f5-49d4-9509-cdc94937d7c1" providerId="ADAL" clId="{9453B22A-3748-4644-9899-6EFA18A62856}" dt="2021-07-21T06:44:04.244" v="2643" actId="20577"/>
          <ac:spMkLst>
            <pc:docMk/>
            <pc:sldMk cId="514103476" sldId="285"/>
            <ac:spMk id="11" creationId="{57C8607D-8CF1-4693-BEAA-515980722B6C}"/>
          </ac:spMkLst>
        </pc:spChg>
      </pc:sldChg>
      <pc:sldChg chg="addSp modSp modTransition">
        <pc:chgData name="Josette Dobbins" userId="a960d351-47f5-49d4-9509-cdc94937d7c1" providerId="ADAL" clId="{9453B22A-3748-4644-9899-6EFA18A62856}" dt="2021-07-21T07:42:31.397" v="3088"/>
        <pc:sldMkLst>
          <pc:docMk/>
          <pc:sldMk cId="3343799070" sldId="286"/>
        </pc:sldMkLst>
        <pc:spChg chg="mod">
          <ac:chgData name="Josette Dobbins" userId="a960d351-47f5-49d4-9509-cdc94937d7c1" providerId="ADAL" clId="{9453B22A-3748-4644-9899-6EFA18A62856}" dt="2021-07-21T04:38:00.296" v="401" actId="12"/>
          <ac:spMkLst>
            <pc:docMk/>
            <pc:sldMk cId="3343799070" sldId="286"/>
            <ac:spMk id="5" creationId="{54CEDC5D-441D-4063-A9A2-24F39DC7C69C}"/>
          </ac:spMkLst>
        </pc:spChg>
        <pc:spChg chg="add mod">
          <ac:chgData name="Josette Dobbins" userId="a960d351-47f5-49d4-9509-cdc94937d7c1" providerId="ADAL" clId="{9453B22A-3748-4644-9899-6EFA18A62856}" dt="2021-07-21T04:31:50.063" v="275" actId="1076"/>
          <ac:spMkLst>
            <pc:docMk/>
            <pc:sldMk cId="3343799070" sldId="286"/>
            <ac:spMk id="7" creationId="{9C2A9BE7-0F2C-46D9-9085-703817E9AB45}"/>
          </ac:spMkLst>
        </pc:spChg>
      </pc:sldChg>
      <pc:sldChg chg="modSp modTransition">
        <pc:chgData name="Josette Dobbins" userId="a960d351-47f5-49d4-9509-cdc94937d7c1" providerId="ADAL" clId="{9453B22A-3748-4644-9899-6EFA18A62856}" dt="2021-07-21T07:39:44.898" v="3086"/>
        <pc:sldMkLst>
          <pc:docMk/>
          <pc:sldMk cId="169419732" sldId="287"/>
        </pc:sldMkLst>
        <pc:spChg chg="mod">
          <ac:chgData name="Josette Dobbins" userId="a960d351-47f5-49d4-9509-cdc94937d7c1" providerId="ADAL" clId="{9453B22A-3748-4644-9899-6EFA18A62856}" dt="2021-07-21T07:30:15.921" v="3049" actId="339"/>
          <ac:spMkLst>
            <pc:docMk/>
            <pc:sldMk cId="169419732" sldId="287"/>
            <ac:spMk id="5" creationId="{B0F31B19-AB84-4CE4-91B9-82F172D56672}"/>
          </ac:spMkLst>
        </pc:spChg>
        <pc:picChg chg="mod">
          <ac:chgData name="Josette Dobbins" userId="a960d351-47f5-49d4-9509-cdc94937d7c1" providerId="ADAL" clId="{9453B22A-3748-4644-9899-6EFA18A62856}" dt="2021-07-21T07:27:53.399" v="3042" actId="1076"/>
          <ac:picMkLst>
            <pc:docMk/>
            <pc:sldMk cId="169419732" sldId="287"/>
            <ac:picMk id="2" creationId="{9EE7134A-4FC4-4BCD-B45D-4F4304D92FDE}"/>
          </ac:picMkLst>
        </pc:picChg>
        <pc:picChg chg="mod">
          <ac:chgData name="Josette Dobbins" userId="a960d351-47f5-49d4-9509-cdc94937d7c1" providerId="ADAL" clId="{9453B22A-3748-4644-9899-6EFA18A62856}" dt="2021-07-21T07:30:30.803" v="3051" actId="14100"/>
          <ac:picMkLst>
            <pc:docMk/>
            <pc:sldMk cId="169419732" sldId="287"/>
            <ac:picMk id="9" creationId="{7ECB03F2-2012-4C51-9D7B-BB2E6647935B}"/>
          </ac:picMkLst>
        </pc:picChg>
      </pc:sldChg>
      <pc:sldChg chg="modTransition">
        <pc:chgData name="Josette Dobbins" userId="a960d351-47f5-49d4-9509-cdc94937d7c1" providerId="ADAL" clId="{9453B22A-3748-4644-9899-6EFA18A62856}" dt="2021-07-21T07:37:02.797" v="3071"/>
        <pc:sldMkLst>
          <pc:docMk/>
          <pc:sldMk cId="1595654927" sldId="288"/>
        </pc:sldMkLst>
      </pc:sldChg>
      <pc:sldChg chg="addSp delSp modSp del">
        <pc:chgData name="Josette Dobbins" userId="a960d351-47f5-49d4-9509-cdc94937d7c1" providerId="ADAL" clId="{9453B22A-3748-4644-9899-6EFA18A62856}" dt="2021-07-21T03:58:25.462" v="119" actId="2696"/>
        <pc:sldMkLst>
          <pc:docMk/>
          <pc:sldMk cId="3060033857" sldId="289"/>
        </pc:sldMkLst>
        <pc:spChg chg="mod">
          <ac:chgData name="Josette Dobbins" userId="a960d351-47f5-49d4-9509-cdc94937d7c1" providerId="ADAL" clId="{9453B22A-3748-4644-9899-6EFA18A62856}" dt="2021-07-21T02:39:39.978" v="87" actId="207"/>
          <ac:spMkLst>
            <pc:docMk/>
            <pc:sldMk cId="3060033857" sldId="289"/>
            <ac:spMk id="2" creationId="{00000000-0000-0000-0000-000000000000}"/>
          </ac:spMkLst>
        </pc:spChg>
        <pc:spChg chg="add mod">
          <ac:chgData name="Josette Dobbins" userId="a960d351-47f5-49d4-9509-cdc94937d7c1" providerId="ADAL" clId="{9453B22A-3748-4644-9899-6EFA18A62856}" dt="2021-07-21T02:38:32.408" v="85" actId="1035"/>
          <ac:spMkLst>
            <pc:docMk/>
            <pc:sldMk cId="3060033857" sldId="289"/>
            <ac:spMk id="10" creationId="{835C610C-1784-40EF-BC06-877DDB1F89CA}"/>
          </ac:spMkLst>
        </pc:spChg>
        <pc:picChg chg="mod">
          <ac:chgData name="Josette Dobbins" userId="a960d351-47f5-49d4-9509-cdc94937d7c1" providerId="ADAL" clId="{9453B22A-3748-4644-9899-6EFA18A62856}" dt="2021-07-21T02:40:06.132" v="88" actId="1076"/>
          <ac:picMkLst>
            <pc:docMk/>
            <pc:sldMk cId="3060033857" sldId="289"/>
            <ac:picMk id="8" creationId="{D8867516-A7B0-456B-9813-A28CE32AE662}"/>
          </ac:picMkLst>
        </pc:picChg>
        <pc:cxnChg chg="add del mod">
          <ac:chgData name="Josette Dobbins" userId="a960d351-47f5-49d4-9509-cdc94937d7c1" providerId="ADAL" clId="{9453B22A-3748-4644-9899-6EFA18A62856}" dt="2021-07-21T02:37:20.545" v="71" actId="478"/>
          <ac:cxnSpMkLst>
            <pc:docMk/>
            <pc:sldMk cId="3060033857" sldId="289"/>
            <ac:cxnSpMk id="9" creationId="{47A6B95C-4598-4CD6-B7CC-561145866FF3}"/>
          </ac:cxnSpMkLst>
        </pc:cxnChg>
      </pc:sldChg>
      <pc:sldChg chg="addSp delSp modSp add ord modTransition">
        <pc:chgData name="Josette Dobbins" userId="a960d351-47f5-49d4-9509-cdc94937d7c1" providerId="ADAL" clId="{9453B22A-3748-4644-9899-6EFA18A62856}" dt="2021-07-21T07:36:16.026" v="3066"/>
        <pc:sldMkLst>
          <pc:docMk/>
          <pc:sldMk cId="3060033857" sldId="289"/>
        </pc:sldMkLst>
        <pc:spChg chg="del">
          <ac:chgData name="Josette Dobbins" userId="a960d351-47f5-49d4-9509-cdc94937d7c1" providerId="ADAL" clId="{9453B22A-3748-4644-9899-6EFA18A62856}" dt="2021-07-21T06:20:50.176" v="2168" actId="478"/>
          <ac:spMkLst>
            <pc:docMk/>
            <pc:sldMk cId="3060033857" sldId="289"/>
            <ac:spMk id="2" creationId="{00000000-0000-0000-0000-000000000000}"/>
          </ac:spMkLst>
        </pc:spChg>
        <pc:spChg chg="mod">
          <ac:chgData name="Josette Dobbins" userId="a960d351-47f5-49d4-9509-cdc94937d7c1" providerId="ADAL" clId="{9453B22A-3748-4644-9899-6EFA18A62856}" dt="2021-07-21T06:32:39.443" v="2411" actId="20577"/>
          <ac:spMkLst>
            <pc:docMk/>
            <pc:sldMk cId="3060033857" sldId="289"/>
            <ac:spMk id="3" creationId="{00000000-0000-0000-0000-000000000000}"/>
          </ac:spMkLst>
        </pc:spChg>
        <pc:spChg chg="del mod">
          <ac:chgData name="Josette Dobbins" userId="a960d351-47f5-49d4-9509-cdc94937d7c1" providerId="ADAL" clId="{9453B22A-3748-4644-9899-6EFA18A62856}" dt="2021-07-21T06:16:21.711" v="2135" actId="478"/>
          <ac:spMkLst>
            <pc:docMk/>
            <pc:sldMk cId="3060033857" sldId="289"/>
            <ac:spMk id="10" creationId="{835C610C-1784-40EF-BC06-877DDB1F89CA}"/>
          </ac:spMkLst>
        </pc:spChg>
        <pc:spChg chg="add del mod">
          <ac:chgData name="Josette Dobbins" userId="a960d351-47f5-49d4-9509-cdc94937d7c1" providerId="ADAL" clId="{9453B22A-3748-4644-9899-6EFA18A62856}" dt="2021-07-21T06:21:18.750" v="2175"/>
          <ac:spMkLst>
            <pc:docMk/>
            <pc:sldMk cId="3060033857" sldId="289"/>
            <ac:spMk id="11" creationId="{6347A5D1-789E-44D2-9234-B2CC114A9ABF}"/>
          </ac:spMkLst>
        </pc:spChg>
        <pc:spChg chg="add del mod">
          <ac:chgData name="Josette Dobbins" userId="a960d351-47f5-49d4-9509-cdc94937d7c1" providerId="ADAL" clId="{9453B22A-3748-4644-9899-6EFA18A62856}" dt="2021-07-21T06:21:31.123" v="2178" actId="478"/>
          <ac:spMkLst>
            <pc:docMk/>
            <pc:sldMk cId="3060033857" sldId="289"/>
            <ac:spMk id="12" creationId="{8F51A412-AE4C-4747-BE63-F79F407489F8}"/>
          </ac:spMkLst>
        </pc:spChg>
        <pc:spChg chg="add del mod">
          <ac:chgData name="Josette Dobbins" userId="a960d351-47f5-49d4-9509-cdc94937d7c1" providerId="ADAL" clId="{9453B22A-3748-4644-9899-6EFA18A62856}" dt="2021-07-21T06:20:54.858" v="2169" actId="478"/>
          <ac:spMkLst>
            <pc:docMk/>
            <pc:sldMk cId="3060033857" sldId="289"/>
            <ac:spMk id="14" creationId="{90753E12-3B39-4429-8ED9-16CF97BD89EE}"/>
          </ac:spMkLst>
        </pc:spChg>
        <pc:spChg chg="add mod">
          <ac:chgData name="Josette Dobbins" userId="a960d351-47f5-49d4-9509-cdc94937d7c1" providerId="ADAL" clId="{9453B22A-3748-4644-9899-6EFA18A62856}" dt="2021-07-21T06:27:21.478" v="2261" actId="14100"/>
          <ac:spMkLst>
            <pc:docMk/>
            <pc:sldMk cId="3060033857" sldId="289"/>
            <ac:spMk id="15" creationId="{5A6EC054-5EF6-4349-A535-80AC3D44A7BA}"/>
          </ac:spMkLst>
        </pc:spChg>
        <pc:spChg chg="add mod">
          <ac:chgData name="Josette Dobbins" userId="a960d351-47f5-49d4-9509-cdc94937d7c1" providerId="ADAL" clId="{9453B22A-3748-4644-9899-6EFA18A62856}" dt="2021-07-21T06:27:32.711" v="2265" actId="1035"/>
          <ac:spMkLst>
            <pc:docMk/>
            <pc:sldMk cId="3060033857" sldId="289"/>
            <ac:spMk id="16" creationId="{FF584E10-8DB9-4D8F-B3AD-7B818DC7D04C}"/>
          </ac:spMkLst>
        </pc:spChg>
        <pc:spChg chg="add mod">
          <ac:chgData name="Josette Dobbins" userId="a960d351-47f5-49d4-9509-cdc94937d7c1" providerId="ADAL" clId="{9453B22A-3748-4644-9899-6EFA18A62856}" dt="2021-07-21T06:38:14.350" v="2596" actId="1076"/>
          <ac:spMkLst>
            <pc:docMk/>
            <pc:sldMk cId="3060033857" sldId="289"/>
            <ac:spMk id="19" creationId="{4D90FA17-D85B-4B07-9874-86D0AC88440B}"/>
          </ac:spMkLst>
        </pc:spChg>
        <pc:picChg chg="del">
          <ac:chgData name="Josette Dobbins" userId="a960d351-47f5-49d4-9509-cdc94937d7c1" providerId="ADAL" clId="{9453B22A-3748-4644-9899-6EFA18A62856}" dt="2021-07-21T06:15:26.031" v="2123" actId="478"/>
          <ac:picMkLst>
            <pc:docMk/>
            <pc:sldMk cId="3060033857" sldId="289"/>
            <ac:picMk id="5" creationId="{7ED4829B-B000-472D-814C-6A61FB73E2F1}"/>
          </ac:picMkLst>
        </pc:picChg>
        <pc:picChg chg="add del mod">
          <ac:chgData name="Josette Dobbins" userId="a960d351-47f5-49d4-9509-cdc94937d7c1" providerId="ADAL" clId="{9453B22A-3748-4644-9899-6EFA18A62856}" dt="2021-07-21T06:19:13.102" v="2148" actId="478"/>
          <ac:picMkLst>
            <pc:docMk/>
            <pc:sldMk cId="3060033857" sldId="289"/>
            <ac:picMk id="6" creationId="{D866F9D2-2B7C-4215-9F93-564A08FDA401}"/>
          </ac:picMkLst>
        </pc:picChg>
        <pc:picChg chg="mod">
          <ac:chgData name="Josette Dobbins" userId="a960d351-47f5-49d4-9509-cdc94937d7c1" providerId="ADAL" clId="{9453B22A-3748-4644-9899-6EFA18A62856}" dt="2021-07-21T06:21:40.340" v="2179" actId="1076"/>
          <ac:picMkLst>
            <pc:docMk/>
            <pc:sldMk cId="3060033857" sldId="289"/>
            <ac:picMk id="8" creationId="{D8867516-A7B0-456B-9813-A28CE32AE662}"/>
          </ac:picMkLst>
        </pc:picChg>
        <pc:picChg chg="add mod">
          <ac:chgData name="Josette Dobbins" userId="a960d351-47f5-49d4-9509-cdc94937d7c1" providerId="ADAL" clId="{9453B22A-3748-4644-9899-6EFA18A62856}" dt="2021-07-21T06:36:08.516" v="2540" actId="1076"/>
          <ac:picMkLst>
            <pc:docMk/>
            <pc:sldMk cId="3060033857" sldId="289"/>
            <ac:picMk id="9" creationId="{E7B2E3D1-4712-4A40-ADCE-B71B1D1BA8D8}"/>
          </ac:picMkLst>
        </pc:picChg>
        <pc:cxnChg chg="add mod">
          <ac:chgData name="Josette Dobbins" userId="a960d351-47f5-49d4-9509-cdc94937d7c1" providerId="ADAL" clId="{9453B22A-3748-4644-9899-6EFA18A62856}" dt="2021-07-21T06:33:13.025" v="2414" actId="1582"/>
          <ac:cxnSpMkLst>
            <pc:docMk/>
            <pc:sldMk cId="3060033857" sldId="289"/>
            <ac:cxnSpMk id="18" creationId="{5DB59C33-D1F7-4FC8-A50D-B651B6B1BA4F}"/>
          </ac:cxnSpMkLst>
        </pc:cxnChg>
      </pc:sldChg>
      <pc:sldChg chg="modSp del">
        <pc:chgData name="Josette Dobbins" userId="a960d351-47f5-49d4-9509-cdc94937d7c1" providerId="ADAL" clId="{9453B22A-3748-4644-9899-6EFA18A62856}" dt="2021-07-21T03:54:37.733" v="115" actId="2696"/>
        <pc:sldMkLst>
          <pc:docMk/>
          <pc:sldMk cId="0" sldId="290"/>
        </pc:sldMkLst>
        <pc:graphicFrameChg chg="modGraphic">
          <ac:chgData name="Josette Dobbins" userId="a960d351-47f5-49d4-9509-cdc94937d7c1" providerId="ADAL" clId="{9453B22A-3748-4644-9899-6EFA18A62856}" dt="2021-07-21T03:10:40.958" v="107" actId="6549"/>
          <ac:graphicFrameMkLst>
            <pc:docMk/>
            <pc:sldMk cId="0" sldId="290"/>
            <ac:graphicFrameMk id="18" creationId="{00000000-0000-0000-0000-000000000000}"/>
          </ac:graphicFrameMkLst>
        </pc:graphicFrameChg>
      </pc:sldChg>
      <pc:sldChg chg="modTransition">
        <pc:chgData name="Josette Dobbins" userId="a960d351-47f5-49d4-9509-cdc94937d7c1" providerId="ADAL" clId="{9453B22A-3748-4644-9899-6EFA18A62856}" dt="2021-07-21T07:35:18.256" v="3061"/>
        <pc:sldMkLst>
          <pc:docMk/>
          <pc:sldMk cId="0" sldId="293"/>
        </pc:sldMkLst>
      </pc:sldChg>
      <pc:sldChg chg="modSp">
        <pc:chgData name="Josette Dobbins" userId="a960d351-47f5-49d4-9509-cdc94937d7c1" providerId="ADAL" clId="{9453B22A-3748-4644-9899-6EFA18A62856}" dt="2021-07-21T07:17:59.712" v="2956" actId="1076"/>
        <pc:sldMkLst>
          <pc:docMk/>
          <pc:sldMk cId="0" sldId="294"/>
        </pc:sldMkLst>
        <pc:spChg chg="mod">
          <ac:chgData name="Josette Dobbins" userId="a960d351-47f5-49d4-9509-cdc94937d7c1" providerId="ADAL" clId="{9453B22A-3748-4644-9899-6EFA18A62856}" dt="2021-07-21T07:17:59.712" v="2956" actId="1076"/>
          <ac:spMkLst>
            <pc:docMk/>
            <pc:sldMk cId="0" sldId="294"/>
            <ac:spMk id="3" creationId="{8444D4A8-27E7-41B5-A553-591F2ABEC64D}"/>
          </ac:spMkLst>
        </pc:spChg>
      </pc:sldChg>
      <pc:sldChg chg="modTransition">
        <pc:chgData name="Josette Dobbins" userId="a960d351-47f5-49d4-9509-cdc94937d7c1" providerId="ADAL" clId="{9453B22A-3748-4644-9899-6EFA18A62856}" dt="2021-07-21T07:39:29.206" v="3085"/>
        <pc:sldMkLst>
          <pc:docMk/>
          <pc:sldMk cId="0" sldId="295"/>
        </pc:sldMkLst>
      </pc:sldChg>
      <pc:sldChg chg="modSp modTransition">
        <pc:chgData name="Josette Dobbins" userId="a960d351-47f5-49d4-9509-cdc94937d7c1" providerId="ADAL" clId="{9453B22A-3748-4644-9899-6EFA18A62856}" dt="2021-07-21T07:38:19.018" v="3078"/>
        <pc:sldMkLst>
          <pc:docMk/>
          <pc:sldMk cId="0" sldId="296"/>
        </pc:sldMkLst>
        <pc:spChg chg="mod">
          <ac:chgData name="Josette Dobbins" userId="a960d351-47f5-49d4-9509-cdc94937d7c1" providerId="ADAL" clId="{9453B22A-3748-4644-9899-6EFA18A62856}" dt="2021-07-21T07:16:34.245" v="2936" actId="1076"/>
          <ac:spMkLst>
            <pc:docMk/>
            <pc:sldMk cId="0" sldId="296"/>
            <ac:spMk id="13" creationId="{419EAB6E-9452-47D6-BAF8-5FEE468BCA68}"/>
          </ac:spMkLst>
        </pc:spChg>
      </pc:sldChg>
      <pc:sldChg chg="del">
        <pc:chgData name="Josette Dobbins" userId="a960d351-47f5-49d4-9509-cdc94937d7c1" providerId="ADAL" clId="{9453B22A-3748-4644-9899-6EFA18A62856}" dt="2021-07-21T06:06:54.128" v="2045" actId="2696"/>
        <pc:sldMkLst>
          <pc:docMk/>
          <pc:sldMk cId="0" sldId="297"/>
        </pc:sldMkLst>
      </pc:sldChg>
      <pc:sldChg chg="del ord">
        <pc:chgData name="Josette Dobbins" userId="a960d351-47f5-49d4-9509-cdc94937d7c1" providerId="ADAL" clId="{9453B22A-3748-4644-9899-6EFA18A62856}" dt="2021-07-21T07:21:50.611" v="2984" actId="2696"/>
        <pc:sldMkLst>
          <pc:docMk/>
          <pc:sldMk cId="0" sldId="298"/>
        </pc:sldMkLst>
      </pc:sldChg>
      <pc:sldChg chg="modSp">
        <pc:chgData name="Josette Dobbins" userId="a960d351-47f5-49d4-9509-cdc94937d7c1" providerId="ADAL" clId="{9453B22A-3748-4644-9899-6EFA18A62856}" dt="2021-07-21T02:29:17.001" v="69" actId="14100"/>
        <pc:sldMkLst>
          <pc:docMk/>
          <pc:sldMk cId="3989923275" sldId="301"/>
        </pc:sldMkLst>
        <pc:spChg chg="mod">
          <ac:chgData name="Josette Dobbins" userId="a960d351-47f5-49d4-9509-cdc94937d7c1" providerId="ADAL" clId="{9453B22A-3748-4644-9899-6EFA18A62856}" dt="2021-07-21T02:29:17.001" v="69" actId="14100"/>
          <ac:spMkLst>
            <pc:docMk/>
            <pc:sldMk cId="3989923275" sldId="301"/>
            <ac:spMk id="3" creationId="{200B3D2B-613A-41BE-987D-E6A1324B456D}"/>
          </ac:spMkLst>
        </pc:spChg>
      </pc:sldChg>
      <pc:sldChg chg="addSp delSp modSp modTransition">
        <pc:chgData name="Josette Dobbins" userId="a960d351-47f5-49d4-9509-cdc94937d7c1" providerId="ADAL" clId="{9453B22A-3748-4644-9899-6EFA18A62856}" dt="2021-07-21T07:40:16.129" v="3087"/>
        <pc:sldMkLst>
          <pc:docMk/>
          <pc:sldMk cId="4153678306" sldId="302"/>
        </pc:sldMkLst>
        <pc:spChg chg="del">
          <ac:chgData name="Josette Dobbins" userId="a960d351-47f5-49d4-9509-cdc94937d7c1" providerId="ADAL" clId="{9453B22A-3748-4644-9899-6EFA18A62856}" dt="2021-07-21T07:23:10.536" v="2986" actId="478"/>
          <ac:spMkLst>
            <pc:docMk/>
            <pc:sldMk cId="4153678306" sldId="302"/>
            <ac:spMk id="3" creationId="{8DA35D05-4DB0-4C4F-9F03-29565BE6933C}"/>
          </ac:spMkLst>
        </pc:spChg>
        <pc:spChg chg="add del mod">
          <ac:chgData name="Josette Dobbins" userId="a960d351-47f5-49d4-9509-cdc94937d7c1" providerId="ADAL" clId="{9453B22A-3748-4644-9899-6EFA18A62856}" dt="2021-07-21T07:23:15.627" v="2988" actId="478"/>
          <ac:spMkLst>
            <pc:docMk/>
            <pc:sldMk cId="4153678306" sldId="302"/>
            <ac:spMk id="4" creationId="{C7F3DA7D-7DD8-4DE7-BCD5-5BCBD43437F2}"/>
          </ac:spMkLst>
        </pc:spChg>
        <pc:spChg chg="mod">
          <ac:chgData name="Josette Dobbins" userId="a960d351-47f5-49d4-9509-cdc94937d7c1" providerId="ADAL" clId="{9453B22A-3748-4644-9899-6EFA18A62856}" dt="2021-07-21T07:23:28.367" v="2989" actId="1076"/>
          <ac:spMkLst>
            <pc:docMk/>
            <pc:sldMk cId="4153678306" sldId="302"/>
            <ac:spMk id="12" creationId="{91814EC9-246A-4C6E-941E-5774FE72F08E}"/>
          </ac:spMkLst>
        </pc:spChg>
        <pc:picChg chg="del">
          <ac:chgData name="Josette Dobbins" userId="a960d351-47f5-49d4-9509-cdc94937d7c1" providerId="ADAL" clId="{9453B22A-3748-4644-9899-6EFA18A62856}" dt="2021-07-21T07:23:42.407" v="2990" actId="478"/>
          <ac:picMkLst>
            <pc:docMk/>
            <pc:sldMk cId="4153678306" sldId="302"/>
            <ac:picMk id="6" creationId="{AEF024CF-0F57-428B-8EE9-EA533907C634}"/>
          </ac:picMkLst>
        </pc:picChg>
        <pc:picChg chg="add del">
          <ac:chgData name="Josette Dobbins" userId="a960d351-47f5-49d4-9509-cdc94937d7c1" providerId="ADAL" clId="{9453B22A-3748-4644-9899-6EFA18A62856}" dt="2021-07-21T07:23:55.627" v="2993"/>
          <ac:picMkLst>
            <pc:docMk/>
            <pc:sldMk cId="4153678306" sldId="302"/>
            <ac:picMk id="10" creationId="{10994BFA-AA0E-400F-873C-34CA3FAFC485}"/>
          </ac:picMkLst>
        </pc:picChg>
      </pc:sldChg>
      <pc:sldChg chg="ord">
        <pc:chgData name="Josette Dobbins" userId="a960d351-47f5-49d4-9509-cdc94937d7c1" providerId="ADAL" clId="{9453B22A-3748-4644-9899-6EFA18A62856}" dt="2021-07-21T03:53:06.760" v="114"/>
        <pc:sldMkLst>
          <pc:docMk/>
          <pc:sldMk cId="2724510085" sldId="309"/>
        </pc:sldMkLst>
      </pc:sldChg>
      <pc:sldChg chg="modSp modTransition">
        <pc:chgData name="Josette Dobbins" userId="a960d351-47f5-49d4-9509-cdc94937d7c1" providerId="ADAL" clId="{9453B22A-3748-4644-9899-6EFA18A62856}" dt="2021-07-21T07:37:15.402" v="3072"/>
        <pc:sldMkLst>
          <pc:docMk/>
          <pc:sldMk cId="1752523594" sldId="310"/>
        </pc:sldMkLst>
        <pc:spChg chg="mod">
          <ac:chgData name="Josette Dobbins" userId="a960d351-47f5-49d4-9509-cdc94937d7c1" providerId="ADAL" clId="{9453B22A-3748-4644-9899-6EFA18A62856}" dt="2021-07-21T03:13:30.672" v="112" actId="20577"/>
          <ac:spMkLst>
            <pc:docMk/>
            <pc:sldMk cId="1752523594" sldId="310"/>
            <ac:spMk id="6" creationId="{09042A24-5813-43A7-BFEE-7E2D98028B08}"/>
          </ac:spMkLst>
        </pc:spChg>
      </pc:sldChg>
      <pc:sldChg chg="del">
        <pc:chgData name="Josette Dobbins" userId="a960d351-47f5-49d4-9509-cdc94937d7c1" providerId="ADAL" clId="{9453B22A-3748-4644-9899-6EFA18A62856}" dt="2021-07-21T07:22:40.371" v="2985" actId="2696"/>
        <pc:sldMkLst>
          <pc:docMk/>
          <pc:sldMk cId="2752814863" sldId="311"/>
        </pc:sldMkLst>
      </pc:sldChg>
      <pc:sldChg chg="delSp modSp del ord">
        <pc:chgData name="Josette Dobbins" userId="a960d351-47f5-49d4-9509-cdc94937d7c1" providerId="ADAL" clId="{9453B22A-3748-4644-9899-6EFA18A62856}" dt="2021-07-21T04:29:51.399" v="230" actId="2696"/>
        <pc:sldMkLst>
          <pc:docMk/>
          <pc:sldMk cId="1482902187" sldId="312"/>
        </pc:sldMkLst>
        <pc:spChg chg="del mod">
          <ac:chgData name="Josette Dobbins" userId="a960d351-47f5-49d4-9509-cdc94937d7c1" providerId="ADAL" clId="{9453B22A-3748-4644-9899-6EFA18A62856}" dt="2021-07-21T04:28:19.456" v="189"/>
          <ac:spMkLst>
            <pc:docMk/>
            <pc:sldMk cId="1482902187" sldId="312"/>
            <ac:spMk id="5" creationId="{54CEDC5D-441D-4063-A9A2-24F39DC7C69C}"/>
          </ac:spMkLst>
        </pc:spChg>
      </pc:sldChg>
      <pc:sldChg chg="modTransition">
        <pc:chgData name="Josette Dobbins" userId="a960d351-47f5-49d4-9509-cdc94937d7c1" providerId="ADAL" clId="{9453B22A-3748-4644-9899-6EFA18A62856}" dt="2021-07-21T07:38:29.367" v="3079"/>
        <pc:sldMkLst>
          <pc:docMk/>
          <pc:sldMk cId="3290878880" sldId="313"/>
        </pc:sldMkLst>
      </pc:sldChg>
      <pc:sldChg chg="modTransition">
        <pc:chgData name="Josette Dobbins" userId="a960d351-47f5-49d4-9509-cdc94937d7c1" providerId="ADAL" clId="{9453B22A-3748-4644-9899-6EFA18A62856}" dt="2021-07-21T07:38:46.441" v="3081"/>
        <pc:sldMkLst>
          <pc:docMk/>
          <pc:sldMk cId="1601079809" sldId="314"/>
        </pc:sldMkLst>
      </pc:sldChg>
      <pc:sldChg chg="ord">
        <pc:chgData name="Josette Dobbins" userId="a960d351-47f5-49d4-9509-cdc94937d7c1" providerId="ADAL" clId="{9453B22A-3748-4644-9899-6EFA18A62856}" dt="2021-07-21T03:57:02.021" v="118"/>
        <pc:sldMkLst>
          <pc:docMk/>
          <pc:sldMk cId="1479195096" sldId="315"/>
        </pc:sldMkLst>
      </pc:sldChg>
      <pc:sldChg chg="modSp modTransition">
        <pc:chgData name="Josette Dobbins" userId="a960d351-47f5-49d4-9509-cdc94937d7c1" providerId="ADAL" clId="{9453B22A-3748-4644-9899-6EFA18A62856}" dt="2021-07-21T07:38:39.152" v="3080"/>
        <pc:sldMkLst>
          <pc:docMk/>
          <pc:sldMk cId="1763500126" sldId="316"/>
        </pc:sldMkLst>
        <pc:spChg chg="mod">
          <ac:chgData name="Josette Dobbins" userId="a960d351-47f5-49d4-9509-cdc94937d7c1" providerId="ADAL" clId="{9453B22A-3748-4644-9899-6EFA18A62856}" dt="2021-07-21T07:17:10.528" v="2954" actId="20577"/>
          <ac:spMkLst>
            <pc:docMk/>
            <pc:sldMk cId="1763500126" sldId="316"/>
            <ac:spMk id="8" creationId="{00000000-0000-0000-0000-000000000000}"/>
          </ac:spMkLst>
        </pc:spChg>
      </pc:sldChg>
      <pc:sldChg chg="addSp modSp ord modTransition">
        <pc:chgData name="Josette Dobbins" userId="a960d351-47f5-49d4-9509-cdc94937d7c1" providerId="ADAL" clId="{9453B22A-3748-4644-9899-6EFA18A62856}" dt="2021-07-21T07:39:04.938" v="3083"/>
        <pc:sldMkLst>
          <pc:docMk/>
          <pc:sldMk cId="2721938094" sldId="317"/>
        </pc:sldMkLst>
        <pc:spChg chg="mod">
          <ac:chgData name="Josette Dobbins" userId="a960d351-47f5-49d4-9509-cdc94937d7c1" providerId="ADAL" clId="{9453B22A-3748-4644-9899-6EFA18A62856}" dt="2021-07-21T07:18:47.430" v="2958" actId="6549"/>
          <ac:spMkLst>
            <pc:docMk/>
            <pc:sldMk cId="2721938094" sldId="317"/>
            <ac:spMk id="7" creationId="{20046B99-B61A-4E77-ADF0-AACBB15EBC3E}"/>
          </ac:spMkLst>
        </pc:spChg>
        <pc:spChg chg="mod">
          <ac:chgData name="Josette Dobbins" userId="a960d351-47f5-49d4-9509-cdc94937d7c1" providerId="ADAL" clId="{9453B22A-3748-4644-9899-6EFA18A62856}" dt="2021-07-21T07:18:41.550" v="2957" actId="6549"/>
          <ac:spMkLst>
            <pc:docMk/>
            <pc:sldMk cId="2721938094" sldId="317"/>
            <ac:spMk id="11" creationId="{57C8607D-8CF1-4693-BEAA-515980722B6C}"/>
          </ac:spMkLst>
        </pc:spChg>
        <pc:picChg chg="add">
          <ac:chgData name="Josette Dobbins" userId="a960d351-47f5-49d4-9509-cdc94937d7c1" providerId="ADAL" clId="{9453B22A-3748-4644-9899-6EFA18A62856}" dt="2021-07-21T06:46:40.889" v="2650"/>
          <ac:picMkLst>
            <pc:docMk/>
            <pc:sldMk cId="2721938094" sldId="317"/>
            <ac:picMk id="6" creationId="{1CCA96C6-B5F2-421F-B807-42FFA71EB13F}"/>
          </ac:picMkLst>
        </pc:picChg>
      </pc:sldChg>
      <pc:sldChg chg="addSp modSp modTransition">
        <pc:chgData name="Josette Dobbins" userId="a960d351-47f5-49d4-9509-cdc94937d7c1" providerId="ADAL" clId="{9453B22A-3748-4644-9899-6EFA18A62856}" dt="2021-07-21T07:37:26.931" v="3074"/>
        <pc:sldMkLst>
          <pc:docMk/>
          <pc:sldMk cId="67181166" sldId="318"/>
        </pc:sldMkLst>
        <pc:spChg chg="add mod">
          <ac:chgData name="Josette Dobbins" userId="a960d351-47f5-49d4-9509-cdc94937d7c1" providerId="ADAL" clId="{9453B22A-3748-4644-9899-6EFA18A62856}" dt="2021-07-21T07:13:59.264" v="2914" actId="15"/>
          <ac:spMkLst>
            <pc:docMk/>
            <pc:sldMk cId="67181166" sldId="318"/>
            <ac:spMk id="5" creationId="{C0FFAB6F-AAD8-4831-95BC-050AE9D03826}"/>
          </ac:spMkLst>
        </pc:spChg>
        <pc:spChg chg="mod">
          <ac:chgData name="Josette Dobbins" userId="a960d351-47f5-49d4-9509-cdc94937d7c1" providerId="ADAL" clId="{9453B22A-3748-4644-9899-6EFA18A62856}" dt="2021-07-21T07:05:05.098" v="2836" actId="255"/>
          <ac:spMkLst>
            <pc:docMk/>
            <pc:sldMk cId="67181166" sldId="318"/>
            <ac:spMk id="11" creationId="{57C8607D-8CF1-4693-BEAA-515980722B6C}"/>
          </ac:spMkLst>
        </pc:spChg>
        <pc:picChg chg="add">
          <ac:chgData name="Josette Dobbins" userId="a960d351-47f5-49d4-9509-cdc94937d7c1" providerId="ADAL" clId="{9453B22A-3748-4644-9899-6EFA18A62856}" dt="2021-07-21T07:05:27.687" v="2858"/>
          <ac:picMkLst>
            <pc:docMk/>
            <pc:sldMk cId="67181166" sldId="318"/>
            <ac:picMk id="6" creationId="{9938B960-605E-4190-9EC5-814ED6FD8F50}"/>
          </ac:picMkLst>
        </pc:picChg>
      </pc:sldChg>
      <pc:sldChg chg="addSp modSp modTransition">
        <pc:chgData name="Josette Dobbins" userId="a960d351-47f5-49d4-9509-cdc94937d7c1" providerId="ADAL" clId="{9453B22A-3748-4644-9899-6EFA18A62856}" dt="2021-07-21T07:37:42.247" v="3077"/>
        <pc:sldMkLst>
          <pc:docMk/>
          <pc:sldMk cId="4279491594" sldId="319"/>
        </pc:sldMkLst>
        <pc:spChg chg="add mod">
          <ac:chgData name="Josette Dobbins" userId="a960d351-47f5-49d4-9509-cdc94937d7c1" providerId="ADAL" clId="{9453B22A-3748-4644-9899-6EFA18A62856}" dt="2021-07-21T06:41:45.304" v="2622" actId="1076"/>
          <ac:spMkLst>
            <pc:docMk/>
            <pc:sldMk cId="4279491594" sldId="319"/>
            <ac:spMk id="3" creationId="{147FAD6B-01B1-4EE3-B3E0-4E374C145E5E}"/>
          </ac:spMkLst>
        </pc:spChg>
        <pc:spChg chg="mod">
          <ac:chgData name="Josette Dobbins" userId="a960d351-47f5-49d4-9509-cdc94937d7c1" providerId="ADAL" clId="{9453B22A-3748-4644-9899-6EFA18A62856}" dt="2021-07-21T07:16:19.893" v="2935" actId="113"/>
          <ac:spMkLst>
            <pc:docMk/>
            <pc:sldMk cId="4279491594" sldId="319"/>
            <ac:spMk id="7" creationId="{20046B99-B61A-4E77-ADF0-AACBB15EBC3E}"/>
          </ac:spMkLst>
        </pc:spChg>
        <pc:picChg chg="add">
          <ac:chgData name="Josette Dobbins" userId="a960d351-47f5-49d4-9509-cdc94937d7c1" providerId="ADAL" clId="{9453B22A-3748-4644-9899-6EFA18A62856}" dt="2021-07-21T07:15:28.880" v="2931"/>
          <ac:picMkLst>
            <pc:docMk/>
            <pc:sldMk cId="4279491594" sldId="319"/>
            <ac:picMk id="8" creationId="{2A9A975F-7416-432F-B7B8-A83680B8A67A}"/>
          </ac:picMkLst>
        </pc:picChg>
      </pc:sldChg>
      <pc:sldChg chg="add modTransition">
        <pc:chgData name="Josette Dobbins" userId="a960d351-47f5-49d4-9509-cdc94937d7c1" providerId="ADAL" clId="{9453B22A-3748-4644-9899-6EFA18A62856}" dt="2021-07-21T07:36:26.468" v="3067"/>
        <pc:sldMkLst>
          <pc:docMk/>
          <pc:sldMk cId="2748444449" sldId="320"/>
        </pc:sldMkLst>
      </pc:sldChg>
      <pc:sldChg chg="modSp add modTransition">
        <pc:chgData name="Josette Dobbins" userId="a960d351-47f5-49d4-9509-cdc94937d7c1" providerId="ADAL" clId="{9453B22A-3748-4644-9899-6EFA18A62856}" dt="2021-07-21T07:42:39.562" v="3089"/>
        <pc:sldMkLst>
          <pc:docMk/>
          <pc:sldMk cId="3778099891" sldId="321"/>
        </pc:sldMkLst>
        <pc:spChg chg="mod">
          <ac:chgData name="Josette Dobbins" userId="a960d351-47f5-49d4-9509-cdc94937d7c1" providerId="ADAL" clId="{9453B22A-3748-4644-9899-6EFA18A62856}" dt="2021-07-21T04:43:45.361" v="478" actId="6549"/>
          <ac:spMkLst>
            <pc:docMk/>
            <pc:sldMk cId="3778099891" sldId="321"/>
            <ac:spMk id="5" creationId="{54CEDC5D-441D-4063-A9A2-24F39DC7C69C}"/>
          </ac:spMkLst>
        </pc:spChg>
        <pc:spChg chg="mod">
          <ac:chgData name="Josette Dobbins" userId="a960d351-47f5-49d4-9509-cdc94937d7c1" providerId="ADAL" clId="{9453B22A-3748-4644-9899-6EFA18A62856}" dt="2021-07-21T04:42:48.801" v="477" actId="5793"/>
          <ac:spMkLst>
            <pc:docMk/>
            <pc:sldMk cId="3778099891" sldId="321"/>
            <ac:spMk id="7" creationId="{9C2A9BE7-0F2C-46D9-9085-703817E9AB45}"/>
          </ac:spMkLst>
        </pc:spChg>
      </pc:sldChg>
      <pc:sldChg chg="add del">
        <pc:chgData name="Josette Dobbins" userId="a960d351-47f5-49d4-9509-cdc94937d7c1" providerId="ADAL" clId="{9453B22A-3748-4644-9899-6EFA18A62856}" dt="2021-07-21T04:33:08.495" v="279" actId="2696"/>
        <pc:sldMkLst>
          <pc:docMk/>
          <pc:sldMk cId="3938652905" sldId="321"/>
        </pc:sldMkLst>
      </pc:sldChg>
      <pc:sldChg chg="modSp add ord modTransition">
        <pc:chgData name="Josette Dobbins" userId="a960d351-47f5-49d4-9509-cdc94937d7c1" providerId="ADAL" clId="{9453B22A-3748-4644-9899-6EFA18A62856}" dt="2021-07-21T07:43:09.593" v="3094"/>
        <pc:sldMkLst>
          <pc:docMk/>
          <pc:sldMk cId="1558330600" sldId="322"/>
        </pc:sldMkLst>
        <pc:spChg chg="mod">
          <ac:chgData name="Josette Dobbins" userId="a960d351-47f5-49d4-9509-cdc94937d7c1" providerId="ADAL" clId="{9453B22A-3748-4644-9899-6EFA18A62856}" dt="2021-07-21T05:11:09.354" v="982" actId="20577"/>
          <ac:spMkLst>
            <pc:docMk/>
            <pc:sldMk cId="1558330600" sldId="322"/>
            <ac:spMk id="5" creationId="{54CEDC5D-441D-4063-A9A2-24F39DC7C69C}"/>
          </ac:spMkLst>
        </pc:spChg>
        <pc:spChg chg="mod">
          <ac:chgData name="Josette Dobbins" userId="a960d351-47f5-49d4-9509-cdc94937d7c1" providerId="ADAL" clId="{9453B22A-3748-4644-9899-6EFA18A62856}" dt="2021-07-21T04:45:29.635" v="533" actId="20577"/>
          <ac:spMkLst>
            <pc:docMk/>
            <pc:sldMk cId="1558330600" sldId="322"/>
            <ac:spMk id="7" creationId="{9C2A9BE7-0F2C-46D9-9085-703817E9AB45}"/>
          </ac:spMkLst>
        </pc:spChg>
      </pc:sldChg>
      <pc:sldChg chg="delSp modSp add modTransition">
        <pc:chgData name="Josette Dobbins" userId="a960d351-47f5-49d4-9509-cdc94937d7c1" providerId="ADAL" clId="{9453B22A-3748-4644-9899-6EFA18A62856}" dt="2021-07-21T07:34:49.037" v="3057"/>
        <pc:sldMkLst>
          <pc:docMk/>
          <pc:sldMk cId="106440363" sldId="323"/>
        </pc:sldMkLst>
        <pc:spChg chg="mod">
          <ac:chgData name="Josette Dobbins" userId="a960d351-47f5-49d4-9509-cdc94937d7c1" providerId="ADAL" clId="{9453B22A-3748-4644-9899-6EFA18A62856}" dt="2021-07-21T05:48:44.991" v="1912" actId="20577"/>
          <ac:spMkLst>
            <pc:docMk/>
            <pc:sldMk cId="106440363" sldId="323"/>
            <ac:spMk id="2" creationId="{5F30F794-5F78-4800-80A9-89AFED992E8E}"/>
          </ac:spMkLst>
        </pc:spChg>
        <pc:spChg chg="del">
          <ac:chgData name="Josette Dobbins" userId="a960d351-47f5-49d4-9509-cdc94937d7c1" providerId="ADAL" clId="{9453B22A-3748-4644-9899-6EFA18A62856}" dt="2021-07-21T05:47:32.446" v="1901" actId="478"/>
          <ac:spMkLst>
            <pc:docMk/>
            <pc:sldMk cId="106440363" sldId="323"/>
            <ac:spMk id="4" creationId="{4D2C30E7-9C79-4998-A304-EB8F0A64CE89}"/>
          </ac:spMkLst>
        </pc:spChg>
      </pc:sldChg>
      <pc:sldChg chg="addSp delSp modSp add">
        <pc:chgData name="Josette Dobbins" userId="a960d351-47f5-49d4-9509-cdc94937d7c1" providerId="ADAL" clId="{9453B22A-3748-4644-9899-6EFA18A62856}" dt="2021-07-21T05:46:12.380" v="1889" actId="179"/>
        <pc:sldMkLst>
          <pc:docMk/>
          <pc:sldMk cId="145647521" sldId="324"/>
        </pc:sldMkLst>
        <pc:spChg chg="mod">
          <ac:chgData name="Josette Dobbins" userId="a960d351-47f5-49d4-9509-cdc94937d7c1" providerId="ADAL" clId="{9453B22A-3748-4644-9899-6EFA18A62856}" dt="2021-07-21T05:22:35.169" v="1433" actId="6549"/>
          <ac:spMkLst>
            <pc:docMk/>
            <pc:sldMk cId="145647521" sldId="324"/>
            <ac:spMk id="2" creationId="{5F30F794-5F78-4800-80A9-89AFED992E8E}"/>
          </ac:spMkLst>
        </pc:spChg>
        <pc:spChg chg="del mod">
          <ac:chgData name="Josette Dobbins" userId="a960d351-47f5-49d4-9509-cdc94937d7c1" providerId="ADAL" clId="{9453B22A-3748-4644-9899-6EFA18A62856}" dt="2021-07-21T05:12:03.907" v="1001" actId="478"/>
          <ac:spMkLst>
            <pc:docMk/>
            <pc:sldMk cId="145647521" sldId="324"/>
            <ac:spMk id="6" creationId="{FBD643A2-4CAE-459A-8E96-920044058534}"/>
          </ac:spMkLst>
        </pc:spChg>
        <pc:spChg chg="add mod">
          <ac:chgData name="Josette Dobbins" userId="a960d351-47f5-49d4-9509-cdc94937d7c1" providerId="ADAL" clId="{9453B22A-3748-4644-9899-6EFA18A62856}" dt="2021-07-21T05:46:12.380" v="1889" actId="179"/>
          <ac:spMkLst>
            <pc:docMk/>
            <pc:sldMk cId="145647521" sldId="324"/>
            <ac:spMk id="11" creationId="{0BF6B869-CB59-4D58-8A58-E6C55E42A7C4}"/>
          </ac:spMkLst>
        </pc:spChg>
        <pc:picChg chg="add del mod">
          <ac:chgData name="Josette Dobbins" userId="a960d351-47f5-49d4-9509-cdc94937d7c1" providerId="ADAL" clId="{9453B22A-3748-4644-9899-6EFA18A62856}" dt="2021-07-21T05:09:06.285" v="933" actId="478"/>
          <ac:picMkLst>
            <pc:docMk/>
            <pc:sldMk cId="145647521" sldId="324"/>
            <ac:picMk id="4" creationId="{76F77B4C-EEF9-43B7-83B5-E7EB855391F2}"/>
          </ac:picMkLst>
        </pc:picChg>
        <pc:picChg chg="del">
          <ac:chgData name="Josette Dobbins" userId="a960d351-47f5-49d4-9509-cdc94937d7c1" providerId="ADAL" clId="{9453B22A-3748-4644-9899-6EFA18A62856}" dt="2021-07-21T05:07:02.858" v="930" actId="478"/>
          <ac:picMkLst>
            <pc:docMk/>
            <pc:sldMk cId="145647521" sldId="324"/>
            <ac:picMk id="5" creationId="{50E28843-EDFE-4CF0-BDA2-3BB2703FFC9F}"/>
          </ac:picMkLst>
        </pc:picChg>
        <pc:cxnChg chg="del mod">
          <ac:chgData name="Josette Dobbins" userId="a960d351-47f5-49d4-9509-cdc94937d7c1" providerId="ADAL" clId="{9453B22A-3748-4644-9899-6EFA18A62856}" dt="2021-07-21T05:12:03.213" v="1000" actId="478"/>
          <ac:cxnSpMkLst>
            <pc:docMk/>
            <pc:sldMk cId="145647521" sldId="324"/>
            <ac:cxnSpMk id="10" creationId="{D6D39249-62D3-4ED2-9912-C27BAF130C8A}"/>
          </ac:cxnSpMkLst>
        </pc:cxnChg>
      </pc:sldChg>
      <pc:sldChg chg="modSp add modTransition">
        <pc:chgData name="Josette Dobbins" userId="a960d351-47f5-49d4-9509-cdc94937d7c1" providerId="ADAL" clId="{9453B22A-3748-4644-9899-6EFA18A62856}" dt="2021-07-21T07:34:56.774" v="3058"/>
        <pc:sldMkLst>
          <pc:docMk/>
          <pc:sldMk cId="30256110" sldId="325"/>
        </pc:sldMkLst>
        <pc:spChg chg="mod">
          <ac:chgData name="Josette Dobbins" userId="a960d351-47f5-49d4-9509-cdc94937d7c1" providerId="ADAL" clId="{9453B22A-3748-4644-9899-6EFA18A62856}" dt="2021-07-21T06:01:51.278" v="2032" actId="20577"/>
          <ac:spMkLst>
            <pc:docMk/>
            <pc:sldMk cId="30256110" sldId="325"/>
            <ac:spMk id="2" creationId="{5F30F794-5F78-4800-80A9-89AFED992E8E}"/>
          </ac:spMkLst>
        </pc:spChg>
        <pc:spChg chg="mod">
          <ac:chgData name="Josette Dobbins" userId="a960d351-47f5-49d4-9509-cdc94937d7c1" providerId="ADAL" clId="{9453B22A-3748-4644-9899-6EFA18A62856}" dt="2021-07-21T06:05:20.460" v="2042" actId="14100"/>
          <ac:spMkLst>
            <pc:docMk/>
            <pc:sldMk cId="30256110" sldId="325"/>
            <ac:spMk id="4" creationId="{4D2C30E7-9C79-4998-A304-EB8F0A64CE89}"/>
          </ac:spMkLst>
        </pc:spChg>
      </pc:sldChg>
      <pc:sldChg chg="add del">
        <pc:chgData name="Josette Dobbins" userId="a960d351-47f5-49d4-9509-cdc94937d7c1" providerId="ADAL" clId="{9453B22A-3748-4644-9899-6EFA18A62856}" dt="2021-07-21T07:04:54.699" v="2834" actId="2696"/>
        <pc:sldMkLst>
          <pc:docMk/>
          <pc:sldMk cId="1395973771" sldId="326"/>
        </pc:sldMkLst>
      </pc:sldChg>
      <pc:sldChg chg="addSp modSp add modTransition">
        <pc:chgData name="Josette Dobbins" userId="a960d351-47f5-49d4-9509-cdc94937d7c1" providerId="ADAL" clId="{9453B22A-3748-4644-9899-6EFA18A62856}" dt="2021-07-21T07:37:29.416" v="3075"/>
        <pc:sldMkLst>
          <pc:docMk/>
          <pc:sldMk cId="2453096987" sldId="327"/>
        </pc:sldMkLst>
        <pc:spChg chg="mod">
          <ac:chgData name="Josette Dobbins" userId="a960d351-47f5-49d4-9509-cdc94937d7c1" providerId="ADAL" clId="{9453B22A-3748-4644-9899-6EFA18A62856}" dt="2021-07-21T07:15:50.988" v="2933" actId="1076"/>
          <ac:spMkLst>
            <pc:docMk/>
            <pc:sldMk cId="2453096987" sldId="327"/>
            <ac:spMk id="5" creationId="{C0FFAB6F-AAD8-4831-95BC-050AE9D03826}"/>
          </ac:spMkLst>
        </pc:spChg>
        <pc:spChg chg="mod">
          <ac:chgData name="Josette Dobbins" userId="a960d351-47f5-49d4-9509-cdc94937d7c1" providerId="ADAL" clId="{9453B22A-3748-4644-9899-6EFA18A62856}" dt="2021-07-21T07:05:47.342" v="2863" actId="255"/>
          <ac:spMkLst>
            <pc:docMk/>
            <pc:sldMk cId="2453096987" sldId="327"/>
            <ac:spMk id="11" creationId="{57C8607D-8CF1-4693-BEAA-515980722B6C}"/>
          </ac:spMkLst>
        </pc:spChg>
        <pc:picChg chg="add">
          <ac:chgData name="Josette Dobbins" userId="a960d351-47f5-49d4-9509-cdc94937d7c1" providerId="ADAL" clId="{9453B22A-3748-4644-9899-6EFA18A62856}" dt="2021-07-21T07:05:37.178" v="2861"/>
          <ac:picMkLst>
            <pc:docMk/>
            <pc:sldMk cId="2453096987" sldId="327"/>
            <ac:picMk id="6" creationId="{ADD3E234-EDB3-46FD-8453-DC16CA289C1B}"/>
          </ac:picMkLst>
        </pc:picChg>
      </pc:sldChg>
      <pc:sldChg chg="delSp modSp add modTransition">
        <pc:chgData name="Josette Dobbins" userId="a960d351-47f5-49d4-9509-cdc94937d7c1" providerId="ADAL" clId="{9453B22A-3748-4644-9899-6EFA18A62856}" dt="2021-07-21T07:39:12.186" v="3084"/>
        <pc:sldMkLst>
          <pc:docMk/>
          <pc:sldMk cId="1071552752" sldId="328"/>
        </pc:sldMkLst>
        <pc:spChg chg="del">
          <ac:chgData name="Josette Dobbins" userId="a960d351-47f5-49d4-9509-cdc94937d7c1" providerId="ADAL" clId="{9453B22A-3748-4644-9899-6EFA18A62856}" dt="2021-07-21T07:20:57.058" v="2982" actId="478"/>
          <ac:spMkLst>
            <pc:docMk/>
            <pc:sldMk cId="1071552752" sldId="328"/>
            <ac:spMk id="7" creationId="{20046B99-B61A-4E77-ADF0-AACBB15EBC3E}"/>
          </ac:spMkLst>
        </pc:spChg>
        <pc:spChg chg="mod">
          <ac:chgData name="Josette Dobbins" userId="a960d351-47f5-49d4-9509-cdc94937d7c1" providerId="ADAL" clId="{9453B22A-3748-4644-9899-6EFA18A62856}" dt="2021-07-21T07:21:03.760" v="2983" actId="1076"/>
          <ac:spMkLst>
            <pc:docMk/>
            <pc:sldMk cId="1071552752" sldId="328"/>
            <ac:spMk id="11" creationId="{57C8607D-8CF1-4693-BEAA-515980722B6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C887C-1F67-4E3F-9105-A68C36B9CDA4}" type="doc">
      <dgm:prSet loTypeId="urn:microsoft.com/office/officeart/2011/layout/HexagonRadial" loCatId="cycle" qsTypeId="urn:microsoft.com/office/officeart/2005/8/quickstyle/simple5" qsCatId="simple" csTypeId="urn:microsoft.com/office/officeart/2005/8/colors/colorful2" csCatId="colorful" phldr="1"/>
      <dgm:spPr/>
      <dgm:t>
        <a:bodyPr/>
        <a:lstStyle/>
        <a:p>
          <a:endParaRPr lang="en-US"/>
        </a:p>
      </dgm:t>
    </dgm:pt>
    <dgm:pt modelId="{621DD7E1-43EA-4B73-B113-947392C7C8EE}">
      <dgm:prSet phldrT="[Text]" custT="1"/>
      <dgm:spPr/>
      <dgm:t>
        <a:bodyPr/>
        <a:lstStyle/>
        <a:p>
          <a:r>
            <a:rPr lang="en-US" sz="1600" dirty="0"/>
            <a:t>The Wheel of Purchasing Services</a:t>
          </a:r>
        </a:p>
      </dgm:t>
    </dgm:pt>
    <dgm:pt modelId="{02895003-3146-4871-AEC8-A5F380065F55}" type="parTrans" cxnId="{553BE4B0-5B0A-4148-8557-E02657850670}">
      <dgm:prSet/>
      <dgm:spPr/>
      <dgm:t>
        <a:bodyPr/>
        <a:lstStyle/>
        <a:p>
          <a:endParaRPr lang="en-US"/>
        </a:p>
      </dgm:t>
    </dgm:pt>
    <dgm:pt modelId="{F763C80E-2A96-4B5A-9DF4-967A56506483}" type="sibTrans" cxnId="{553BE4B0-5B0A-4148-8557-E02657850670}">
      <dgm:prSet/>
      <dgm:spPr/>
      <dgm:t>
        <a:bodyPr/>
        <a:lstStyle/>
        <a:p>
          <a:endParaRPr lang="en-US"/>
        </a:p>
      </dgm:t>
    </dgm:pt>
    <dgm:pt modelId="{64A61FA6-581D-459B-94A6-7E1DB0DBEBDC}">
      <dgm:prSet phldrT="[Text]" custT="1"/>
      <dgm:spPr/>
      <dgm:t>
        <a:bodyPr/>
        <a:lstStyle/>
        <a:p>
          <a:r>
            <a:rPr lang="en-US" sz="1300" dirty="0"/>
            <a:t>Determine Need</a:t>
          </a:r>
        </a:p>
      </dgm:t>
    </dgm:pt>
    <dgm:pt modelId="{EF857943-0C97-4682-A511-B6A23EAE605A}" type="parTrans" cxnId="{63755B69-2311-4559-980E-B782F1D95EB9}">
      <dgm:prSet/>
      <dgm:spPr/>
      <dgm:t>
        <a:bodyPr/>
        <a:lstStyle/>
        <a:p>
          <a:endParaRPr lang="en-US"/>
        </a:p>
      </dgm:t>
    </dgm:pt>
    <dgm:pt modelId="{634BD24D-5FF6-4397-B303-DFF0A035C68C}" type="sibTrans" cxnId="{63755B69-2311-4559-980E-B782F1D95EB9}">
      <dgm:prSet/>
      <dgm:spPr/>
      <dgm:t>
        <a:bodyPr/>
        <a:lstStyle/>
        <a:p>
          <a:endParaRPr lang="en-US"/>
        </a:p>
      </dgm:t>
    </dgm:pt>
    <dgm:pt modelId="{C4247AE5-BBFE-4987-BCD5-9478FB1479A8}">
      <dgm:prSet phldrT="[Text]" custT="1"/>
      <dgm:spPr/>
      <dgm:t>
        <a:bodyPr/>
        <a:lstStyle/>
        <a:p>
          <a:r>
            <a:rPr lang="en-US" sz="1300" dirty="0"/>
            <a:t>Explore and Select Vendor(s)</a:t>
          </a:r>
        </a:p>
      </dgm:t>
    </dgm:pt>
    <dgm:pt modelId="{2A4ADF09-7AB0-4494-93A8-EEA3429FC226}" type="parTrans" cxnId="{FE6060AC-CC33-41FE-A856-D66ADE761112}">
      <dgm:prSet/>
      <dgm:spPr/>
      <dgm:t>
        <a:bodyPr/>
        <a:lstStyle/>
        <a:p>
          <a:endParaRPr lang="en-US"/>
        </a:p>
      </dgm:t>
    </dgm:pt>
    <dgm:pt modelId="{AA1438C8-30A3-4237-B62B-E9582C14B547}" type="sibTrans" cxnId="{FE6060AC-CC33-41FE-A856-D66ADE761112}">
      <dgm:prSet/>
      <dgm:spPr/>
      <dgm:t>
        <a:bodyPr/>
        <a:lstStyle/>
        <a:p>
          <a:endParaRPr lang="en-US"/>
        </a:p>
      </dgm:t>
    </dgm:pt>
    <dgm:pt modelId="{E6625D1F-E600-4DFB-9EBC-90320C1F89DF}">
      <dgm:prSet phldrT="[Text]" custT="1"/>
      <dgm:spPr/>
      <dgm:t>
        <a:bodyPr/>
        <a:lstStyle/>
        <a:p>
          <a:r>
            <a:rPr lang="en-US" sz="1300" dirty="0"/>
            <a:t>Submit Requisition</a:t>
          </a:r>
        </a:p>
      </dgm:t>
    </dgm:pt>
    <dgm:pt modelId="{4BECF0C9-01F9-4803-8B93-CA0A902D36B6}" type="parTrans" cxnId="{81502C9A-53F4-4E6D-912D-387B68D2AD3A}">
      <dgm:prSet/>
      <dgm:spPr/>
      <dgm:t>
        <a:bodyPr/>
        <a:lstStyle/>
        <a:p>
          <a:endParaRPr lang="en-US"/>
        </a:p>
      </dgm:t>
    </dgm:pt>
    <dgm:pt modelId="{7CAE86AA-11D8-4E15-AB41-825668C80032}" type="sibTrans" cxnId="{81502C9A-53F4-4E6D-912D-387B68D2AD3A}">
      <dgm:prSet/>
      <dgm:spPr/>
      <dgm:t>
        <a:bodyPr/>
        <a:lstStyle/>
        <a:p>
          <a:endParaRPr lang="en-US"/>
        </a:p>
      </dgm:t>
    </dgm:pt>
    <dgm:pt modelId="{0E76D6FA-86AA-413E-85F2-1D4FC38E946E}">
      <dgm:prSet phldrT="[Text]" custT="1"/>
      <dgm:spPr/>
      <dgm:t>
        <a:bodyPr/>
        <a:lstStyle/>
        <a:p>
          <a:r>
            <a:rPr lang="en-US" sz="1300" dirty="0"/>
            <a:t>Convert Requisition to Purchase Order</a:t>
          </a:r>
        </a:p>
      </dgm:t>
    </dgm:pt>
    <dgm:pt modelId="{AB471550-A1EB-4214-A510-B2CD2AAFE3E3}" type="parTrans" cxnId="{B026CD38-352A-4C19-9EF3-20746B14971B}">
      <dgm:prSet/>
      <dgm:spPr/>
      <dgm:t>
        <a:bodyPr/>
        <a:lstStyle/>
        <a:p>
          <a:endParaRPr lang="en-US"/>
        </a:p>
      </dgm:t>
    </dgm:pt>
    <dgm:pt modelId="{77FF4A80-468B-48C5-9202-2B4C50FE7F57}" type="sibTrans" cxnId="{B026CD38-352A-4C19-9EF3-20746B14971B}">
      <dgm:prSet/>
      <dgm:spPr/>
      <dgm:t>
        <a:bodyPr/>
        <a:lstStyle/>
        <a:p>
          <a:endParaRPr lang="en-US"/>
        </a:p>
      </dgm:t>
    </dgm:pt>
    <dgm:pt modelId="{E4334D0E-8EFB-4408-BF68-586B7890B119}">
      <dgm:prSet phldrT="[Text]" custT="1"/>
      <dgm:spPr/>
      <dgm:t>
        <a:bodyPr/>
        <a:lstStyle/>
        <a:p>
          <a:r>
            <a:rPr lang="en-US" sz="1300" dirty="0"/>
            <a:t>Receive Goods</a:t>
          </a:r>
        </a:p>
      </dgm:t>
    </dgm:pt>
    <dgm:pt modelId="{89799A65-B4D6-469D-A5F5-840408C9965D}" type="parTrans" cxnId="{C8BF52CE-3B94-4E37-A33C-D8C5C5DF56AD}">
      <dgm:prSet/>
      <dgm:spPr/>
      <dgm:t>
        <a:bodyPr/>
        <a:lstStyle/>
        <a:p>
          <a:endParaRPr lang="en-US"/>
        </a:p>
      </dgm:t>
    </dgm:pt>
    <dgm:pt modelId="{CE020BA9-FB8B-499D-ABB6-EB3D46D65001}" type="sibTrans" cxnId="{C8BF52CE-3B94-4E37-A33C-D8C5C5DF56AD}">
      <dgm:prSet/>
      <dgm:spPr/>
      <dgm:t>
        <a:bodyPr/>
        <a:lstStyle/>
        <a:p>
          <a:endParaRPr lang="en-US"/>
        </a:p>
      </dgm:t>
    </dgm:pt>
    <dgm:pt modelId="{C273EFBF-0D69-4B54-AD7D-796923C2E270}">
      <dgm:prSet phldrT="[Text]" custT="1"/>
      <dgm:spPr/>
      <dgm:t>
        <a:bodyPr/>
        <a:lstStyle/>
        <a:p>
          <a:r>
            <a:rPr lang="en-US" sz="1300" dirty="0"/>
            <a:t>Submit Invoice to A/P for Payment</a:t>
          </a:r>
        </a:p>
      </dgm:t>
    </dgm:pt>
    <dgm:pt modelId="{5043AF8C-4DB0-457E-B6C0-B422E1022737}" type="parTrans" cxnId="{A1ABD58D-3B23-41EE-97C5-2258A906F5B5}">
      <dgm:prSet/>
      <dgm:spPr/>
      <dgm:t>
        <a:bodyPr/>
        <a:lstStyle/>
        <a:p>
          <a:endParaRPr lang="en-US"/>
        </a:p>
      </dgm:t>
    </dgm:pt>
    <dgm:pt modelId="{9E8ADE84-D79A-46AD-9DD6-996C034FFF7D}" type="sibTrans" cxnId="{A1ABD58D-3B23-41EE-97C5-2258A906F5B5}">
      <dgm:prSet/>
      <dgm:spPr/>
      <dgm:t>
        <a:bodyPr/>
        <a:lstStyle/>
        <a:p>
          <a:endParaRPr lang="en-US"/>
        </a:p>
      </dgm:t>
    </dgm:pt>
    <dgm:pt modelId="{5BAF9FDE-E766-409A-A157-7FC96AD55690}" type="pres">
      <dgm:prSet presAssocID="{A45C887C-1F67-4E3F-9105-A68C36B9CDA4}" presName="Name0" presStyleCnt="0">
        <dgm:presLayoutVars>
          <dgm:chMax val="1"/>
          <dgm:chPref val="1"/>
          <dgm:dir/>
          <dgm:animOne val="branch"/>
          <dgm:animLvl val="lvl"/>
        </dgm:presLayoutVars>
      </dgm:prSet>
      <dgm:spPr/>
    </dgm:pt>
    <dgm:pt modelId="{A4589D98-27CE-4FEF-A1DD-8F36926F762C}" type="pres">
      <dgm:prSet presAssocID="{621DD7E1-43EA-4B73-B113-947392C7C8EE}" presName="Parent" presStyleLbl="node0" presStyleIdx="0" presStyleCnt="1">
        <dgm:presLayoutVars>
          <dgm:chMax val="6"/>
          <dgm:chPref val="6"/>
        </dgm:presLayoutVars>
      </dgm:prSet>
      <dgm:spPr/>
    </dgm:pt>
    <dgm:pt modelId="{F9FDDA4D-1B89-4A6B-B58C-FDDF4F706DA9}" type="pres">
      <dgm:prSet presAssocID="{64A61FA6-581D-459B-94A6-7E1DB0DBEBDC}" presName="Accent1" presStyleCnt="0"/>
      <dgm:spPr/>
    </dgm:pt>
    <dgm:pt modelId="{48DE271F-C195-4D34-9987-E52250BD6E6B}" type="pres">
      <dgm:prSet presAssocID="{64A61FA6-581D-459B-94A6-7E1DB0DBEBDC}" presName="Accent" presStyleLbl="bgShp" presStyleIdx="0" presStyleCnt="6"/>
      <dgm:spPr/>
    </dgm:pt>
    <dgm:pt modelId="{C0ABB727-D039-4C16-9961-F4B1F6C1DCE9}" type="pres">
      <dgm:prSet presAssocID="{64A61FA6-581D-459B-94A6-7E1DB0DBEBDC}" presName="Child1" presStyleLbl="node1" presStyleIdx="0" presStyleCnt="6" custScaleX="104473">
        <dgm:presLayoutVars>
          <dgm:chMax val="0"/>
          <dgm:chPref val="0"/>
          <dgm:bulletEnabled val="1"/>
        </dgm:presLayoutVars>
      </dgm:prSet>
      <dgm:spPr/>
    </dgm:pt>
    <dgm:pt modelId="{5C4BEC65-084F-4387-900C-4EAD833F8FAD}" type="pres">
      <dgm:prSet presAssocID="{C4247AE5-BBFE-4987-BCD5-9478FB1479A8}" presName="Accent2" presStyleCnt="0"/>
      <dgm:spPr/>
    </dgm:pt>
    <dgm:pt modelId="{711002A9-79F0-4D5D-8D93-7C9B0A342391}" type="pres">
      <dgm:prSet presAssocID="{C4247AE5-BBFE-4987-BCD5-9478FB1479A8}" presName="Accent" presStyleLbl="bgShp" presStyleIdx="1" presStyleCnt="6"/>
      <dgm:spPr/>
    </dgm:pt>
    <dgm:pt modelId="{CAC2E8C9-41EF-4C02-908C-123EFFF51EBB}" type="pres">
      <dgm:prSet presAssocID="{C4247AE5-BBFE-4987-BCD5-9478FB1479A8}" presName="Child2" presStyleLbl="node1" presStyleIdx="1" presStyleCnt="6">
        <dgm:presLayoutVars>
          <dgm:chMax val="0"/>
          <dgm:chPref val="0"/>
          <dgm:bulletEnabled val="1"/>
        </dgm:presLayoutVars>
      </dgm:prSet>
      <dgm:spPr/>
    </dgm:pt>
    <dgm:pt modelId="{21DC2510-F090-4340-886C-18B89F354CD4}" type="pres">
      <dgm:prSet presAssocID="{E6625D1F-E600-4DFB-9EBC-90320C1F89DF}" presName="Accent3" presStyleCnt="0"/>
      <dgm:spPr/>
    </dgm:pt>
    <dgm:pt modelId="{BFAFCE2B-A6E3-4C5B-BC6E-120101086A70}" type="pres">
      <dgm:prSet presAssocID="{E6625D1F-E600-4DFB-9EBC-90320C1F89DF}" presName="Accent" presStyleLbl="bgShp" presStyleIdx="2" presStyleCnt="6"/>
      <dgm:spPr/>
    </dgm:pt>
    <dgm:pt modelId="{A968061F-6DAA-4C9D-AB72-F6636CBF4C09}" type="pres">
      <dgm:prSet presAssocID="{E6625D1F-E600-4DFB-9EBC-90320C1F89DF}" presName="Child3" presStyleLbl="node1" presStyleIdx="2" presStyleCnt="6">
        <dgm:presLayoutVars>
          <dgm:chMax val="0"/>
          <dgm:chPref val="0"/>
          <dgm:bulletEnabled val="1"/>
        </dgm:presLayoutVars>
      </dgm:prSet>
      <dgm:spPr/>
    </dgm:pt>
    <dgm:pt modelId="{9FAAA817-FC51-475A-9A8F-72F07DA71033}" type="pres">
      <dgm:prSet presAssocID="{0E76D6FA-86AA-413E-85F2-1D4FC38E946E}" presName="Accent4" presStyleCnt="0"/>
      <dgm:spPr/>
    </dgm:pt>
    <dgm:pt modelId="{FC98E6B0-1D9F-4525-94E9-E8D4D8AE238A}" type="pres">
      <dgm:prSet presAssocID="{0E76D6FA-86AA-413E-85F2-1D4FC38E946E}" presName="Accent" presStyleLbl="bgShp" presStyleIdx="3" presStyleCnt="6"/>
      <dgm:spPr/>
    </dgm:pt>
    <dgm:pt modelId="{C72533CD-3450-441F-9667-17E5F2276C03}" type="pres">
      <dgm:prSet presAssocID="{0E76D6FA-86AA-413E-85F2-1D4FC38E946E}" presName="Child4" presStyleLbl="node1" presStyleIdx="3" presStyleCnt="6">
        <dgm:presLayoutVars>
          <dgm:chMax val="0"/>
          <dgm:chPref val="0"/>
          <dgm:bulletEnabled val="1"/>
        </dgm:presLayoutVars>
      </dgm:prSet>
      <dgm:spPr/>
    </dgm:pt>
    <dgm:pt modelId="{E64FB113-60EC-4329-8284-0F22788EE314}" type="pres">
      <dgm:prSet presAssocID="{E4334D0E-8EFB-4408-BF68-586B7890B119}" presName="Accent5" presStyleCnt="0"/>
      <dgm:spPr/>
    </dgm:pt>
    <dgm:pt modelId="{BAD03340-03CA-48E0-9EC2-92F10C6C812D}" type="pres">
      <dgm:prSet presAssocID="{E4334D0E-8EFB-4408-BF68-586B7890B119}" presName="Accent" presStyleLbl="bgShp" presStyleIdx="4" presStyleCnt="6"/>
      <dgm:spPr/>
    </dgm:pt>
    <dgm:pt modelId="{CF7CEEBF-DF1B-48FF-AB89-647AE7543771}" type="pres">
      <dgm:prSet presAssocID="{E4334D0E-8EFB-4408-BF68-586B7890B119}" presName="Child5" presStyleLbl="node1" presStyleIdx="4" presStyleCnt="6">
        <dgm:presLayoutVars>
          <dgm:chMax val="0"/>
          <dgm:chPref val="0"/>
          <dgm:bulletEnabled val="1"/>
        </dgm:presLayoutVars>
      </dgm:prSet>
      <dgm:spPr/>
    </dgm:pt>
    <dgm:pt modelId="{FE306235-9243-426A-BA81-D8CC039A7973}" type="pres">
      <dgm:prSet presAssocID="{C273EFBF-0D69-4B54-AD7D-796923C2E270}" presName="Accent6" presStyleCnt="0"/>
      <dgm:spPr/>
    </dgm:pt>
    <dgm:pt modelId="{AC702906-27BB-4CED-8C83-8977A7E54348}" type="pres">
      <dgm:prSet presAssocID="{C273EFBF-0D69-4B54-AD7D-796923C2E270}" presName="Accent" presStyleLbl="bgShp" presStyleIdx="5" presStyleCnt="6"/>
      <dgm:spPr/>
    </dgm:pt>
    <dgm:pt modelId="{39EC5ADE-8A03-4789-BBA5-77C9D861A28C}" type="pres">
      <dgm:prSet presAssocID="{C273EFBF-0D69-4B54-AD7D-796923C2E270}" presName="Child6" presStyleLbl="node1" presStyleIdx="5" presStyleCnt="6">
        <dgm:presLayoutVars>
          <dgm:chMax val="0"/>
          <dgm:chPref val="0"/>
          <dgm:bulletEnabled val="1"/>
        </dgm:presLayoutVars>
      </dgm:prSet>
      <dgm:spPr/>
    </dgm:pt>
  </dgm:ptLst>
  <dgm:cxnLst>
    <dgm:cxn modelId="{389E4D13-1DD1-459D-A948-6B638FB88999}" type="presOf" srcId="{621DD7E1-43EA-4B73-B113-947392C7C8EE}" destId="{A4589D98-27CE-4FEF-A1DD-8F36926F762C}" srcOrd="0" destOrd="0" presId="urn:microsoft.com/office/officeart/2011/layout/HexagonRadial"/>
    <dgm:cxn modelId="{FAF9F227-866F-4EC1-8A6B-6CA462A23F28}" type="presOf" srcId="{0E76D6FA-86AA-413E-85F2-1D4FC38E946E}" destId="{C72533CD-3450-441F-9667-17E5F2276C03}" srcOrd="0" destOrd="0" presId="urn:microsoft.com/office/officeart/2011/layout/HexagonRadial"/>
    <dgm:cxn modelId="{B026CD38-352A-4C19-9EF3-20746B14971B}" srcId="{621DD7E1-43EA-4B73-B113-947392C7C8EE}" destId="{0E76D6FA-86AA-413E-85F2-1D4FC38E946E}" srcOrd="3" destOrd="0" parTransId="{AB471550-A1EB-4214-A510-B2CD2AAFE3E3}" sibTransId="{77FF4A80-468B-48C5-9202-2B4C50FE7F57}"/>
    <dgm:cxn modelId="{8540623B-4AFB-4571-970F-33AD4E3163D3}" type="presOf" srcId="{C4247AE5-BBFE-4987-BCD5-9478FB1479A8}" destId="{CAC2E8C9-41EF-4C02-908C-123EFFF51EBB}" srcOrd="0" destOrd="0" presId="urn:microsoft.com/office/officeart/2011/layout/HexagonRadial"/>
    <dgm:cxn modelId="{982C9B5E-7564-481F-9B1F-B4C34AA398B3}" type="presOf" srcId="{E4334D0E-8EFB-4408-BF68-586B7890B119}" destId="{CF7CEEBF-DF1B-48FF-AB89-647AE7543771}" srcOrd="0" destOrd="0" presId="urn:microsoft.com/office/officeart/2011/layout/HexagonRadial"/>
    <dgm:cxn modelId="{37547644-4B92-4E92-8E57-A5BB0CE50257}" type="presOf" srcId="{C273EFBF-0D69-4B54-AD7D-796923C2E270}" destId="{39EC5ADE-8A03-4789-BBA5-77C9D861A28C}" srcOrd="0" destOrd="0" presId="urn:microsoft.com/office/officeart/2011/layout/HexagonRadial"/>
    <dgm:cxn modelId="{D2585864-C0F7-4E78-92E1-56C9A9C514AC}" type="presOf" srcId="{E6625D1F-E600-4DFB-9EBC-90320C1F89DF}" destId="{A968061F-6DAA-4C9D-AB72-F6636CBF4C09}" srcOrd="0" destOrd="0" presId="urn:microsoft.com/office/officeart/2011/layout/HexagonRadial"/>
    <dgm:cxn modelId="{63755B69-2311-4559-980E-B782F1D95EB9}" srcId="{621DD7E1-43EA-4B73-B113-947392C7C8EE}" destId="{64A61FA6-581D-459B-94A6-7E1DB0DBEBDC}" srcOrd="0" destOrd="0" parTransId="{EF857943-0C97-4682-A511-B6A23EAE605A}" sibTransId="{634BD24D-5FF6-4397-B303-DFF0A035C68C}"/>
    <dgm:cxn modelId="{A1ABD58D-3B23-41EE-97C5-2258A906F5B5}" srcId="{621DD7E1-43EA-4B73-B113-947392C7C8EE}" destId="{C273EFBF-0D69-4B54-AD7D-796923C2E270}" srcOrd="5" destOrd="0" parTransId="{5043AF8C-4DB0-457E-B6C0-B422E1022737}" sibTransId="{9E8ADE84-D79A-46AD-9DD6-996C034FFF7D}"/>
    <dgm:cxn modelId="{81502C9A-53F4-4E6D-912D-387B68D2AD3A}" srcId="{621DD7E1-43EA-4B73-B113-947392C7C8EE}" destId="{E6625D1F-E600-4DFB-9EBC-90320C1F89DF}" srcOrd="2" destOrd="0" parTransId="{4BECF0C9-01F9-4803-8B93-CA0A902D36B6}" sibTransId="{7CAE86AA-11D8-4E15-AB41-825668C80032}"/>
    <dgm:cxn modelId="{27F2D3A8-A473-4354-919F-15C8269A738B}" type="presOf" srcId="{64A61FA6-581D-459B-94A6-7E1DB0DBEBDC}" destId="{C0ABB727-D039-4C16-9961-F4B1F6C1DCE9}" srcOrd="0" destOrd="0" presId="urn:microsoft.com/office/officeart/2011/layout/HexagonRadial"/>
    <dgm:cxn modelId="{FE6060AC-CC33-41FE-A856-D66ADE761112}" srcId="{621DD7E1-43EA-4B73-B113-947392C7C8EE}" destId="{C4247AE5-BBFE-4987-BCD5-9478FB1479A8}" srcOrd="1" destOrd="0" parTransId="{2A4ADF09-7AB0-4494-93A8-EEA3429FC226}" sibTransId="{AA1438C8-30A3-4237-B62B-E9582C14B547}"/>
    <dgm:cxn modelId="{C29707B0-D975-4A63-B193-714DAD59CC7E}" type="presOf" srcId="{A45C887C-1F67-4E3F-9105-A68C36B9CDA4}" destId="{5BAF9FDE-E766-409A-A157-7FC96AD55690}" srcOrd="0" destOrd="0" presId="urn:microsoft.com/office/officeart/2011/layout/HexagonRadial"/>
    <dgm:cxn modelId="{553BE4B0-5B0A-4148-8557-E02657850670}" srcId="{A45C887C-1F67-4E3F-9105-A68C36B9CDA4}" destId="{621DD7E1-43EA-4B73-B113-947392C7C8EE}" srcOrd="0" destOrd="0" parTransId="{02895003-3146-4871-AEC8-A5F380065F55}" sibTransId="{F763C80E-2A96-4B5A-9DF4-967A56506483}"/>
    <dgm:cxn modelId="{C8BF52CE-3B94-4E37-A33C-D8C5C5DF56AD}" srcId="{621DD7E1-43EA-4B73-B113-947392C7C8EE}" destId="{E4334D0E-8EFB-4408-BF68-586B7890B119}" srcOrd="4" destOrd="0" parTransId="{89799A65-B4D6-469D-A5F5-840408C9965D}" sibTransId="{CE020BA9-FB8B-499D-ABB6-EB3D46D65001}"/>
    <dgm:cxn modelId="{FA88A56C-2302-40A4-A1AC-E137C0FB67FE}" type="presParOf" srcId="{5BAF9FDE-E766-409A-A157-7FC96AD55690}" destId="{A4589D98-27CE-4FEF-A1DD-8F36926F762C}" srcOrd="0" destOrd="0" presId="urn:microsoft.com/office/officeart/2011/layout/HexagonRadial"/>
    <dgm:cxn modelId="{E43C4A2F-32E8-46A4-8DD8-BA10F3252444}" type="presParOf" srcId="{5BAF9FDE-E766-409A-A157-7FC96AD55690}" destId="{F9FDDA4D-1B89-4A6B-B58C-FDDF4F706DA9}" srcOrd="1" destOrd="0" presId="urn:microsoft.com/office/officeart/2011/layout/HexagonRadial"/>
    <dgm:cxn modelId="{6C21EE78-AC57-48D9-976A-EF9BF8975D36}" type="presParOf" srcId="{F9FDDA4D-1B89-4A6B-B58C-FDDF4F706DA9}" destId="{48DE271F-C195-4D34-9987-E52250BD6E6B}" srcOrd="0" destOrd="0" presId="urn:microsoft.com/office/officeart/2011/layout/HexagonRadial"/>
    <dgm:cxn modelId="{A2E9FACB-1D12-486C-8D08-1EFD8731ABC0}" type="presParOf" srcId="{5BAF9FDE-E766-409A-A157-7FC96AD55690}" destId="{C0ABB727-D039-4C16-9961-F4B1F6C1DCE9}" srcOrd="2" destOrd="0" presId="urn:microsoft.com/office/officeart/2011/layout/HexagonRadial"/>
    <dgm:cxn modelId="{126D2C44-82BF-4A83-83CF-D9641D9C89F5}" type="presParOf" srcId="{5BAF9FDE-E766-409A-A157-7FC96AD55690}" destId="{5C4BEC65-084F-4387-900C-4EAD833F8FAD}" srcOrd="3" destOrd="0" presId="urn:microsoft.com/office/officeart/2011/layout/HexagonRadial"/>
    <dgm:cxn modelId="{81593D21-B2C7-4C4E-9402-0DD3F81CCE0D}" type="presParOf" srcId="{5C4BEC65-084F-4387-900C-4EAD833F8FAD}" destId="{711002A9-79F0-4D5D-8D93-7C9B0A342391}" srcOrd="0" destOrd="0" presId="urn:microsoft.com/office/officeart/2011/layout/HexagonRadial"/>
    <dgm:cxn modelId="{7CA84B51-D70E-4CF4-B141-4D112E05492F}" type="presParOf" srcId="{5BAF9FDE-E766-409A-A157-7FC96AD55690}" destId="{CAC2E8C9-41EF-4C02-908C-123EFFF51EBB}" srcOrd="4" destOrd="0" presId="urn:microsoft.com/office/officeart/2011/layout/HexagonRadial"/>
    <dgm:cxn modelId="{5C840A35-656F-4C8A-A420-E8F724F530D4}" type="presParOf" srcId="{5BAF9FDE-E766-409A-A157-7FC96AD55690}" destId="{21DC2510-F090-4340-886C-18B89F354CD4}" srcOrd="5" destOrd="0" presId="urn:microsoft.com/office/officeart/2011/layout/HexagonRadial"/>
    <dgm:cxn modelId="{6A255AA0-2CCE-4F6C-94E0-2E85CE898E0B}" type="presParOf" srcId="{21DC2510-F090-4340-886C-18B89F354CD4}" destId="{BFAFCE2B-A6E3-4C5B-BC6E-120101086A70}" srcOrd="0" destOrd="0" presId="urn:microsoft.com/office/officeart/2011/layout/HexagonRadial"/>
    <dgm:cxn modelId="{59B03D55-445C-4EA5-A066-50D9D3A1D5B8}" type="presParOf" srcId="{5BAF9FDE-E766-409A-A157-7FC96AD55690}" destId="{A968061F-6DAA-4C9D-AB72-F6636CBF4C09}" srcOrd="6" destOrd="0" presId="urn:microsoft.com/office/officeart/2011/layout/HexagonRadial"/>
    <dgm:cxn modelId="{D0B67458-9A3F-4A54-A337-132155F815D2}" type="presParOf" srcId="{5BAF9FDE-E766-409A-A157-7FC96AD55690}" destId="{9FAAA817-FC51-475A-9A8F-72F07DA71033}" srcOrd="7" destOrd="0" presId="urn:microsoft.com/office/officeart/2011/layout/HexagonRadial"/>
    <dgm:cxn modelId="{965C1439-2424-41F8-8E59-EE7CBF5EE78F}" type="presParOf" srcId="{9FAAA817-FC51-475A-9A8F-72F07DA71033}" destId="{FC98E6B0-1D9F-4525-94E9-E8D4D8AE238A}" srcOrd="0" destOrd="0" presId="urn:microsoft.com/office/officeart/2011/layout/HexagonRadial"/>
    <dgm:cxn modelId="{E1604920-CF7E-4E73-9B84-859CBFCA61F1}" type="presParOf" srcId="{5BAF9FDE-E766-409A-A157-7FC96AD55690}" destId="{C72533CD-3450-441F-9667-17E5F2276C03}" srcOrd="8" destOrd="0" presId="urn:microsoft.com/office/officeart/2011/layout/HexagonRadial"/>
    <dgm:cxn modelId="{33B8ACD7-CF84-44A9-B5D6-99E1BE2677BE}" type="presParOf" srcId="{5BAF9FDE-E766-409A-A157-7FC96AD55690}" destId="{E64FB113-60EC-4329-8284-0F22788EE314}" srcOrd="9" destOrd="0" presId="urn:microsoft.com/office/officeart/2011/layout/HexagonRadial"/>
    <dgm:cxn modelId="{FB80E9B4-ACB9-4050-A7C5-9E86D622AB98}" type="presParOf" srcId="{E64FB113-60EC-4329-8284-0F22788EE314}" destId="{BAD03340-03CA-48E0-9EC2-92F10C6C812D}" srcOrd="0" destOrd="0" presId="urn:microsoft.com/office/officeart/2011/layout/HexagonRadial"/>
    <dgm:cxn modelId="{3D916892-99E5-4D65-BF5F-9385E099AC4D}" type="presParOf" srcId="{5BAF9FDE-E766-409A-A157-7FC96AD55690}" destId="{CF7CEEBF-DF1B-48FF-AB89-647AE7543771}" srcOrd="10" destOrd="0" presId="urn:microsoft.com/office/officeart/2011/layout/HexagonRadial"/>
    <dgm:cxn modelId="{BDEC260B-608B-4021-B166-2058889F337E}" type="presParOf" srcId="{5BAF9FDE-E766-409A-A157-7FC96AD55690}" destId="{FE306235-9243-426A-BA81-D8CC039A7973}" srcOrd="11" destOrd="0" presId="urn:microsoft.com/office/officeart/2011/layout/HexagonRadial"/>
    <dgm:cxn modelId="{ECF12E49-81B8-4699-A718-D2576DE2F81B}" type="presParOf" srcId="{FE306235-9243-426A-BA81-D8CC039A7973}" destId="{AC702906-27BB-4CED-8C83-8977A7E54348}" srcOrd="0" destOrd="0" presId="urn:microsoft.com/office/officeart/2011/layout/HexagonRadial"/>
    <dgm:cxn modelId="{FEA88FBF-86FA-4CA8-9445-E1CD83FE46CD}" type="presParOf" srcId="{5BAF9FDE-E766-409A-A157-7FC96AD55690}" destId="{39EC5ADE-8A03-4789-BBA5-77C9D861A28C}"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68835A-2E28-4F65-BA71-A78F77AB8B8B}" type="doc">
      <dgm:prSet loTypeId="urn:microsoft.com/office/officeart/2005/8/layout/process1" loCatId="process" qsTypeId="urn:microsoft.com/office/officeart/2005/8/quickstyle/simple1" qsCatId="simple" csTypeId="urn:microsoft.com/office/officeart/2005/8/colors/colorful1" csCatId="colorful" phldr="1"/>
      <dgm:spPr/>
    </dgm:pt>
    <dgm:pt modelId="{A92A28FF-0BC1-440A-85AD-75DBB7562F43}">
      <dgm:prSet phldrT="[Text]"/>
      <dgm:spPr/>
      <dgm:t>
        <a:bodyPr/>
        <a:lstStyle/>
        <a:p>
          <a:r>
            <a:rPr lang="en-US" b="1" dirty="0"/>
            <a:t>Developing the Project Bid Proposal/Specifications </a:t>
          </a:r>
          <a:r>
            <a:rPr lang="en-US" b="0" dirty="0">
              <a:solidFill>
                <a:srgbClr val="FCF7F1"/>
              </a:solidFill>
            </a:rPr>
            <a:t>C</a:t>
          </a:r>
          <a:r>
            <a:rPr lang="en-US" dirty="0">
              <a:solidFill>
                <a:srgbClr val="FCF7F1"/>
              </a:solidFill>
            </a:rPr>
            <a:t>onsider all aspects of the project from implementation to inspection</a:t>
          </a:r>
        </a:p>
      </dgm:t>
    </dgm:pt>
    <dgm:pt modelId="{EDD60EFE-0626-405E-A2C4-FD9187E81FFB}" type="parTrans" cxnId="{63824681-120F-4AD4-BC36-9E558994C9D4}">
      <dgm:prSet/>
      <dgm:spPr/>
      <dgm:t>
        <a:bodyPr/>
        <a:lstStyle/>
        <a:p>
          <a:endParaRPr lang="en-US"/>
        </a:p>
      </dgm:t>
    </dgm:pt>
    <dgm:pt modelId="{751CB69B-F50D-4EE0-B247-CEC951C0C582}" type="sibTrans" cxnId="{63824681-120F-4AD4-BC36-9E558994C9D4}">
      <dgm:prSet/>
      <dgm:spPr/>
      <dgm:t>
        <a:bodyPr/>
        <a:lstStyle/>
        <a:p>
          <a:endParaRPr lang="en-US" dirty="0"/>
        </a:p>
      </dgm:t>
    </dgm:pt>
    <dgm:pt modelId="{C6180D07-944D-47E8-A9E7-D8F2DAB1497C}">
      <dgm:prSet phldrT="[Text]"/>
      <dgm:spPr/>
      <dgm:t>
        <a:bodyPr/>
        <a:lstStyle/>
        <a:p>
          <a:r>
            <a:rPr lang="en-US" b="1" dirty="0"/>
            <a:t>Recruiting, Qualifying, Registering Vendors in eBid</a:t>
          </a:r>
          <a:r>
            <a:rPr lang="en-US" dirty="0"/>
            <a:t> - Consider requesting samples or conducting a demonstration as a means to narrow down the selection</a:t>
          </a:r>
        </a:p>
      </dgm:t>
    </dgm:pt>
    <dgm:pt modelId="{9F55DEE5-0A45-41B1-80D1-110DFA519EFE}" type="parTrans" cxnId="{36AAF593-92B8-4412-A3FE-A5F55794F4CD}">
      <dgm:prSet/>
      <dgm:spPr/>
      <dgm:t>
        <a:bodyPr/>
        <a:lstStyle/>
        <a:p>
          <a:endParaRPr lang="en-US"/>
        </a:p>
      </dgm:t>
    </dgm:pt>
    <dgm:pt modelId="{E128D15E-E659-4F2D-8D02-17F3B81725ED}" type="sibTrans" cxnId="{36AAF593-92B8-4412-A3FE-A5F55794F4CD}">
      <dgm:prSet/>
      <dgm:spPr/>
      <dgm:t>
        <a:bodyPr/>
        <a:lstStyle/>
        <a:p>
          <a:endParaRPr lang="en-US" dirty="0"/>
        </a:p>
      </dgm:t>
    </dgm:pt>
    <dgm:pt modelId="{181420A8-F8E6-4668-8BEB-29DAE456969E}">
      <dgm:prSet phldrT="[Text]"/>
      <dgm:spPr/>
      <dgm:t>
        <a:bodyPr/>
        <a:lstStyle/>
        <a:p>
          <a:r>
            <a:rPr lang="en-US" b="1" dirty="0"/>
            <a:t>Preparing the RFP</a:t>
          </a:r>
          <a:r>
            <a:rPr lang="en-US" dirty="0"/>
            <a:t> Packet should include specs, draft contract, bidding instructions, e.g. closing date, process of submitting Q&amp;A, submitting bid proposal.</a:t>
          </a:r>
        </a:p>
      </dgm:t>
    </dgm:pt>
    <dgm:pt modelId="{B06AA3CE-7B2C-4A51-B33C-BF87E1A57C06}" type="parTrans" cxnId="{52B0AF44-ABE4-449E-84E4-A77FC9B1B6EC}">
      <dgm:prSet/>
      <dgm:spPr/>
      <dgm:t>
        <a:bodyPr/>
        <a:lstStyle/>
        <a:p>
          <a:endParaRPr lang="en-US"/>
        </a:p>
      </dgm:t>
    </dgm:pt>
    <dgm:pt modelId="{125D2114-75B3-43C2-9F5A-145EFFD6B1E9}" type="sibTrans" cxnId="{52B0AF44-ABE4-449E-84E4-A77FC9B1B6EC}">
      <dgm:prSet/>
      <dgm:spPr/>
      <dgm:t>
        <a:bodyPr/>
        <a:lstStyle/>
        <a:p>
          <a:endParaRPr lang="en-US"/>
        </a:p>
      </dgm:t>
    </dgm:pt>
    <dgm:pt modelId="{7B998480-5D7F-427A-A499-66EE2FC414E7}" type="pres">
      <dgm:prSet presAssocID="{D968835A-2E28-4F65-BA71-A78F77AB8B8B}" presName="Name0" presStyleCnt="0">
        <dgm:presLayoutVars>
          <dgm:dir/>
          <dgm:resizeHandles val="exact"/>
        </dgm:presLayoutVars>
      </dgm:prSet>
      <dgm:spPr/>
    </dgm:pt>
    <dgm:pt modelId="{6AE5D583-8F5F-483F-9935-1021AB38A027}" type="pres">
      <dgm:prSet presAssocID="{A92A28FF-0BC1-440A-85AD-75DBB7562F43}" presName="node" presStyleLbl="node1" presStyleIdx="0" presStyleCnt="3" custLinFactNeighborX="-88883" custLinFactNeighborY="0">
        <dgm:presLayoutVars>
          <dgm:bulletEnabled val="1"/>
        </dgm:presLayoutVars>
      </dgm:prSet>
      <dgm:spPr/>
    </dgm:pt>
    <dgm:pt modelId="{E3586D5C-C742-44E0-9FE2-63DB1DAFA3F5}" type="pres">
      <dgm:prSet presAssocID="{751CB69B-F50D-4EE0-B247-CEC951C0C582}" presName="sibTrans" presStyleLbl="sibTrans2D1" presStyleIdx="0" presStyleCnt="2"/>
      <dgm:spPr/>
    </dgm:pt>
    <dgm:pt modelId="{A9F9AD17-1EB4-436A-9ED6-452CA4AB295C}" type="pres">
      <dgm:prSet presAssocID="{751CB69B-F50D-4EE0-B247-CEC951C0C582}" presName="connectorText" presStyleLbl="sibTrans2D1" presStyleIdx="0" presStyleCnt="2"/>
      <dgm:spPr/>
    </dgm:pt>
    <dgm:pt modelId="{A95BBBC4-6F78-4996-AAFF-E8036D1307C1}" type="pres">
      <dgm:prSet presAssocID="{C6180D07-944D-47E8-A9E7-D8F2DAB1497C}" presName="node" presStyleLbl="node1" presStyleIdx="1" presStyleCnt="3">
        <dgm:presLayoutVars>
          <dgm:bulletEnabled val="1"/>
        </dgm:presLayoutVars>
      </dgm:prSet>
      <dgm:spPr/>
    </dgm:pt>
    <dgm:pt modelId="{788B9B80-9629-48DD-BB4D-D0761FC72EE9}" type="pres">
      <dgm:prSet presAssocID="{E128D15E-E659-4F2D-8D02-17F3B81725ED}" presName="sibTrans" presStyleLbl="sibTrans2D1" presStyleIdx="1" presStyleCnt="2"/>
      <dgm:spPr/>
    </dgm:pt>
    <dgm:pt modelId="{5D76D71C-84D9-43E8-872B-E140D502FDDD}" type="pres">
      <dgm:prSet presAssocID="{E128D15E-E659-4F2D-8D02-17F3B81725ED}" presName="connectorText" presStyleLbl="sibTrans2D1" presStyleIdx="1" presStyleCnt="2"/>
      <dgm:spPr/>
    </dgm:pt>
    <dgm:pt modelId="{24447172-8D2A-4969-B644-F4D6DD5CEC89}" type="pres">
      <dgm:prSet presAssocID="{181420A8-F8E6-4668-8BEB-29DAE456969E}" presName="node" presStyleLbl="node1" presStyleIdx="2" presStyleCnt="3">
        <dgm:presLayoutVars>
          <dgm:bulletEnabled val="1"/>
        </dgm:presLayoutVars>
      </dgm:prSet>
      <dgm:spPr/>
    </dgm:pt>
  </dgm:ptLst>
  <dgm:cxnLst>
    <dgm:cxn modelId="{5485850A-C665-4E92-934B-2B12A96C76AB}" type="presOf" srcId="{E128D15E-E659-4F2D-8D02-17F3B81725ED}" destId="{5D76D71C-84D9-43E8-872B-E140D502FDDD}" srcOrd="1" destOrd="0" presId="urn:microsoft.com/office/officeart/2005/8/layout/process1"/>
    <dgm:cxn modelId="{14D90624-6D39-46BE-8F3A-CA990BABAB86}" type="presOf" srcId="{181420A8-F8E6-4668-8BEB-29DAE456969E}" destId="{24447172-8D2A-4969-B644-F4D6DD5CEC89}" srcOrd="0" destOrd="0" presId="urn:microsoft.com/office/officeart/2005/8/layout/process1"/>
    <dgm:cxn modelId="{3950A05B-04BE-42F9-B543-46E623CC7956}" type="presOf" srcId="{751CB69B-F50D-4EE0-B247-CEC951C0C582}" destId="{E3586D5C-C742-44E0-9FE2-63DB1DAFA3F5}" srcOrd="0" destOrd="0" presId="urn:microsoft.com/office/officeart/2005/8/layout/process1"/>
    <dgm:cxn modelId="{D337425E-6C8D-4459-8309-6FC8071F1EBA}" type="presOf" srcId="{E128D15E-E659-4F2D-8D02-17F3B81725ED}" destId="{788B9B80-9629-48DD-BB4D-D0761FC72EE9}" srcOrd="0" destOrd="0" presId="urn:microsoft.com/office/officeart/2005/8/layout/process1"/>
    <dgm:cxn modelId="{52B0AF44-ABE4-449E-84E4-A77FC9B1B6EC}" srcId="{D968835A-2E28-4F65-BA71-A78F77AB8B8B}" destId="{181420A8-F8E6-4668-8BEB-29DAE456969E}" srcOrd="2" destOrd="0" parTransId="{B06AA3CE-7B2C-4A51-B33C-BF87E1A57C06}" sibTransId="{125D2114-75B3-43C2-9F5A-145EFFD6B1E9}"/>
    <dgm:cxn modelId="{4429924C-4B04-4455-A919-0B7666A1A950}" type="presOf" srcId="{751CB69B-F50D-4EE0-B247-CEC951C0C582}" destId="{A9F9AD17-1EB4-436A-9ED6-452CA4AB295C}" srcOrd="1" destOrd="0" presId="urn:microsoft.com/office/officeart/2005/8/layout/process1"/>
    <dgm:cxn modelId="{C2128C6E-4C16-414F-AA29-1686B5626024}" type="presOf" srcId="{D968835A-2E28-4F65-BA71-A78F77AB8B8B}" destId="{7B998480-5D7F-427A-A499-66EE2FC414E7}" srcOrd="0" destOrd="0" presId="urn:microsoft.com/office/officeart/2005/8/layout/process1"/>
    <dgm:cxn modelId="{63824681-120F-4AD4-BC36-9E558994C9D4}" srcId="{D968835A-2E28-4F65-BA71-A78F77AB8B8B}" destId="{A92A28FF-0BC1-440A-85AD-75DBB7562F43}" srcOrd="0" destOrd="0" parTransId="{EDD60EFE-0626-405E-A2C4-FD9187E81FFB}" sibTransId="{751CB69B-F50D-4EE0-B247-CEC951C0C582}"/>
    <dgm:cxn modelId="{36AAF593-92B8-4412-A3FE-A5F55794F4CD}" srcId="{D968835A-2E28-4F65-BA71-A78F77AB8B8B}" destId="{C6180D07-944D-47E8-A9E7-D8F2DAB1497C}" srcOrd="1" destOrd="0" parTransId="{9F55DEE5-0A45-41B1-80D1-110DFA519EFE}" sibTransId="{E128D15E-E659-4F2D-8D02-17F3B81725ED}"/>
    <dgm:cxn modelId="{0C5973A2-BA11-4CD7-945F-28E580856C5F}" type="presOf" srcId="{C6180D07-944D-47E8-A9E7-D8F2DAB1497C}" destId="{A95BBBC4-6F78-4996-AAFF-E8036D1307C1}" srcOrd="0" destOrd="0" presId="urn:microsoft.com/office/officeart/2005/8/layout/process1"/>
    <dgm:cxn modelId="{E8ACB9D0-FD6F-4322-8C3D-897A1741454B}" type="presOf" srcId="{A92A28FF-0BC1-440A-85AD-75DBB7562F43}" destId="{6AE5D583-8F5F-483F-9935-1021AB38A027}" srcOrd="0" destOrd="0" presId="urn:microsoft.com/office/officeart/2005/8/layout/process1"/>
    <dgm:cxn modelId="{0C7322BB-6F5F-4555-8D6B-DCE21876585A}" type="presParOf" srcId="{7B998480-5D7F-427A-A499-66EE2FC414E7}" destId="{6AE5D583-8F5F-483F-9935-1021AB38A027}" srcOrd="0" destOrd="0" presId="urn:microsoft.com/office/officeart/2005/8/layout/process1"/>
    <dgm:cxn modelId="{89DBA66D-2051-4226-878E-FD6ADCF59BA9}" type="presParOf" srcId="{7B998480-5D7F-427A-A499-66EE2FC414E7}" destId="{E3586D5C-C742-44E0-9FE2-63DB1DAFA3F5}" srcOrd="1" destOrd="0" presId="urn:microsoft.com/office/officeart/2005/8/layout/process1"/>
    <dgm:cxn modelId="{5B6B5180-AA11-44C8-A1AF-E05841A2063A}" type="presParOf" srcId="{E3586D5C-C742-44E0-9FE2-63DB1DAFA3F5}" destId="{A9F9AD17-1EB4-436A-9ED6-452CA4AB295C}" srcOrd="0" destOrd="0" presId="urn:microsoft.com/office/officeart/2005/8/layout/process1"/>
    <dgm:cxn modelId="{E0561798-94DF-4F58-9396-2C960BFCED80}" type="presParOf" srcId="{7B998480-5D7F-427A-A499-66EE2FC414E7}" destId="{A95BBBC4-6F78-4996-AAFF-E8036D1307C1}" srcOrd="2" destOrd="0" presId="urn:microsoft.com/office/officeart/2005/8/layout/process1"/>
    <dgm:cxn modelId="{B278E4C7-5A83-4584-87E7-8FB55529BE0B}" type="presParOf" srcId="{7B998480-5D7F-427A-A499-66EE2FC414E7}" destId="{788B9B80-9629-48DD-BB4D-D0761FC72EE9}" srcOrd="3" destOrd="0" presId="urn:microsoft.com/office/officeart/2005/8/layout/process1"/>
    <dgm:cxn modelId="{116170AC-397D-40B4-A95A-9689C6BA2B3D}" type="presParOf" srcId="{788B9B80-9629-48DD-BB4D-D0761FC72EE9}" destId="{5D76D71C-84D9-43E8-872B-E140D502FDDD}" srcOrd="0" destOrd="0" presId="urn:microsoft.com/office/officeart/2005/8/layout/process1"/>
    <dgm:cxn modelId="{56205364-82B2-43E6-AB7C-1B86F0FFFB71}" type="presParOf" srcId="{7B998480-5D7F-427A-A499-66EE2FC414E7}" destId="{24447172-8D2A-4969-B644-F4D6DD5CEC8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68835A-2E28-4F65-BA71-A78F77AB8B8B}" type="doc">
      <dgm:prSet loTypeId="urn:microsoft.com/office/officeart/2005/8/layout/process1" loCatId="process" qsTypeId="urn:microsoft.com/office/officeart/2005/8/quickstyle/simple1" qsCatId="simple" csTypeId="urn:microsoft.com/office/officeart/2005/8/colors/colorful3" csCatId="colorful" phldr="1"/>
      <dgm:spPr/>
    </dgm:pt>
    <dgm:pt modelId="{A92A28FF-0BC1-440A-85AD-75DBB7562F43}">
      <dgm:prSet phldrT="[Text]"/>
      <dgm:spPr>
        <a:solidFill>
          <a:srgbClr val="00B050"/>
        </a:solidFill>
      </dgm:spPr>
      <dgm:t>
        <a:bodyPr/>
        <a:lstStyle/>
        <a:p>
          <a:r>
            <a:rPr lang="en-US" b="1" dirty="0"/>
            <a:t>Developing a Bid Summary Report</a:t>
          </a:r>
          <a:r>
            <a:rPr lang="en-US" dirty="0"/>
            <a:t> - Prepare a bid tab or side-by-side report to compare bids.  Identify categories and any exceptions to the specs. The purpose is to show “apples to apples” comparison.</a:t>
          </a:r>
        </a:p>
      </dgm:t>
    </dgm:pt>
    <dgm:pt modelId="{EDD60EFE-0626-405E-A2C4-FD9187E81FFB}" type="parTrans" cxnId="{63824681-120F-4AD4-BC36-9E558994C9D4}">
      <dgm:prSet/>
      <dgm:spPr/>
      <dgm:t>
        <a:bodyPr/>
        <a:lstStyle/>
        <a:p>
          <a:endParaRPr lang="en-US"/>
        </a:p>
      </dgm:t>
    </dgm:pt>
    <dgm:pt modelId="{751CB69B-F50D-4EE0-B247-CEC951C0C582}" type="sibTrans" cxnId="{63824681-120F-4AD4-BC36-9E558994C9D4}">
      <dgm:prSet/>
      <dgm:spPr>
        <a:solidFill>
          <a:srgbClr val="00B050"/>
        </a:solidFill>
      </dgm:spPr>
      <dgm:t>
        <a:bodyPr/>
        <a:lstStyle/>
        <a:p>
          <a:endParaRPr lang="en-US" dirty="0"/>
        </a:p>
      </dgm:t>
    </dgm:pt>
    <dgm:pt modelId="{C6180D07-944D-47E8-A9E7-D8F2DAB1497C}">
      <dgm:prSet phldrT="[Text]"/>
      <dgm:spPr>
        <a:solidFill>
          <a:schemeClr val="accent6">
            <a:lumMod val="75000"/>
          </a:schemeClr>
        </a:solidFill>
      </dgm:spPr>
      <dgm:t>
        <a:bodyPr/>
        <a:lstStyle/>
        <a:p>
          <a:r>
            <a:rPr lang="en-US" b="1" dirty="0"/>
            <a:t>Presenting the Bid Summary Report or Supporting memo to the Board for approval </a:t>
          </a:r>
          <a:r>
            <a:rPr lang="en-US" dirty="0"/>
            <a:t>The supporting document is used to justify the request for approval.  The documentation should include: the purpose, background info, Cost, funding source, &amp; supplier recommendation</a:t>
          </a:r>
        </a:p>
      </dgm:t>
    </dgm:pt>
    <dgm:pt modelId="{9F55DEE5-0A45-41B1-80D1-110DFA519EFE}" type="parTrans" cxnId="{36AAF593-92B8-4412-A3FE-A5F55794F4CD}">
      <dgm:prSet/>
      <dgm:spPr/>
      <dgm:t>
        <a:bodyPr/>
        <a:lstStyle/>
        <a:p>
          <a:endParaRPr lang="en-US"/>
        </a:p>
      </dgm:t>
    </dgm:pt>
    <dgm:pt modelId="{E128D15E-E659-4F2D-8D02-17F3B81725ED}" type="sibTrans" cxnId="{36AAF593-92B8-4412-A3FE-A5F55794F4CD}">
      <dgm:prSet/>
      <dgm:spPr>
        <a:solidFill>
          <a:schemeClr val="accent6">
            <a:lumMod val="75000"/>
          </a:schemeClr>
        </a:solidFill>
      </dgm:spPr>
      <dgm:t>
        <a:bodyPr/>
        <a:lstStyle/>
        <a:p>
          <a:endParaRPr lang="en-US" dirty="0"/>
        </a:p>
      </dgm:t>
    </dgm:pt>
    <dgm:pt modelId="{181420A8-F8E6-4668-8BEB-29DAE456969E}">
      <dgm:prSet phldrT="[Text]"/>
      <dgm:spPr>
        <a:solidFill>
          <a:srgbClr val="7030A0"/>
        </a:solidFill>
      </dgm:spPr>
      <dgm:t>
        <a:bodyPr/>
        <a:lstStyle/>
        <a:p>
          <a:r>
            <a:rPr lang="en-US" b="1" dirty="0"/>
            <a:t>Awarding the Project</a:t>
          </a:r>
          <a:r>
            <a:rPr lang="en-US" dirty="0"/>
            <a:t> - Once Board approvals, Purchasing award electronically using eBid, prepare a letter awarding the contract, wrap up details.</a:t>
          </a:r>
        </a:p>
      </dgm:t>
    </dgm:pt>
    <dgm:pt modelId="{B06AA3CE-7B2C-4A51-B33C-BF87E1A57C06}" type="parTrans" cxnId="{52B0AF44-ABE4-449E-84E4-A77FC9B1B6EC}">
      <dgm:prSet/>
      <dgm:spPr/>
      <dgm:t>
        <a:bodyPr/>
        <a:lstStyle/>
        <a:p>
          <a:endParaRPr lang="en-US"/>
        </a:p>
      </dgm:t>
    </dgm:pt>
    <dgm:pt modelId="{125D2114-75B3-43C2-9F5A-145EFFD6B1E9}" type="sibTrans" cxnId="{52B0AF44-ABE4-449E-84E4-A77FC9B1B6EC}">
      <dgm:prSet/>
      <dgm:spPr/>
      <dgm:t>
        <a:bodyPr/>
        <a:lstStyle/>
        <a:p>
          <a:endParaRPr lang="en-US"/>
        </a:p>
      </dgm:t>
    </dgm:pt>
    <dgm:pt modelId="{7B998480-5D7F-427A-A499-66EE2FC414E7}" type="pres">
      <dgm:prSet presAssocID="{D968835A-2E28-4F65-BA71-A78F77AB8B8B}" presName="Name0" presStyleCnt="0">
        <dgm:presLayoutVars>
          <dgm:dir/>
          <dgm:resizeHandles val="exact"/>
        </dgm:presLayoutVars>
      </dgm:prSet>
      <dgm:spPr/>
    </dgm:pt>
    <dgm:pt modelId="{6AE5D583-8F5F-483F-9935-1021AB38A027}" type="pres">
      <dgm:prSet presAssocID="{A92A28FF-0BC1-440A-85AD-75DBB7562F43}" presName="node" presStyleLbl="node1" presStyleIdx="0" presStyleCnt="3" custLinFactNeighborX="-88883" custLinFactNeighborY="0">
        <dgm:presLayoutVars>
          <dgm:bulletEnabled val="1"/>
        </dgm:presLayoutVars>
      </dgm:prSet>
      <dgm:spPr/>
    </dgm:pt>
    <dgm:pt modelId="{E3586D5C-C742-44E0-9FE2-63DB1DAFA3F5}" type="pres">
      <dgm:prSet presAssocID="{751CB69B-F50D-4EE0-B247-CEC951C0C582}" presName="sibTrans" presStyleLbl="sibTrans2D1" presStyleIdx="0" presStyleCnt="2"/>
      <dgm:spPr/>
    </dgm:pt>
    <dgm:pt modelId="{A9F9AD17-1EB4-436A-9ED6-452CA4AB295C}" type="pres">
      <dgm:prSet presAssocID="{751CB69B-F50D-4EE0-B247-CEC951C0C582}" presName="connectorText" presStyleLbl="sibTrans2D1" presStyleIdx="0" presStyleCnt="2"/>
      <dgm:spPr/>
    </dgm:pt>
    <dgm:pt modelId="{A95BBBC4-6F78-4996-AAFF-E8036D1307C1}" type="pres">
      <dgm:prSet presAssocID="{C6180D07-944D-47E8-A9E7-D8F2DAB1497C}" presName="node" presStyleLbl="node1" presStyleIdx="1" presStyleCnt="3">
        <dgm:presLayoutVars>
          <dgm:bulletEnabled val="1"/>
        </dgm:presLayoutVars>
      </dgm:prSet>
      <dgm:spPr/>
    </dgm:pt>
    <dgm:pt modelId="{788B9B80-9629-48DD-BB4D-D0761FC72EE9}" type="pres">
      <dgm:prSet presAssocID="{E128D15E-E659-4F2D-8D02-17F3B81725ED}" presName="sibTrans" presStyleLbl="sibTrans2D1" presStyleIdx="1" presStyleCnt="2"/>
      <dgm:spPr/>
    </dgm:pt>
    <dgm:pt modelId="{5D76D71C-84D9-43E8-872B-E140D502FDDD}" type="pres">
      <dgm:prSet presAssocID="{E128D15E-E659-4F2D-8D02-17F3B81725ED}" presName="connectorText" presStyleLbl="sibTrans2D1" presStyleIdx="1" presStyleCnt="2"/>
      <dgm:spPr/>
    </dgm:pt>
    <dgm:pt modelId="{24447172-8D2A-4969-B644-F4D6DD5CEC89}" type="pres">
      <dgm:prSet presAssocID="{181420A8-F8E6-4668-8BEB-29DAE456969E}" presName="node" presStyleLbl="node1" presStyleIdx="2" presStyleCnt="3">
        <dgm:presLayoutVars>
          <dgm:bulletEnabled val="1"/>
        </dgm:presLayoutVars>
      </dgm:prSet>
      <dgm:spPr/>
    </dgm:pt>
  </dgm:ptLst>
  <dgm:cxnLst>
    <dgm:cxn modelId="{5485850A-C665-4E92-934B-2B12A96C76AB}" type="presOf" srcId="{E128D15E-E659-4F2D-8D02-17F3B81725ED}" destId="{5D76D71C-84D9-43E8-872B-E140D502FDDD}" srcOrd="1" destOrd="0" presId="urn:microsoft.com/office/officeart/2005/8/layout/process1"/>
    <dgm:cxn modelId="{14D90624-6D39-46BE-8F3A-CA990BABAB86}" type="presOf" srcId="{181420A8-F8E6-4668-8BEB-29DAE456969E}" destId="{24447172-8D2A-4969-B644-F4D6DD5CEC89}" srcOrd="0" destOrd="0" presId="urn:microsoft.com/office/officeart/2005/8/layout/process1"/>
    <dgm:cxn modelId="{3950A05B-04BE-42F9-B543-46E623CC7956}" type="presOf" srcId="{751CB69B-F50D-4EE0-B247-CEC951C0C582}" destId="{E3586D5C-C742-44E0-9FE2-63DB1DAFA3F5}" srcOrd="0" destOrd="0" presId="urn:microsoft.com/office/officeart/2005/8/layout/process1"/>
    <dgm:cxn modelId="{D337425E-6C8D-4459-8309-6FC8071F1EBA}" type="presOf" srcId="{E128D15E-E659-4F2D-8D02-17F3B81725ED}" destId="{788B9B80-9629-48DD-BB4D-D0761FC72EE9}" srcOrd="0" destOrd="0" presId="urn:microsoft.com/office/officeart/2005/8/layout/process1"/>
    <dgm:cxn modelId="{52B0AF44-ABE4-449E-84E4-A77FC9B1B6EC}" srcId="{D968835A-2E28-4F65-BA71-A78F77AB8B8B}" destId="{181420A8-F8E6-4668-8BEB-29DAE456969E}" srcOrd="2" destOrd="0" parTransId="{B06AA3CE-7B2C-4A51-B33C-BF87E1A57C06}" sibTransId="{125D2114-75B3-43C2-9F5A-145EFFD6B1E9}"/>
    <dgm:cxn modelId="{4429924C-4B04-4455-A919-0B7666A1A950}" type="presOf" srcId="{751CB69B-F50D-4EE0-B247-CEC951C0C582}" destId="{A9F9AD17-1EB4-436A-9ED6-452CA4AB295C}" srcOrd="1" destOrd="0" presId="urn:microsoft.com/office/officeart/2005/8/layout/process1"/>
    <dgm:cxn modelId="{C2128C6E-4C16-414F-AA29-1686B5626024}" type="presOf" srcId="{D968835A-2E28-4F65-BA71-A78F77AB8B8B}" destId="{7B998480-5D7F-427A-A499-66EE2FC414E7}" srcOrd="0" destOrd="0" presId="urn:microsoft.com/office/officeart/2005/8/layout/process1"/>
    <dgm:cxn modelId="{63824681-120F-4AD4-BC36-9E558994C9D4}" srcId="{D968835A-2E28-4F65-BA71-A78F77AB8B8B}" destId="{A92A28FF-0BC1-440A-85AD-75DBB7562F43}" srcOrd="0" destOrd="0" parTransId="{EDD60EFE-0626-405E-A2C4-FD9187E81FFB}" sibTransId="{751CB69B-F50D-4EE0-B247-CEC951C0C582}"/>
    <dgm:cxn modelId="{36AAF593-92B8-4412-A3FE-A5F55794F4CD}" srcId="{D968835A-2E28-4F65-BA71-A78F77AB8B8B}" destId="{C6180D07-944D-47E8-A9E7-D8F2DAB1497C}" srcOrd="1" destOrd="0" parTransId="{9F55DEE5-0A45-41B1-80D1-110DFA519EFE}" sibTransId="{E128D15E-E659-4F2D-8D02-17F3B81725ED}"/>
    <dgm:cxn modelId="{0C5973A2-BA11-4CD7-945F-28E580856C5F}" type="presOf" srcId="{C6180D07-944D-47E8-A9E7-D8F2DAB1497C}" destId="{A95BBBC4-6F78-4996-AAFF-E8036D1307C1}" srcOrd="0" destOrd="0" presId="urn:microsoft.com/office/officeart/2005/8/layout/process1"/>
    <dgm:cxn modelId="{E8ACB9D0-FD6F-4322-8C3D-897A1741454B}" type="presOf" srcId="{A92A28FF-0BC1-440A-85AD-75DBB7562F43}" destId="{6AE5D583-8F5F-483F-9935-1021AB38A027}" srcOrd="0" destOrd="0" presId="urn:microsoft.com/office/officeart/2005/8/layout/process1"/>
    <dgm:cxn modelId="{0C7322BB-6F5F-4555-8D6B-DCE21876585A}" type="presParOf" srcId="{7B998480-5D7F-427A-A499-66EE2FC414E7}" destId="{6AE5D583-8F5F-483F-9935-1021AB38A027}" srcOrd="0" destOrd="0" presId="urn:microsoft.com/office/officeart/2005/8/layout/process1"/>
    <dgm:cxn modelId="{89DBA66D-2051-4226-878E-FD6ADCF59BA9}" type="presParOf" srcId="{7B998480-5D7F-427A-A499-66EE2FC414E7}" destId="{E3586D5C-C742-44E0-9FE2-63DB1DAFA3F5}" srcOrd="1" destOrd="0" presId="urn:microsoft.com/office/officeart/2005/8/layout/process1"/>
    <dgm:cxn modelId="{5B6B5180-AA11-44C8-A1AF-E05841A2063A}" type="presParOf" srcId="{E3586D5C-C742-44E0-9FE2-63DB1DAFA3F5}" destId="{A9F9AD17-1EB4-436A-9ED6-452CA4AB295C}" srcOrd="0" destOrd="0" presId="urn:microsoft.com/office/officeart/2005/8/layout/process1"/>
    <dgm:cxn modelId="{E0561798-94DF-4F58-9396-2C960BFCED80}" type="presParOf" srcId="{7B998480-5D7F-427A-A499-66EE2FC414E7}" destId="{A95BBBC4-6F78-4996-AAFF-E8036D1307C1}" srcOrd="2" destOrd="0" presId="urn:microsoft.com/office/officeart/2005/8/layout/process1"/>
    <dgm:cxn modelId="{B278E4C7-5A83-4584-87E7-8FB55529BE0B}" type="presParOf" srcId="{7B998480-5D7F-427A-A499-66EE2FC414E7}" destId="{788B9B80-9629-48DD-BB4D-D0761FC72EE9}" srcOrd="3" destOrd="0" presId="urn:microsoft.com/office/officeart/2005/8/layout/process1"/>
    <dgm:cxn modelId="{116170AC-397D-40B4-A95A-9689C6BA2B3D}" type="presParOf" srcId="{788B9B80-9629-48DD-BB4D-D0761FC72EE9}" destId="{5D76D71C-84D9-43E8-872B-E140D502FDDD}" srcOrd="0" destOrd="0" presId="urn:microsoft.com/office/officeart/2005/8/layout/process1"/>
    <dgm:cxn modelId="{56205364-82B2-43E6-AB7C-1B86F0FFFB71}" type="presParOf" srcId="{7B998480-5D7F-427A-A499-66EE2FC414E7}" destId="{24447172-8D2A-4969-B644-F4D6DD5CEC89}" srcOrd="4"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89D98-27CE-4FEF-A1DD-8F36926F762C}">
      <dsp:nvSpPr>
        <dsp:cNvPr id="0" name=""/>
        <dsp:cNvSpPr/>
      </dsp:nvSpPr>
      <dsp:spPr>
        <a:xfrm>
          <a:off x="2725122" y="1480492"/>
          <a:ext cx="1881770" cy="1627807"/>
        </a:xfrm>
        <a:prstGeom prst="hexagon">
          <a:avLst>
            <a:gd name="adj" fmla="val 28570"/>
            <a:gd name="vf" fmla="val 11547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The Wheel of Purchasing Services</a:t>
          </a:r>
        </a:p>
      </dsp:txBody>
      <dsp:txXfrm>
        <a:off x="3036958" y="1750242"/>
        <a:ext cx="1258098" cy="1088307"/>
      </dsp:txXfrm>
    </dsp:sp>
    <dsp:sp modelId="{711002A9-79F0-4D5D-8D93-7C9B0A342391}">
      <dsp:nvSpPr>
        <dsp:cNvPr id="0" name=""/>
        <dsp:cNvSpPr/>
      </dsp:nvSpPr>
      <dsp:spPr>
        <a:xfrm>
          <a:off x="3903472" y="701696"/>
          <a:ext cx="709986" cy="61174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C0ABB727-D039-4C16-9961-F4B1F6C1DCE9}">
      <dsp:nvSpPr>
        <dsp:cNvPr id="0" name=""/>
        <dsp:cNvSpPr/>
      </dsp:nvSpPr>
      <dsp:spPr>
        <a:xfrm>
          <a:off x="2863971" y="0"/>
          <a:ext cx="1611075" cy="1334095"/>
        </a:xfrm>
        <a:prstGeom prst="hexagon">
          <a:avLst>
            <a:gd name="adj" fmla="val 28570"/>
            <a:gd name="vf" fmla="val 115470"/>
          </a:avLst>
        </a:prstGeom>
        <a:gradFill rotWithShape="0">
          <a:gsLst>
            <a:gs pos="0">
              <a:schemeClr val="accent2">
                <a:hueOff val="0"/>
                <a:satOff val="0"/>
                <a:lumOff val="0"/>
                <a:alphaOff val="0"/>
                <a:satMod val="100000"/>
                <a:lumMod val="100000"/>
              </a:schemeClr>
            </a:gs>
            <a:gs pos="50000">
              <a:schemeClr val="accent2">
                <a:hueOff val="0"/>
                <a:satOff val="0"/>
                <a:lumOff val="0"/>
                <a:alphaOff val="0"/>
                <a:shade val="99000"/>
                <a:satMod val="105000"/>
                <a:lumMod val="100000"/>
              </a:schemeClr>
            </a:gs>
            <a:gs pos="100000">
              <a:schemeClr val="accent2">
                <a:hueOff val="0"/>
                <a:satOff val="0"/>
                <a:lumOff val="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Determine Need</a:t>
          </a:r>
        </a:p>
      </dsp:txBody>
      <dsp:txXfrm>
        <a:off x="3125278" y="216382"/>
        <a:ext cx="1088461" cy="901331"/>
      </dsp:txXfrm>
    </dsp:sp>
    <dsp:sp modelId="{BFAFCE2B-A6E3-4C5B-BC6E-120101086A70}">
      <dsp:nvSpPr>
        <dsp:cNvPr id="0" name=""/>
        <dsp:cNvSpPr/>
      </dsp:nvSpPr>
      <dsp:spPr>
        <a:xfrm>
          <a:off x="4732081" y="1845338"/>
          <a:ext cx="709986" cy="61174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CAC2E8C9-41EF-4C02-908C-123EFFF51EBB}">
      <dsp:nvSpPr>
        <dsp:cNvPr id="0" name=""/>
        <dsp:cNvSpPr/>
      </dsp:nvSpPr>
      <dsp:spPr>
        <a:xfrm>
          <a:off x="4312743" y="820558"/>
          <a:ext cx="1542097" cy="1334095"/>
        </a:xfrm>
        <a:prstGeom prst="hexagon">
          <a:avLst>
            <a:gd name="adj" fmla="val 28570"/>
            <a:gd name="vf" fmla="val 115470"/>
          </a:avLst>
        </a:prstGeom>
        <a:gradFill rotWithShape="0">
          <a:gsLst>
            <a:gs pos="0">
              <a:schemeClr val="accent2">
                <a:hueOff val="-264675"/>
                <a:satOff val="298"/>
                <a:lumOff val="706"/>
                <a:alphaOff val="0"/>
                <a:satMod val="100000"/>
                <a:lumMod val="100000"/>
              </a:schemeClr>
            </a:gs>
            <a:gs pos="50000">
              <a:schemeClr val="accent2">
                <a:hueOff val="-264675"/>
                <a:satOff val="298"/>
                <a:lumOff val="706"/>
                <a:alphaOff val="0"/>
                <a:shade val="99000"/>
                <a:satMod val="105000"/>
                <a:lumMod val="100000"/>
              </a:schemeClr>
            </a:gs>
            <a:gs pos="100000">
              <a:schemeClr val="accent2">
                <a:hueOff val="-264675"/>
                <a:satOff val="298"/>
                <a:lumOff val="706"/>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Explore and Select Vendor(s)</a:t>
          </a:r>
        </a:p>
      </dsp:txBody>
      <dsp:txXfrm>
        <a:off x="4568301" y="1041646"/>
        <a:ext cx="1030981" cy="891919"/>
      </dsp:txXfrm>
    </dsp:sp>
    <dsp:sp modelId="{FC98E6B0-1D9F-4525-94E9-E8D4D8AE238A}">
      <dsp:nvSpPr>
        <dsp:cNvPr id="0" name=""/>
        <dsp:cNvSpPr/>
      </dsp:nvSpPr>
      <dsp:spPr>
        <a:xfrm>
          <a:off x="4156476" y="3136294"/>
          <a:ext cx="709986" cy="61174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A968061F-6DAA-4C9D-AB72-F6636CBF4C09}">
      <dsp:nvSpPr>
        <dsp:cNvPr id="0" name=""/>
        <dsp:cNvSpPr/>
      </dsp:nvSpPr>
      <dsp:spPr>
        <a:xfrm>
          <a:off x="4312743" y="2433680"/>
          <a:ext cx="1542097" cy="1334095"/>
        </a:xfrm>
        <a:prstGeom prst="hexagon">
          <a:avLst>
            <a:gd name="adj" fmla="val 28570"/>
            <a:gd name="vf" fmla="val 115470"/>
          </a:avLst>
        </a:prstGeom>
        <a:gradFill rotWithShape="0">
          <a:gsLst>
            <a:gs pos="0">
              <a:schemeClr val="accent2">
                <a:hueOff val="-529349"/>
                <a:satOff val="597"/>
                <a:lumOff val="1412"/>
                <a:alphaOff val="0"/>
                <a:satMod val="100000"/>
                <a:lumMod val="100000"/>
              </a:schemeClr>
            </a:gs>
            <a:gs pos="50000">
              <a:schemeClr val="accent2">
                <a:hueOff val="-529349"/>
                <a:satOff val="597"/>
                <a:lumOff val="1412"/>
                <a:alphaOff val="0"/>
                <a:shade val="99000"/>
                <a:satMod val="105000"/>
                <a:lumMod val="100000"/>
              </a:schemeClr>
            </a:gs>
            <a:gs pos="100000">
              <a:schemeClr val="accent2">
                <a:hueOff val="-529349"/>
                <a:satOff val="597"/>
                <a:lumOff val="1412"/>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Submit Requisition</a:t>
          </a:r>
        </a:p>
      </dsp:txBody>
      <dsp:txXfrm>
        <a:off x="4568301" y="2654768"/>
        <a:ext cx="1030981" cy="891919"/>
      </dsp:txXfrm>
    </dsp:sp>
    <dsp:sp modelId="{BAD03340-03CA-48E0-9EC2-92F10C6C812D}">
      <dsp:nvSpPr>
        <dsp:cNvPr id="0" name=""/>
        <dsp:cNvSpPr/>
      </dsp:nvSpPr>
      <dsp:spPr>
        <a:xfrm>
          <a:off x="2728624" y="3270300"/>
          <a:ext cx="709986" cy="61174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C72533CD-3450-441F-9667-17E5F2276C03}">
      <dsp:nvSpPr>
        <dsp:cNvPr id="0" name=""/>
        <dsp:cNvSpPr/>
      </dsp:nvSpPr>
      <dsp:spPr>
        <a:xfrm>
          <a:off x="2898460" y="3255156"/>
          <a:ext cx="1542097" cy="1334095"/>
        </a:xfrm>
        <a:prstGeom prst="hexagon">
          <a:avLst>
            <a:gd name="adj" fmla="val 28570"/>
            <a:gd name="vf" fmla="val 115470"/>
          </a:avLst>
        </a:prstGeom>
        <a:gradFill rotWithShape="0">
          <a:gsLst>
            <a:gs pos="0">
              <a:schemeClr val="accent2">
                <a:hueOff val="-794024"/>
                <a:satOff val="895"/>
                <a:lumOff val="2118"/>
                <a:alphaOff val="0"/>
                <a:satMod val="100000"/>
                <a:lumMod val="100000"/>
              </a:schemeClr>
            </a:gs>
            <a:gs pos="50000">
              <a:schemeClr val="accent2">
                <a:hueOff val="-794024"/>
                <a:satOff val="895"/>
                <a:lumOff val="2118"/>
                <a:alphaOff val="0"/>
                <a:shade val="99000"/>
                <a:satMod val="105000"/>
                <a:lumMod val="100000"/>
              </a:schemeClr>
            </a:gs>
            <a:gs pos="100000">
              <a:schemeClr val="accent2">
                <a:hueOff val="-794024"/>
                <a:satOff val="895"/>
                <a:lumOff val="2118"/>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Convert Requisition to Purchase Order</a:t>
          </a:r>
        </a:p>
      </dsp:txBody>
      <dsp:txXfrm>
        <a:off x="3154018" y="3476244"/>
        <a:ext cx="1030981" cy="891919"/>
      </dsp:txXfrm>
    </dsp:sp>
    <dsp:sp modelId="{AC702906-27BB-4CED-8C83-8977A7E54348}">
      <dsp:nvSpPr>
        <dsp:cNvPr id="0" name=""/>
        <dsp:cNvSpPr/>
      </dsp:nvSpPr>
      <dsp:spPr>
        <a:xfrm>
          <a:off x="1886445" y="2127118"/>
          <a:ext cx="709986" cy="611747"/>
        </a:xfrm>
        <a:prstGeom prst="hexagon">
          <a:avLst>
            <a:gd name="adj" fmla="val 28900"/>
            <a:gd name="vf" fmla="val 115470"/>
          </a:avLst>
        </a:prstGeom>
        <a:solidFill>
          <a:schemeClr val="accent2">
            <a:tint val="40000"/>
            <a:hueOff val="0"/>
            <a:satOff val="0"/>
            <a:lumOff val="0"/>
            <a:alphaOff val="0"/>
          </a:schemeClr>
        </a:solidFill>
        <a:ln>
          <a:noFill/>
        </a:ln>
        <a:effectLst>
          <a:outerShdw blurRad="38100" dist="12700" dir="5400000" algn="ctr" rotWithShape="0">
            <a:srgbClr val="000000">
              <a:alpha val="63000"/>
            </a:srgbClr>
          </a:outerShdw>
        </a:effectLst>
      </dsp:spPr>
      <dsp:style>
        <a:lnRef idx="0">
          <a:scrgbClr r="0" g="0" b="0"/>
        </a:lnRef>
        <a:fillRef idx="1">
          <a:scrgbClr r="0" g="0" b="0"/>
        </a:fillRef>
        <a:effectRef idx="2">
          <a:scrgbClr r="0" g="0" b="0"/>
        </a:effectRef>
        <a:fontRef idx="minor"/>
      </dsp:style>
    </dsp:sp>
    <dsp:sp modelId="{CF7CEEBF-DF1B-48FF-AB89-647AE7543771}">
      <dsp:nvSpPr>
        <dsp:cNvPr id="0" name=""/>
        <dsp:cNvSpPr/>
      </dsp:nvSpPr>
      <dsp:spPr>
        <a:xfrm>
          <a:off x="1477612" y="2434598"/>
          <a:ext cx="1542097" cy="1334095"/>
        </a:xfrm>
        <a:prstGeom prst="hexagon">
          <a:avLst>
            <a:gd name="adj" fmla="val 28570"/>
            <a:gd name="vf" fmla="val 115470"/>
          </a:avLst>
        </a:prstGeom>
        <a:gradFill rotWithShape="0">
          <a:gsLst>
            <a:gs pos="0">
              <a:schemeClr val="accent2">
                <a:hueOff val="-1058698"/>
                <a:satOff val="1194"/>
                <a:lumOff val="2824"/>
                <a:alphaOff val="0"/>
                <a:satMod val="100000"/>
                <a:lumMod val="100000"/>
              </a:schemeClr>
            </a:gs>
            <a:gs pos="50000">
              <a:schemeClr val="accent2">
                <a:hueOff val="-1058698"/>
                <a:satOff val="1194"/>
                <a:lumOff val="2824"/>
                <a:alphaOff val="0"/>
                <a:shade val="99000"/>
                <a:satMod val="105000"/>
                <a:lumMod val="100000"/>
              </a:schemeClr>
            </a:gs>
            <a:gs pos="100000">
              <a:schemeClr val="accent2">
                <a:hueOff val="-1058698"/>
                <a:satOff val="1194"/>
                <a:lumOff val="2824"/>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Receive Goods</a:t>
          </a:r>
        </a:p>
      </dsp:txBody>
      <dsp:txXfrm>
        <a:off x="1733170" y="2655686"/>
        <a:ext cx="1030981" cy="891919"/>
      </dsp:txXfrm>
    </dsp:sp>
    <dsp:sp modelId="{39EC5ADE-8A03-4789-BBA5-77C9D861A28C}">
      <dsp:nvSpPr>
        <dsp:cNvPr id="0" name=""/>
        <dsp:cNvSpPr/>
      </dsp:nvSpPr>
      <dsp:spPr>
        <a:xfrm>
          <a:off x="1477612" y="818722"/>
          <a:ext cx="1542097" cy="1334095"/>
        </a:xfrm>
        <a:prstGeom prst="hexagon">
          <a:avLst>
            <a:gd name="adj" fmla="val 28570"/>
            <a:gd name="vf" fmla="val 115470"/>
          </a:avLst>
        </a:prstGeom>
        <a:gradFill rotWithShape="0">
          <a:gsLst>
            <a:gs pos="0">
              <a:schemeClr val="accent2">
                <a:hueOff val="-1323373"/>
                <a:satOff val="1492"/>
                <a:lumOff val="3530"/>
                <a:alphaOff val="0"/>
                <a:satMod val="100000"/>
                <a:lumMod val="100000"/>
              </a:schemeClr>
            </a:gs>
            <a:gs pos="50000">
              <a:schemeClr val="accent2">
                <a:hueOff val="-1323373"/>
                <a:satOff val="1492"/>
                <a:lumOff val="3530"/>
                <a:alphaOff val="0"/>
                <a:shade val="99000"/>
                <a:satMod val="105000"/>
                <a:lumMod val="100000"/>
              </a:schemeClr>
            </a:gs>
            <a:gs pos="100000">
              <a:schemeClr val="accent2">
                <a:hueOff val="-1323373"/>
                <a:satOff val="1492"/>
                <a:lumOff val="3530"/>
                <a:alphaOff val="0"/>
                <a:shade val="98000"/>
                <a:satMod val="105000"/>
                <a:lumMod val="100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dsp:spPr>
      <dsp:style>
        <a:lnRef idx="0">
          <a:scrgbClr r="0" g="0" b="0"/>
        </a:lnRef>
        <a:fillRef idx="3">
          <a:scrgbClr r="0" g="0" b="0"/>
        </a:fillRef>
        <a:effectRef idx="3">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Submit Invoice to A/P for Payment</a:t>
          </a:r>
        </a:p>
      </dsp:txBody>
      <dsp:txXfrm>
        <a:off x="1733170" y="1039810"/>
        <a:ext cx="1030981" cy="8919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D583-8F5F-483F-9935-1021AB38A027}">
      <dsp:nvSpPr>
        <dsp:cNvPr id="0" name=""/>
        <dsp:cNvSpPr/>
      </dsp:nvSpPr>
      <dsp:spPr>
        <a:xfrm>
          <a:off x="0" y="111902"/>
          <a:ext cx="2135187" cy="167895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Developing the Project Bid Proposal/Specifications </a:t>
          </a:r>
          <a:r>
            <a:rPr lang="en-US" sz="1300" b="0" kern="1200" dirty="0">
              <a:solidFill>
                <a:srgbClr val="FCF7F1"/>
              </a:solidFill>
            </a:rPr>
            <a:t>C</a:t>
          </a:r>
          <a:r>
            <a:rPr lang="en-US" sz="1300" kern="1200" dirty="0">
              <a:solidFill>
                <a:srgbClr val="FCF7F1"/>
              </a:solidFill>
            </a:rPr>
            <a:t>onsider all aspects of the project from implementation to inspection</a:t>
          </a:r>
        </a:p>
      </dsp:txBody>
      <dsp:txXfrm>
        <a:off x="49175" y="161077"/>
        <a:ext cx="2036837" cy="1580607"/>
      </dsp:txXfrm>
    </dsp:sp>
    <dsp:sp modelId="{E3586D5C-C742-44E0-9FE2-63DB1DAFA3F5}">
      <dsp:nvSpPr>
        <dsp:cNvPr id="0" name=""/>
        <dsp:cNvSpPr/>
      </dsp:nvSpPr>
      <dsp:spPr>
        <a:xfrm>
          <a:off x="2350492" y="686618"/>
          <a:ext cx="456445" cy="52952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350492" y="792523"/>
        <a:ext cx="319512" cy="317716"/>
      </dsp:txXfrm>
    </dsp:sp>
    <dsp:sp modelId="{A95BBBC4-6F78-4996-AAFF-E8036D1307C1}">
      <dsp:nvSpPr>
        <dsp:cNvPr id="0" name=""/>
        <dsp:cNvSpPr/>
      </dsp:nvSpPr>
      <dsp:spPr>
        <a:xfrm>
          <a:off x="2996406" y="111902"/>
          <a:ext cx="2135187" cy="167895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Recruiting, Qualifying, Registering Vendors in eBid</a:t>
          </a:r>
          <a:r>
            <a:rPr lang="en-US" sz="1300" kern="1200" dirty="0"/>
            <a:t> - Consider requesting samples or conducting a demonstration as a means to narrow down the selection</a:t>
          </a:r>
        </a:p>
      </dsp:txBody>
      <dsp:txXfrm>
        <a:off x="3045581" y="161077"/>
        <a:ext cx="2036837" cy="1580607"/>
      </dsp:txXfrm>
    </dsp:sp>
    <dsp:sp modelId="{788B9B80-9629-48DD-BB4D-D0761FC72EE9}">
      <dsp:nvSpPr>
        <dsp:cNvPr id="0" name=""/>
        <dsp:cNvSpPr/>
      </dsp:nvSpPr>
      <dsp:spPr>
        <a:xfrm>
          <a:off x="5345112" y="686618"/>
          <a:ext cx="452659" cy="52952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345112" y="792523"/>
        <a:ext cx="316861" cy="317716"/>
      </dsp:txXfrm>
    </dsp:sp>
    <dsp:sp modelId="{24447172-8D2A-4969-B644-F4D6DD5CEC89}">
      <dsp:nvSpPr>
        <dsp:cNvPr id="0" name=""/>
        <dsp:cNvSpPr/>
      </dsp:nvSpPr>
      <dsp:spPr>
        <a:xfrm>
          <a:off x="5985668" y="111902"/>
          <a:ext cx="2135187" cy="167895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Preparing the RFP</a:t>
          </a:r>
          <a:r>
            <a:rPr lang="en-US" sz="1300" kern="1200" dirty="0"/>
            <a:t> Packet should include specs, draft contract, bidding instructions, e.g. closing date, process of submitting Q&amp;A, submitting bid proposal.</a:t>
          </a:r>
        </a:p>
      </dsp:txBody>
      <dsp:txXfrm>
        <a:off x="6034843" y="161077"/>
        <a:ext cx="2036837" cy="15806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D583-8F5F-483F-9935-1021AB38A027}">
      <dsp:nvSpPr>
        <dsp:cNvPr id="0" name=""/>
        <dsp:cNvSpPr/>
      </dsp:nvSpPr>
      <dsp:spPr>
        <a:xfrm>
          <a:off x="0" y="0"/>
          <a:ext cx="2135187" cy="1902763"/>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Developing a Bid Summary Report</a:t>
          </a:r>
          <a:r>
            <a:rPr lang="en-US" sz="1100" kern="1200" dirty="0"/>
            <a:t> - Prepare a bid tab or side-by-side report to compare bids.  Identify categories and any exceptions to the specs. The purpose is to show “apples to apples” comparison.</a:t>
          </a:r>
        </a:p>
      </dsp:txBody>
      <dsp:txXfrm>
        <a:off x="55730" y="55730"/>
        <a:ext cx="2023727" cy="1791303"/>
      </dsp:txXfrm>
    </dsp:sp>
    <dsp:sp modelId="{E3586D5C-C742-44E0-9FE2-63DB1DAFA3F5}">
      <dsp:nvSpPr>
        <dsp:cNvPr id="0" name=""/>
        <dsp:cNvSpPr/>
      </dsp:nvSpPr>
      <dsp:spPr>
        <a:xfrm>
          <a:off x="2350492" y="686618"/>
          <a:ext cx="456445" cy="529526"/>
        </a:xfrm>
        <a:prstGeom prst="rightArrow">
          <a:avLst>
            <a:gd name="adj1" fmla="val 60000"/>
            <a:gd name="adj2" fmla="val 50000"/>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2350492" y="792523"/>
        <a:ext cx="319512" cy="317716"/>
      </dsp:txXfrm>
    </dsp:sp>
    <dsp:sp modelId="{A95BBBC4-6F78-4996-AAFF-E8036D1307C1}">
      <dsp:nvSpPr>
        <dsp:cNvPr id="0" name=""/>
        <dsp:cNvSpPr/>
      </dsp:nvSpPr>
      <dsp:spPr>
        <a:xfrm>
          <a:off x="2996406" y="0"/>
          <a:ext cx="2135187" cy="1902763"/>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Presenting the Bid Summary Report or Supporting memo to the Board for approval </a:t>
          </a:r>
          <a:r>
            <a:rPr lang="en-US" sz="1100" kern="1200" dirty="0"/>
            <a:t>The supporting document is used to justify the request for approval.  The documentation should include: the purpose, background info, Cost, funding source, &amp; supplier recommendation</a:t>
          </a:r>
        </a:p>
      </dsp:txBody>
      <dsp:txXfrm>
        <a:off x="3052136" y="55730"/>
        <a:ext cx="2023727" cy="1791303"/>
      </dsp:txXfrm>
    </dsp:sp>
    <dsp:sp modelId="{788B9B80-9629-48DD-BB4D-D0761FC72EE9}">
      <dsp:nvSpPr>
        <dsp:cNvPr id="0" name=""/>
        <dsp:cNvSpPr/>
      </dsp:nvSpPr>
      <dsp:spPr>
        <a:xfrm>
          <a:off x="5345112" y="686618"/>
          <a:ext cx="452659" cy="529526"/>
        </a:xfrm>
        <a:prstGeom prst="rightArrow">
          <a:avLst>
            <a:gd name="adj1" fmla="val 60000"/>
            <a:gd name="adj2" fmla="val 50000"/>
          </a:avLst>
        </a:prstGeom>
        <a:solidFill>
          <a:schemeClr val="accent6">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dirty="0"/>
        </a:p>
      </dsp:txBody>
      <dsp:txXfrm>
        <a:off x="5345112" y="792523"/>
        <a:ext cx="316861" cy="317716"/>
      </dsp:txXfrm>
    </dsp:sp>
    <dsp:sp modelId="{24447172-8D2A-4969-B644-F4D6DD5CEC89}">
      <dsp:nvSpPr>
        <dsp:cNvPr id="0" name=""/>
        <dsp:cNvSpPr/>
      </dsp:nvSpPr>
      <dsp:spPr>
        <a:xfrm>
          <a:off x="5985668" y="0"/>
          <a:ext cx="2135187" cy="1902763"/>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dirty="0"/>
            <a:t>Awarding the Project</a:t>
          </a:r>
          <a:r>
            <a:rPr lang="en-US" sz="1100" kern="1200" dirty="0"/>
            <a:t> - Once Board approvals, Purchasing award electronically using eBid, prepare a letter awarding the contract, wrap up details.</a:t>
          </a:r>
        </a:p>
      </dsp:txBody>
      <dsp:txXfrm>
        <a:off x="6041398" y="55730"/>
        <a:ext cx="2023727" cy="179130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E6B43E-6EAC-4ABA-BDA4-5D2B70AC2C68}" type="datetimeFigureOut">
              <a:rPr lang="en-US" smtClean="0"/>
              <a:t>10/26/2021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2A9EA4A-8341-4CE8-AF0D-3988A7354E12}" type="slidenum">
              <a:rPr lang="en-US" smtClean="0"/>
              <a:t>‹#›</a:t>
            </a:fld>
            <a:endParaRPr lang="en-US" dirty="0"/>
          </a:p>
        </p:txBody>
      </p:sp>
    </p:spTree>
    <p:extLst>
      <p:ext uri="{BB962C8B-B14F-4D97-AF65-F5344CB8AC3E}">
        <p14:creationId xmlns:p14="http://schemas.microsoft.com/office/powerpoint/2010/main" val="1362715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3278707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July 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229976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645337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020737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3676612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50866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442163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607456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3653757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102" cy="6804025"/>
          </a:xfrm>
          <a:solidFill>
            <a:schemeClr val="bg1">
              <a:lumMod val="85000"/>
            </a:schemeClr>
          </a:solidFill>
        </p:spPr>
        <p:txBody>
          <a:bodyPr tIns="0"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58200" y="2798354"/>
            <a:ext cx="3733800" cy="1013684"/>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Thank You</a:t>
            </a:r>
          </a:p>
        </p:txBody>
      </p:sp>
      <p:sp>
        <p:nvSpPr>
          <p:cNvPr id="9" name="Text Placeholder 5">
            <a:extLst>
              <a:ext uri="{FF2B5EF4-FFF2-40B4-BE49-F238E27FC236}">
                <a16:creationId xmlns:a16="http://schemas.microsoft.com/office/drawing/2014/main" id="{52FA7FC9-E40E-4144-84E4-34E3722E9A6D}"/>
              </a:ext>
            </a:extLst>
          </p:cNvPr>
          <p:cNvSpPr>
            <a:spLocks noGrp="1"/>
          </p:cNvSpPr>
          <p:nvPr>
            <p:ph type="body" sz="quarter" idx="15" hasCustomPrompt="1"/>
          </p:nvPr>
        </p:nvSpPr>
        <p:spPr>
          <a:xfrm>
            <a:off x="8458200" y="3957705"/>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Full Name</a:t>
            </a:r>
          </a:p>
        </p:txBody>
      </p:sp>
      <p:sp>
        <p:nvSpPr>
          <p:cNvPr id="10" name="Text Placeholder 6">
            <a:extLst>
              <a:ext uri="{FF2B5EF4-FFF2-40B4-BE49-F238E27FC236}">
                <a16:creationId xmlns:a16="http://schemas.microsoft.com/office/drawing/2014/main" id="{97289182-4FE6-4A18-9775-4588D5801CF6}"/>
              </a:ext>
            </a:extLst>
          </p:cNvPr>
          <p:cNvSpPr>
            <a:spLocks noGrp="1"/>
          </p:cNvSpPr>
          <p:nvPr>
            <p:ph type="body" sz="quarter" idx="16" hasCustomPrompt="1"/>
          </p:nvPr>
        </p:nvSpPr>
        <p:spPr>
          <a:xfrm>
            <a:off x="8458200" y="4306722"/>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 Number</a:t>
            </a:r>
          </a:p>
        </p:txBody>
      </p:sp>
      <p:sp>
        <p:nvSpPr>
          <p:cNvPr id="11" name="Text Placeholder 7">
            <a:extLst>
              <a:ext uri="{FF2B5EF4-FFF2-40B4-BE49-F238E27FC236}">
                <a16:creationId xmlns:a16="http://schemas.microsoft.com/office/drawing/2014/main" id="{BD4E94C7-6CAF-4FEE-9E02-D3D3A2AC5EAF}"/>
              </a:ext>
            </a:extLst>
          </p:cNvPr>
          <p:cNvSpPr>
            <a:spLocks noGrp="1"/>
          </p:cNvSpPr>
          <p:nvPr>
            <p:ph type="body" sz="quarter" idx="17" hasCustomPrompt="1"/>
          </p:nvPr>
        </p:nvSpPr>
        <p:spPr>
          <a:xfrm>
            <a:off x="8458200" y="4655739"/>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Email or Social Media Handle</a:t>
            </a:r>
          </a:p>
        </p:txBody>
      </p:sp>
      <p:sp>
        <p:nvSpPr>
          <p:cNvPr id="12" name="Text Placeholder 8">
            <a:extLst>
              <a:ext uri="{FF2B5EF4-FFF2-40B4-BE49-F238E27FC236}">
                <a16:creationId xmlns:a16="http://schemas.microsoft.com/office/drawing/2014/main" id="{0DE421A3-3C59-48FC-BC3B-007ADFBEB4FE}"/>
              </a:ext>
            </a:extLst>
          </p:cNvPr>
          <p:cNvSpPr>
            <a:spLocks noGrp="1"/>
          </p:cNvSpPr>
          <p:nvPr>
            <p:ph type="body" sz="quarter" idx="18" hasCustomPrompt="1"/>
          </p:nvPr>
        </p:nvSpPr>
        <p:spPr>
          <a:xfrm>
            <a:off x="8458200" y="5004756"/>
            <a:ext cx="2910342" cy="316800"/>
          </a:xfrm>
          <a:solidFill>
            <a:schemeClr val="tx1">
              <a:lumMod val="75000"/>
              <a:lumOff val="25000"/>
            </a:schemeClr>
          </a:solidFill>
        </p:spPr>
        <p:txBody>
          <a:bodyPr rIns="72000" anchor="ctr"/>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Company Website</a:t>
            </a:r>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8458200" y="2685912"/>
            <a:ext cx="3733800"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222FB6A7-1E80-487C-93E6-DCAA8751EF21}"/>
              </a:ext>
            </a:extLst>
          </p:cNvPr>
          <p:cNvSpPr>
            <a:spLocks noGrp="1"/>
          </p:cNvSpPr>
          <p:nvPr>
            <p:ph type="sldNum" sz="quarter" idx="20"/>
          </p:nvPr>
        </p:nvSpPr>
        <p:spPr/>
        <p:txBody>
          <a:body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942221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r>
              <a:rPr lang="en-US" dirty="0"/>
              <a:t>July 2021</a:t>
            </a: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75DC5CE6-3F7F-4812-9A3E-177DD9CE020D}" type="slidenum">
              <a:rPr lang="en-US" smtClean="0"/>
              <a:t>‹#›</a:t>
            </a:fld>
            <a:endParaRPr lang="en-US" dirty="0"/>
          </a:p>
        </p:txBody>
      </p:sp>
    </p:spTree>
    <p:extLst>
      <p:ext uri="{BB962C8B-B14F-4D97-AF65-F5344CB8AC3E}">
        <p14:creationId xmlns:p14="http://schemas.microsoft.com/office/powerpoint/2010/main" val="46500525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235498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July 2021</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39066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r>
              <a:rPr lang="en-US" dirty="0"/>
              <a:t>July 2021</a:t>
            </a: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88661173"/>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July 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229733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July 2021</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835355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July 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3732046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July 2021</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48550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r>
              <a:rPr lang="en-US" dirty="0"/>
              <a:t>July 2021</a:t>
            </a:r>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75DC5CE6-3F7F-4812-9A3E-177DD9CE020D}"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9782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r>
              <a:rPr lang="en-US" dirty="0"/>
              <a:t>July 2021</a:t>
            </a: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75DC5CE6-3F7F-4812-9A3E-177DD9CE020D}" type="slidenum">
              <a:rPr lang="en-US" smtClean="0"/>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48312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1060522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018264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July 2021</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770314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41" name="Picture Placeholder 40">
            <a:extLst>
              <a:ext uri="{FF2B5EF4-FFF2-40B4-BE49-F238E27FC236}">
                <a16:creationId xmlns:a16="http://schemas.microsoft.com/office/drawing/2014/main" id="{EB7F0EE8-BE52-4A79-8FC8-4A2487FA01FC}"/>
              </a:ext>
            </a:extLst>
          </p:cNvPr>
          <p:cNvSpPr>
            <a:spLocks noGrp="1"/>
          </p:cNvSpPr>
          <p:nvPr>
            <p:ph type="pic" sz="quarter" idx="10" hasCustomPrompt="1"/>
          </p:nvPr>
        </p:nvSpPr>
        <p:spPr>
          <a:xfrm>
            <a:off x="0" y="0"/>
            <a:ext cx="9780588" cy="6804025"/>
          </a:xfrm>
          <a:solidFill>
            <a:schemeClr val="bg1">
              <a:lumMod val="85000"/>
            </a:schemeClr>
          </a:solidFill>
        </p:spPr>
        <p:txBody>
          <a:bodyPr tIns="1728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and Drop your Photo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3200400" y="2811053"/>
            <a:ext cx="8991600" cy="1261295"/>
          </a:xfrm>
          <a:solidFill>
            <a:schemeClr val="bg1"/>
          </a:solidFill>
        </p:spPr>
        <p:txBody>
          <a:bodyPr vert="horz" lIns="180000" tIns="180000" rIns="252000" bIns="180000" rtlCol="0" anchor="t">
            <a:noAutofit/>
          </a:bodyPr>
          <a:lstStyle>
            <a:lvl1pPr algn="r">
              <a:defRPr lang="en-ZA" sz="6000" b="1" spc="-300" dirty="0"/>
            </a:lvl1pPr>
          </a:lstStyle>
          <a:p>
            <a:pPr lvl="0" algn="r"/>
            <a:r>
              <a:rPr lang="en-US" noProof="0"/>
              <a:t>Click to edit presentation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3200400" y="4061039"/>
            <a:ext cx="6580188" cy="580921"/>
          </a:xfrm>
          <a:solidFill>
            <a:schemeClr val="tx1">
              <a:alpha val="80000"/>
            </a:schemeClr>
          </a:solidFill>
        </p:spPr>
        <p:txBody>
          <a:bodyPr vert="horz" lIns="180000" tIns="180000" rIns="180000" bIns="180000" rtlCol="0">
            <a:noAutofit/>
          </a:bodyPr>
          <a:lstStyle>
            <a:lvl1pPr marL="0" indent="0" algn="r">
              <a:buNone/>
              <a:defRPr lang="en-ZA" dirty="0">
                <a:solidFill>
                  <a:schemeClr val="bg1"/>
                </a:solidFill>
              </a:defRPr>
            </a:lvl1pPr>
          </a:lstStyle>
          <a:p>
            <a:pPr marL="266700" lvl="0" indent="-266700" algn="ctr"/>
            <a:r>
              <a:rPr lang="en-US" noProof="0"/>
              <a:t>Click to edit Master subtitle style</a:t>
            </a:r>
          </a:p>
        </p:txBody>
      </p:sp>
      <p:sp>
        <p:nvSpPr>
          <p:cNvPr id="13" name="Rectangle 12">
            <a:extLst>
              <a:ext uri="{FF2B5EF4-FFF2-40B4-BE49-F238E27FC236}">
                <a16:creationId xmlns:a16="http://schemas.microsoft.com/office/drawing/2014/main" id="{EC0FBB1B-4F0E-4365-BF27-3150FC6C3B90}"/>
              </a:ext>
            </a:extLst>
          </p:cNvPr>
          <p:cNvSpPr/>
          <p:nvPr userDrawn="1"/>
        </p:nvSpPr>
        <p:spPr>
          <a:xfrm>
            <a:off x="9780103" y="6803351"/>
            <a:ext cx="1979897" cy="546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7A13D8A8-6C3D-4527-959D-41C3213F7F02}"/>
              </a:ext>
            </a:extLst>
          </p:cNvPr>
          <p:cNvSpPr/>
          <p:nvPr userDrawn="1"/>
        </p:nvSpPr>
        <p:spPr>
          <a:xfrm>
            <a:off x="0" y="6803351"/>
            <a:ext cx="9780104" cy="546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Rectangle 14">
            <a:extLst>
              <a:ext uri="{FF2B5EF4-FFF2-40B4-BE49-F238E27FC236}">
                <a16:creationId xmlns:a16="http://schemas.microsoft.com/office/drawing/2014/main" id="{9504A767-1C0B-484E-BF7D-CD42D30A52EE}"/>
              </a:ext>
            </a:extLst>
          </p:cNvPr>
          <p:cNvSpPr/>
          <p:nvPr userDrawn="1"/>
        </p:nvSpPr>
        <p:spPr>
          <a:xfrm>
            <a:off x="11760000" y="6803351"/>
            <a:ext cx="432000" cy="54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51DD44D8-4A8F-4693-B90A-166855B29D25}"/>
              </a:ext>
            </a:extLst>
          </p:cNvPr>
          <p:cNvSpPr/>
          <p:nvPr userDrawn="1"/>
        </p:nvSpPr>
        <p:spPr>
          <a:xfrm>
            <a:off x="9780588" y="2698612"/>
            <a:ext cx="2411412" cy="1148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087322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ext Image Layout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096000" y="-1"/>
            <a:ext cx="6096000" cy="6371351"/>
          </a:xfrm>
          <a:solidFill>
            <a:schemeClr val="bg1">
              <a:lumMod val="95000"/>
            </a:schemeClr>
          </a:solidFill>
        </p:spPr>
        <p:txBody>
          <a:bodyPr tIns="1584000" anchor="t"/>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7111800" y="3802899"/>
            <a:ext cx="4648200" cy="985000"/>
          </a:xfrm>
          <a:solidFill>
            <a:schemeClr val="bg1"/>
          </a:solidFill>
        </p:spPr>
        <p:txBody>
          <a:bodyPr lIns="180000" tIns="180000" rIns="180000" bIns="180000"/>
          <a:lstStyle>
            <a:lvl1pPr algn="r">
              <a:defRPr sz="6000" b="1" spc="-300">
                <a:solidFill>
                  <a:schemeClr val="tx1">
                    <a:lumMod val="75000"/>
                    <a:lumOff val="25000"/>
                  </a:schemeClr>
                </a:solidFill>
              </a:defRPr>
            </a:lvl1pPr>
          </a:lstStyle>
          <a:p>
            <a:r>
              <a:rPr lang="en-US" noProof="0"/>
              <a:t>Edit page title</a:t>
            </a:r>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7111800" y="4787900"/>
            <a:ext cx="4648200" cy="1162800"/>
          </a:xfrm>
          <a:solidFill>
            <a:schemeClr val="tx1">
              <a:alpha val="80000"/>
            </a:schemeClr>
          </a:solidFill>
        </p:spPr>
        <p:txBody>
          <a:bodyPr lIns="180000" tIns="180000" rIns="180000" bIns="180000"/>
          <a:lstStyle>
            <a:lvl1pPr marL="0" indent="0" algn="r">
              <a:buNone/>
              <a:defRPr>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2668686"/>
            <a:ext cx="5472000" cy="2999426"/>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57847F90-9DB6-4832-9EB7-393AADAE8B70}"/>
              </a:ext>
            </a:extLst>
          </p:cNvPr>
          <p:cNvSpPr>
            <a:spLocks noGrp="1"/>
          </p:cNvSpPr>
          <p:nvPr>
            <p:ph type="ftr" sz="quarter" idx="13"/>
          </p:nvPr>
        </p:nvSpPr>
        <p:spPr/>
        <p:txBody>
          <a:bodyPr/>
          <a:lstStyle/>
          <a:p>
            <a:endParaRPr lang="en-US" noProof="0" dirty="0"/>
          </a:p>
        </p:txBody>
      </p:sp>
      <p:sp>
        <p:nvSpPr>
          <p:cNvPr id="5" name="Slide Number Placeholder 4">
            <a:extLst>
              <a:ext uri="{FF2B5EF4-FFF2-40B4-BE49-F238E27FC236}">
                <a16:creationId xmlns:a16="http://schemas.microsoft.com/office/drawing/2014/main" id="{0505ED12-A431-4761-87A4-F05164BE0221}"/>
              </a:ext>
            </a:extLst>
          </p:cNvPr>
          <p:cNvSpPr>
            <a:spLocks noGrp="1"/>
          </p:cNvSpPr>
          <p:nvPr>
            <p:ph type="sldNum" sz="quarter" idx="33"/>
          </p:nvPr>
        </p:nvSpPr>
        <p:spPr/>
        <p:txBody>
          <a:bodyPr/>
          <a:lstStyle/>
          <a:p>
            <a:fld id="{19B51A1E-902D-48AF-9020-955120F399B6}" type="slidenum">
              <a:rPr lang="en-US" noProof="0" smtClean="0"/>
              <a:pPr/>
              <a:t>‹#›</a:t>
            </a:fld>
            <a:endParaRPr lang="en-US" noProof="0" dirty="0"/>
          </a:p>
        </p:txBody>
      </p:sp>
      <p:sp>
        <p:nvSpPr>
          <p:cNvPr id="8" name="Rectangle 7">
            <a:extLst>
              <a:ext uri="{FF2B5EF4-FFF2-40B4-BE49-F238E27FC236}">
                <a16:creationId xmlns:a16="http://schemas.microsoft.com/office/drawing/2014/main" id="{1508F53F-6AA2-4060-904A-BC90211DC043}"/>
              </a:ext>
            </a:extLst>
          </p:cNvPr>
          <p:cNvSpPr/>
          <p:nvPr userDrawn="1"/>
        </p:nvSpPr>
        <p:spPr>
          <a:xfrm>
            <a:off x="9348588" y="3700775"/>
            <a:ext cx="2411412" cy="1148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noProof="0" dirty="0"/>
          </a:p>
        </p:txBody>
      </p:sp>
    </p:spTree>
    <p:extLst>
      <p:ext uri="{BB962C8B-B14F-4D97-AF65-F5344CB8AC3E}">
        <p14:creationId xmlns:p14="http://schemas.microsoft.com/office/powerpoint/2010/main" val="911906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July 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31486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July 2021</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3769599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July 2021</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356215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July 2021</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296123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July 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2371070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July 2021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DC5CE6-3F7F-4812-9A3E-177DD9CE020D}" type="slidenum">
              <a:rPr lang="en-US" smtClean="0"/>
              <a:t>‹#›</a:t>
            </a:fld>
            <a:endParaRPr lang="en-US" dirty="0"/>
          </a:p>
        </p:txBody>
      </p:sp>
    </p:spTree>
    <p:extLst>
      <p:ext uri="{BB962C8B-B14F-4D97-AF65-F5344CB8AC3E}">
        <p14:creationId xmlns:p14="http://schemas.microsoft.com/office/powerpoint/2010/main" val="103740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D9FAB"/>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r>
              <a:rPr lang="en-US" dirty="0"/>
              <a:t>July 2021</a:t>
            </a: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5DC5CE6-3F7F-4812-9A3E-177DD9CE020D}" type="slidenum">
              <a:rPr lang="en-US" smtClean="0"/>
              <a:t>‹#›</a:t>
            </a:fld>
            <a:endParaRPr lang="en-US" dirty="0"/>
          </a:p>
        </p:txBody>
      </p:sp>
    </p:spTree>
    <p:extLst>
      <p:ext uri="{BB962C8B-B14F-4D97-AF65-F5344CB8AC3E}">
        <p14:creationId xmlns:p14="http://schemas.microsoft.com/office/powerpoint/2010/main" val="143962243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63" r:id="rId18"/>
  </p:sldLayoutIdLst>
  <p:hf hdr="0" ft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2D9FAB"/>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r>
              <a:rPr lang="en-US" dirty="0"/>
              <a:t>July 2021</a:t>
            </a: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5DC5CE6-3F7F-4812-9A3E-177DD9CE020D}" type="slidenum">
              <a:rPr lang="en-US" smtClean="0"/>
              <a:t>‹#›</a:t>
            </a:fld>
            <a:endParaRPr lang="en-US" dirty="0"/>
          </a:p>
        </p:txBody>
      </p:sp>
    </p:spTree>
    <p:extLst>
      <p:ext uri="{BB962C8B-B14F-4D97-AF65-F5344CB8AC3E}">
        <p14:creationId xmlns:p14="http://schemas.microsoft.com/office/powerpoint/2010/main" val="318817959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62" r:id="rId12"/>
    <p:sldLayoutId id="2147483764" r:id="rId13"/>
  </p:sldLayoutIdLst>
  <p:hf hdr="0" ftr="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ctorcountyisd.org/Page/649" TargetMode="Externa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ctorcountyisd.org/Page/650" TargetMode="Externa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5.jpeg"/><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cisdbid.ionwave.net/Login.aspx" TargetMode="Externa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3" Type="http://schemas.openxmlformats.org/officeDocument/2006/relationships/hyperlink" Target="https://freepngimg.com/png/52890-xerox-machine-png-download-free" TargetMode="External"/><Relationship Id="rId2" Type="http://schemas.openxmlformats.org/officeDocument/2006/relationships/image" Target="../media/image26.png"/><Relationship Id="rId1" Type="http://schemas.openxmlformats.org/officeDocument/2006/relationships/slideLayout" Target="../slideLayouts/slideLayout26.xml"/><Relationship Id="rId4" Type="http://schemas.openxmlformats.org/officeDocument/2006/relationships/image" Target="../media/image5.jpe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hyperlink" Target="https://creativecommons.org/licenses/by-nd/3.0/" TargetMode="External"/><Relationship Id="rId5" Type="http://schemas.openxmlformats.org/officeDocument/2006/relationships/hyperlink" Target="https://justicehub.org/article/coming-soon/" TargetMode="External"/><Relationship Id="rId4" Type="http://schemas.openxmlformats.org/officeDocument/2006/relationships/hyperlink" Target="http://www.pngall.com/coming-soon-pn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ectorcountyisd.org/Page/1" TargetMode="Externa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s coming together in circle">
            <a:extLst>
              <a:ext uri="{FF2B5EF4-FFF2-40B4-BE49-F238E27FC236}">
                <a16:creationId xmlns:a16="http://schemas.microsoft.com/office/drawing/2014/main" id="{AA8A1CBA-9BB5-2246-9F4B-98EAD7C90158}"/>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5989" y="18854"/>
            <a:ext cx="9780588" cy="6804025"/>
          </a:xfrm>
        </p:spPr>
      </p:pic>
      <p:sp>
        <p:nvSpPr>
          <p:cNvPr id="3" name="Title 2">
            <a:extLst>
              <a:ext uri="{FF2B5EF4-FFF2-40B4-BE49-F238E27FC236}">
                <a16:creationId xmlns:a16="http://schemas.microsoft.com/office/drawing/2014/main" id="{200B3D2B-613A-41BE-987D-E6A1324B456D}"/>
              </a:ext>
            </a:extLst>
          </p:cNvPr>
          <p:cNvSpPr>
            <a:spLocks noGrp="1"/>
          </p:cNvSpPr>
          <p:nvPr>
            <p:ph type="ctrTitle"/>
          </p:nvPr>
        </p:nvSpPr>
        <p:spPr>
          <a:xfrm>
            <a:off x="6728605" y="4467868"/>
            <a:ext cx="5425688" cy="1759789"/>
          </a:xfrm>
          <a:solidFill>
            <a:srgbClr val="A7C739"/>
          </a:solidFill>
          <a:ln w="57150">
            <a:solidFill>
              <a:srgbClr val="793E6F"/>
            </a:solidFill>
          </a:ln>
        </p:spPr>
        <p:style>
          <a:lnRef idx="2">
            <a:schemeClr val="accent3"/>
          </a:lnRef>
          <a:fillRef idx="1">
            <a:schemeClr val="lt1"/>
          </a:fillRef>
          <a:effectRef idx="0">
            <a:schemeClr val="accent3"/>
          </a:effectRef>
          <a:fontRef idx="minor">
            <a:schemeClr val="dk1"/>
          </a:fontRef>
        </p:style>
        <p:txBody>
          <a:bodyPr/>
          <a:lstStyle/>
          <a:p>
            <a:r>
              <a:rPr lang="en-US" sz="2500" spc="0" dirty="0">
                <a:latin typeface="Arial" panose="020B0604020202020204" pitchFamily="34" charset="0"/>
                <a:cs typeface="Arial" panose="020B0604020202020204" pitchFamily="34" charset="0"/>
              </a:rPr>
              <a:t>Josette Dobbins</a:t>
            </a:r>
            <a:br>
              <a:rPr lang="en-US" sz="2500" spc="0" dirty="0">
                <a:latin typeface="Arial" panose="020B0604020202020204" pitchFamily="34" charset="0"/>
                <a:cs typeface="Arial" panose="020B0604020202020204" pitchFamily="34" charset="0"/>
              </a:rPr>
            </a:br>
            <a:r>
              <a:rPr lang="en-US" sz="2500" spc="0" dirty="0">
                <a:latin typeface="Arial" panose="020B0604020202020204" pitchFamily="34" charset="0"/>
                <a:cs typeface="Arial" panose="020B0604020202020204" pitchFamily="34" charset="0"/>
              </a:rPr>
              <a:t>Director of Purchasing for ECISD</a:t>
            </a:r>
            <a:br>
              <a:rPr lang="en-US" sz="2500" spc="0" dirty="0">
                <a:latin typeface="Arial" panose="020B0604020202020204" pitchFamily="34" charset="0"/>
                <a:cs typeface="Arial" panose="020B0604020202020204" pitchFamily="34" charset="0"/>
              </a:rPr>
            </a:br>
            <a:r>
              <a:rPr lang="en-US" sz="2200" b="0" spc="0" dirty="0">
                <a:latin typeface="Arial" panose="020B0604020202020204" pitchFamily="34" charset="0"/>
                <a:cs typeface="Arial" panose="020B0604020202020204" pitchFamily="34" charset="0"/>
              </a:rPr>
              <a:t>Josette.Dobbins@EctorCountyISD.org</a:t>
            </a:r>
            <a:br>
              <a:rPr lang="en-US" sz="2200" b="0" spc="0" dirty="0">
                <a:latin typeface="Arial" panose="020B0604020202020204" pitchFamily="34" charset="0"/>
                <a:cs typeface="Arial" panose="020B0604020202020204" pitchFamily="34" charset="0"/>
              </a:rPr>
            </a:br>
            <a:r>
              <a:rPr lang="en-US" sz="2200" b="0" spc="0" dirty="0">
                <a:latin typeface="Arial" panose="020B0604020202020204" pitchFamily="34" charset="0"/>
                <a:cs typeface="Arial" panose="020B0604020202020204" pitchFamily="34" charset="0"/>
              </a:rPr>
              <a:t>Office Phone:  432-456-9719</a:t>
            </a:r>
          </a:p>
        </p:txBody>
      </p:sp>
      <p:pic>
        <p:nvPicPr>
          <p:cNvPr id="4" name="Picture 3">
            <a:extLst>
              <a:ext uri="{FF2B5EF4-FFF2-40B4-BE49-F238E27FC236}">
                <a16:creationId xmlns:a16="http://schemas.microsoft.com/office/drawing/2014/main" id="{34F53FC2-308E-4F79-9FD2-790E96012F5B}"/>
              </a:ext>
            </a:extLst>
          </p:cNvPr>
          <p:cNvPicPr/>
          <p:nvPr/>
        </p:nvPicPr>
        <p:blipFill rotWithShape="1">
          <a:blip r:embed="rId3" cstate="print">
            <a:extLst>
              <a:ext uri="{28A0092B-C50C-407E-A947-70E740481C1C}">
                <a14:useLocalDpi xmlns:a14="http://schemas.microsoft.com/office/drawing/2010/main" val="0"/>
              </a:ext>
            </a:extLst>
          </a:blip>
          <a:srcRect l="2161" t="4570" r="5795" b="5076"/>
          <a:stretch/>
        </p:blipFill>
        <p:spPr>
          <a:xfrm>
            <a:off x="325637" y="267419"/>
            <a:ext cx="2970650" cy="13489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extBox 1">
            <a:extLst>
              <a:ext uri="{FF2B5EF4-FFF2-40B4-BE49-F238E27FC236}">
                <a16:creationId xmlns:a16="http://schemas.microsoft.com/office/drawing/2014/main" id="{B30CED3B-8DDF-4DD2-A43A-59E36903542A}"/>
              </a:ext>
            </a:extLst>
          </p:cNvPr>
          <p:cNvSpPr txBox="1"/>
          <p:nvPr/>
        </p:nvSpPr>
        <p:spPr>
          <a:xfrm>
            <a:off x="172529" y="6467470"/>
            <a:ext cx="1716656" cy="246221"/>
          </a:xfrm>
          <a:prstGeom prst="rect">
            <a:avLst/>
          </a:prstGeom>
          <a:noFill/>
        </p:spPr>
        <p:txBody>
          <a:bodyPr wrap="square" rtlCol="0">
            <a:spAutoFit/>
          </a:bodyPr>
          <a:lstStyle/>
          <a:p>
            <a:r>
              <a:rPr lang="en-US" sz="1000" dirty="0"/>
              <a:t>July 2021</a:t>
            </a:r>
          </a:p>
        </p:txBody>
      </p:sp>
      <p:sp>
        <p:nvSpPr>
          <p:cNvPr id="7" name="Slide Number Placeholder 3">
            <a:extLst>
              <a:ext uri="{FF2B5EF4-FFF2-40B4-BE49-F238E27FC236}">
                <a16:creationId xmlns:a16="http://schemas.microsoft.com/office/drawing/2014/main" id="{BC3B64E8-A1AB-4D5D-90D3-768F0BBFAD66}"/>
              </a:ext>
            </a:extLst>
          </p:cNvPr>
          <p:cNvSpPr txBox="1">
            <a:spLocks/>
          </p:cNvSpPr>
          <p:nvPr/>
        </p:nvSpPr>
        <p:spPr>
          <a:xfrm>
            <a:off x="10697475" y="6501974"/>
            <a:ext cx="1463040" cy="27432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5DC5CE6-3F7F-4812-9A3E-177DD9CE020D}" type="slidenum">
              <a:rPr lang="en-US" sz="1000" smtClean="0"/>
              <a:pPr algn="r"/>
              <a:t>1</a:t>
            </a:fld>
            <a:endParaRPr lang="en-US" sz="1000" dirty="0"/>
          </a:p>
        </p:txBody>
      </p:sp>
    </p:spTree>
    <p:extLst>
      <p:ext uri="{BB962C8B-B14F-4D97-AF65-F5344CB8AC3E}">
        <p14:creationId xmlns:p14="http://schemas.microsoft.com/office/powerpoint/2010/main" val="39899232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642594"/>
            <a:ext cx="10058400" cy="1371600"/>
          </a:xfrm>
        </p:spPr>
        <p:txBody>
          <a:bodyPr/>
          <a:lstStyle/>
          <a:p>
            <a:r>
              <a:rPr lang="en-US" dirty="0"/>
              <a:t>How to look up a vendor</a:t>
            </a:r>
          </a:p>
        </p:txBody>
      </p:sp>
      <p:sp>
        <p:nvSpPr>
          <p:cNvPr id="4" name="TextBox 3">
            <a:extLst>
              <a:ext uri="{FF2B5EF4-FFF2-40B4-BE49-F238E27FC236}">
                <a16:creationId xmlns:a16="http://schemas.microsoft.com/office/drawing/2014/main" id="{4D2C30E7-9C79-4998-A304-EB8F0A64CE89}"/>
              </a:ext>
            </a:extLst>
          </p:cNvPr>
          <p:cNvSpPr txBox="1"/>
          <p:nvPr/>
        </p:nvSpPr>
        <p:spPr>
          <a:xfrm>
            <a:off x="1199628" y="1870744"/>
            <a:ext cx="5917164" cy="2708434"/>
          </a:xfrm>
          <a:prstGeom prst="rect">
            <a:avLst/>
          </a:prstGeom>
          <a:noFill/>
        </p:spPr>
        <p:txBody>
          <a:bodyPr wrap="square" rtlCol="0">
            <a:spAutoFit/>
          </a:bodyPr>
          <a:lstStyle/>
          <a:p>
            <a:pPr marL="342900" lvl="0" indent="-342900">
              <a:buFont typeface="+mj-lt"/>
              <a:buAutoNum type="arabicPeriod"/>
            </a:pPr>
            <a:r>
              <a:rPr lang="en-US" sz="1500" dirty="0"/>
              <a:t>Open </a:t>
            </a:r>
            <a:r>
              <a:rPr lang="en-US" sz="1500" b="1" dirty="0"/>
              <a:t>Munis</a:t>
            </a:r>
          </a:p>
          <a:p>
            <a:pPr marL="342900" lvl="0" indent="-342900">
              <a:spcBef>
                <a:spcPts val="1200"/>
              </a:spcBef>
              <a:buFont typeface="+mj-lt"/>
              <a:buAutoNum type="arabicPeriod"/>
            </a:pPr>
            <a:r>
              <a:rPr lang="en-US" sz="1500" dirty="0"/>
              <a:t>Click on the </a:t>
            </a:r>
            <a:r>
              <a:rPr lang="en-US" sz="1500" b="1" dirty="0"/>
              <a:t>nine pixeled squares </a:t>
            </a:r>
            <a:r>
              <a:rPr lang="en-US" sz="1500" dirty="0"/>
              <a:t>in the top right hand corner of your Tyler Hub page</a:t>
            </a:r>
          </a:p>
          <a:p>
            <a:pPr marL="342900" lvl="0" indent="-342900">
              <a:spcBef>
                <a:spcPts val="1200"/>
              </a:spcBef>
              <a:buFont typeface="+mj-lt"/>
              <a:buAutoNum type="arabicPeriod"/>
            </a:pPr>
            <a:r>
              <a:rPr lang="en-US" sz="1500" dirty="0"/>
              <a:t>Click on </a:t>
            </a:r>
            <a:r>
              <a:rPr lang="en-US" sz="1500" b="1" dirty="0"/>
              <a:t>Tyler Menu</a:t>
            </a:r>
          </a:p>
          <a:p>
            <a:pPr marL="342900" lvl="0" indent="-342900">
              <a:spcBef>
                <a:spcPts val="1200"/>
              </a:spcBef>
              <a:buFont typeface="+mj-lt"/>
              <a:buAutoNum type="arabicPeriod"/>
            </a:pPr>
            <a:r>
              <a:rPr lang="en-US" sz="1500" dirty="0"/>
              <a:t>Type </a:t>
            </a:r>
            <a:r>
              <a:rPr lang="en-US" sz="1500" b="1" dirty="0"/>
              <a:t>Vendor Inquiry</a:t>
            </a:r>
            <a:r>
              <a:rPr lang="en-US" sz="1500" dirty="0"/>
              <a:t> in the search box</a:t>
            </a:r>
          </a:p>
          <a:p>
            <a:pPr marL="342900" lvl="0" indent="-342900">
              <a:spcBef>
                <a:spcPts val="1200"/>
              </a:spcBef>
              <a:buFont typeface="+mj-lt"/>
              <a:buAutoNum type="arabicPeriod"/>
            </a:pPr>
            <a:r>
              <a:rPr lang="en-US" sz="1500" dirty="0"/>
              <a:t>Hoover over </a:t>
            </a:r>
            <a:r>
              <a:rPr lang="en-US" sz="1500" b="1" dirty="0"/>
              <a:t>Vendor Inquiry (3)</a:t>
            </a:r>
            <a:r>
              <a:rPr lang="en-US" sz="1500" dirty="0"/>
              <a:t>, right click &gt; click </a:t>
            </a:r>
            <a:r>
              <a:rPr lang="en-US" sz="1500" b="1" dirty="0"/>
              <a:t>Add to Favorites</a:t>
            </a:r>
            <a:r>
              <a:rPr lang="en-US" sz="1500" dirty="0"/>
              <a:t> for future use</a:t>
            </a:r>
            <a:endParaRPr lang="en-US" sz="1500" b="1" dirty="0"/>
          </a:p>
          <a:p>
            <a:pPr marL="342900" lvl="0" indent="-342900">
              <a:spcBef>
                <a:spcPts val="1200"/>
              </a:spcBef>
              <a:buFont typeface="+mj-lt"/>
              <a:buAutoNum type="arabicPeriod"/>
            </a:pPr>
            <a:r>
              <a:rPr lang="en-US" sz="1500" dirty="0"/>
              <a:t>Meanwhile click on </a:t>
            </a:r>
            <a:r>
              <a:rPr lang="en-US" sz="1500" b="1" dirty="0"/>
              <a:t>Vendor Inquiry (3)</a:t>
            </a:r>
            <a:r>
              <a:rPr lang="en-US" sz="1500" dirty="0"/>
              <a:t> </a:t>
            </a:r>
          </a:p>
        </p:txBody>
      </p:sp>
      <p:pic>
        <p:nvPicPr>
          <p:cNvPr id="3" name="Picture 2">
            <a:extLst>
              <a:ext uri="{FF2B5EF4-FFF2-40B4-BE49-F238E27FC236}">
                <a16:creationId xmlns:a16="http://schemas.microsoft.com/office/drawing/2014/main" id="{D98273DE-0551-4EE8-B071-BDF029527509}"/>
              </a:ext>
            </a:extLst>
          </p:cNvPr>
          <p:cNvPicPr>
            <a:picLocks noChangeAspect="1"/>
          </p:cNvPicPr>
          <p:nvPr/>
        </p:nvPicPr>
        <p:blipFill rotWithShape="1">
          <a:blip r:embed="rId2"/>
          <a:srcRect l="5928" t="907" r="2576" b="2768"/>
          <a:stretch/>
        </p:blipFill>
        <p:spPr>
          <a:xfrm>
            <a:off x="7116792" y="2014194"/>
            <a:ext cx="2967488" cy="3237262"/>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16E2ADCF-BD5B-42BE-924A-48FE2DFF8003}"/>
              </a:ext>
            </a:extLst>
          </p:cNvPr>
          <p:cNvPicPr>
            <a:picLocks noChangeAspect="1"/>
          </p:cNvPicPr>
          <p:nvPr/>
        </p:nvPicPr>
        <p:blipFill>
          <a:blip r:embed="rId3"/>
          <a:stretch>
            <a:fillRect/>
          </a:stretch>
        </p:blipFill>
        <p:spPr>
          <a:xfrm>
            <a:off x="8397815" y="4084265"/>
            <a:ext cx="3025860" cy="1319842"/>
          </a:xfrm>
          <a:prstGeom prst="rect">
            <a:avLst/>
          </a:prstGeom>
          <a:ln w="38100">
            <a:solidFill>
              <a:schemeClr val="tx1"/>
            </a:solidFill>
          </a:ln>
        </p:spPr>
      </p:pic>
      <p:cxnSp>
        <p:nvCxnSpPr>
          <p:cNvPr id="8" name="Straight Arrow Connector 7">
            <a:extLst>
              <a:ext uri="{FF2B5EF4-FFF2-40B4-BE49-F238E27FC236}">
                <a16:creationId xmlns:a16="http://schemas.microsoft.com/office/drawing/2014/main" id="{B6552CF0-0536-460B-A1FC-67A629C4979C}"/>
              </a:ext>
            </a:extLst>
          </p:cNvPr>
          <p:cNvCxnSpPr>
            <a:cxnSpLocks/>
          </p:cNvCxnSpPr>
          <p:nvPr/>
        </p:nvCxnSpPr>
        <p:spPr>
          <a:xfrm flipV="1">
            <a:off x="6711351" y="2315323"/>
            <a:ext cx="2730530" cy="914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F226FD1-FEE9-477E-AC5E-49C70CC420E9}"/>
              </a:ext>
            </a:extLst>
          </p:cNvPr>
          <p:cNvCxnSpPr>
            <a:cxnSpLocks/>
          </p:cNvCxnSpPr>
          <p:nvPr/>
        </p:nvCxnSpPr>
        <p:spPr>
          <a:xfrm>
            <a:off x="4426789" y="3887306"/>
            <a:ext cx="4311769" cy="13641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5646A88-98F8-49B8-9265-3C2DEE419274}"/>
              </a:ext>
            </a:extLst>
          </p:cNvPr>
          <p:cNvSpPr/>
          <p:nvPr/>
        </p:nvSpPr>
        <p:spPr>
          <a:xfrm>
            <a:off x="7352497" y="2836773"/>
            <a:ext cx="713201" cy="83808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8B69EDA-EC8D-4D9D-8EB3-3EBD5A4B7B46}"/>
              </a:ext>
            </a:extLst>
          </p:cNvPr>
          <p:cNvSpPr/>
          <p:nvPr/>
        </p:nvSpPr>
        <p:spPr>
          <a:xfrm>
            <a:off x="8453888" y="4579179"/>
            <a:ext cx="2894163" cy="346504"/>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FFD15B31-3B07-4EEF-9530-391205CB2E04}"/>
              </a:ext>
            </a:extLst>
          </p:cNvPr>
          <p:cNvSpPr>
            <a:spLocks noGrp="1"/>
          </p:cNvSpPr>
          <p:nvPr>
            <p:ph type="dt" sz="half" idx="10"/>
          </p:nvPr>
        </p:nvSpPr>
        <p:spPr/>
        <p:txBody>
          <a:bodyPr/>
          <a:lstStyle/>
          <a:p>
            <a:r>
              <a:rPr lang="en-US" dirty="0"/>
              <a:t>July 2021</a:t>
            </a:r>
          </a:p>
        </p:txBody>
      </p:sp>
      <p:sp>
        <p:nvSpPr>
          <p:cNvPr id="10" name="Slide Number Placeholder 9">
            <a:extLst>
              <a:ext uri="{FF2B5EF4-FFF2-40B4-BE49-F238E27FC236}">
                <a16:creationId xmlns:a16="http://schemas.microsoft.com/office/drawing/2014/main" id="{717B7A68-A1B9-4C16-A039-B603E69C2084}"/>
              </a:ext>
            </a:extLst>
          </p:cNvPr>
          <p:cNvSpPr>
            <a:spLocks noGrp="1"/>
          </p:cNvSpPr>
          <p:nvPr>
            <p:ph type="sldNum" sz="quarter" idx="12"/>
          </p:nvPr>
        </p:nvSpPr>
        <p:spPr/>
        <p:txBody>
          <a:bodyPr/>
          <a:lstStyle/>
          <a:p>
            <a:fld id="{75DC5CE6-3F7F-4812-9A3E-177DD9CE020D}" type="slidenum">
              <a:rPr lang="en-US" smtClean="0"/>
              <a:t>10</a:t>
            </a:fld>
            <a:endParaRPr lang="en-US" dirty="0"/>
          </a:p>
        </p:txBody>
      </p:sp>
      <p:pic>
        <p:nvPicPr>
          <p:cNvPr id="14" name="Picture 13">
            <a:extLst>
              <a:ext uri="{FF2B5EF4-FFF2-40B4-BE49-F238E27FC236}">
                <a16:creationId xmlns:a16="http://schemas.microsoft.com/office/drawing/2014/main" id="{8A6A9F58-A4FA-4532-AD1A-B0DF403AABB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34561687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642594"/>
            <a:ext cx="10058400" cy="1371600"/>
          </a:xfrm>
        </p:spPr>
        <p:txBody>
          <a:bodyPr>
            <a:normAutofit fontScale="90000"/>
          </a:bodyPr>
          <a:lstStyle/>
          <a:p>
            <a:r>
              <a:rPr lang="en-US" dirty="0"/>
              <a:t>How to look up a vendor continued</a:t>
            </a:r>
          </a:p>
        </p:txBody>
      </p:sp>
      <p:sp>
        <p:nvSpPr>
          <p:cNvPr id="4" name="TextBox 3">
            <a:extLst>
              <a:ext uri="{FF2B5EF4-FFF2-40B4-BE49-F238E27FC236}">
                <a16:creationId xmlns:a16="http://schemas.microsoft.com/office/drawing/2014/main" id="{4D2C30E7-9C79-4998-A304-EB8F0A64CE89}"/>
              </a:ext>
            </a:extLst>
          </p:cNvPr>
          <p:cNvSpPr txBox="1"/>
          <p:nvPr/>
        </p:nvSpPr>
        <p:spPr>
          <a:xfrm>
            <a:off x="1199629" y="1853492"/>
            <a:ext cx="3993474" cy="4708981"/>
          </a:xfrm>
          <a:prstGeom prst="rect">
            <a:avLst/>
          </a:prstGeom>
          <a:noFill/>
        </p:spPr>
        <p:txBody>
          <a:bodyPr wrap="square" rtlCol="0">
            <a:spAutoFit/>
          </a:bodyPr>
          <a:lstStyle/>
          <a:p>
            <a:pPr marL="342900" indent="-342900">
              <a:spcBef>
                <a:spcPts val="600"/>
              </a:spcBef>
              <a:buFont typeface="+mj-lt"/>
              <a:buAutoNum type="arabicPeriod" startAt="7"/>
            </a:pPr>
            <a:r>
              <a:rPr lang="en-US" sz="1500" dirty="0"/>
              <a:t>Click </a:t>
            </a:r>
            <a:r>
              <a:rPr lang="en-US" sz="1500" b="1" dirty="0"/>
              <a:t>Search</a:t>
            </a:r>
            <a:r>
              <a:rPr lang="en-US" sz="1500" dirty="0"/>
              <a:t> on the ribbon panel</a:t>
            </a:r>
          </a:p>
          <a:p>
            <a:pPr marL="342900" lvl="0" indent="-342900">
              <a:spcBef>
                <a:spcPts val="1200"/>
              </a:spcBef>
              <a:buFont typeface="+mj-lt"/>
              <a:buAutoNum type="arabicPeriod" startAt="7"/>
            </a:pPr>
            <a:r>
              <a:rPr lang="en-US" sz="1500" dirty="0"/>
              <a:t>If you do not have the vendor # do this…Type in your search surrounded by two asterisks in the </a:t>
            </a:r>
            <a:r>
              <a:rPr lang="en-US" sz="1500" b="1" dirty="0"/>
              <a:t>Company Name or DBA</a:t>
            </a:r>
            <a:r>
              <a:rPr lang="en-US" sz="1500" dirty="0"/>
              <a:t> (for example *Office* to use a partial name search) </a:t>
            </a:r>
            <a:r>
              <a:rPr lang="en-US" sz="1500" i="1" dirty="0"/>
              <a:t>A word surrounded by two asterisks will bring back all vendors that have the word “office” in it.  To narrow your search add more letters (e.g. *officewise*).  To broaden your search type in less letter (e.g. *off*)</a:t>
            </a:r>
            <a:endParaRPr lang="en-US" sz="1500" dirty="0"/>
          </a:p>
          <a:p>
            <a:pPr marL="342900" lvl="0" indent="-342900">
              <a:spcBef>
                <a:spcPts val="1200"/>
              </a:spcBef>
              <a:buFont typeface="+mj-lt"/>
              <a:buAutoNum type="arabicPeriod" startAt="7"/>
            </a:pPr>
            <a:r>
              <a:rPr lang="en-US" sz="1500" dirty="0"/>
              <a:t>Make sure the </a:t>
            </a:r>
            <a:r>
              <a:rPr lang="en-US" sz="1500" b="1" dirty="0"/>
              <a:t>Status</a:t>
            </a:r>
            <a:r>
              <a:rPr lang="en-US" sz="1500" dirty="0"/>
              <a:t> is </a:t>
            </a:r>
            <a:r>
              <a:rPr lang="en-US" sz="1500" b="1" dirty="0"/>
              <a:t>Active</a:t>
            </a:r>
            <a:r>
              <a:rPr lang="en-US" sz="1500" dirty="0"/>
              <a:t> for available usage; otherwise contact Purchasing for setup</a:t>
            </a:r>
          </a:p>
          <a:p>
            <a:pPr marL="342900" lvl="0" indent="-342900">
              <a:spcBef>
                <a:spcPts val="1200"/>
              </a:spcBef>
              <a:buFont typeface="+mj-lt"/>
              <a:buAutoNum type="arabicPeriod" startAt="7"/>
            </a:pPr>
            <a:r>
              <a:rPr lang="en-US" sz="1500" dirty="0"/>
              <a:t>Also note:  You may search on any box; for example if you only have the vendor’s address</a:t>
            </a:r>
          </a:p>
        </p:txBody>
      </p:sp>
      <p:pic>
        <p:nvPicPr>
          <p:cNvPr id="7" name="Picture 6">
            <a:extLst>
              <a:ext uri="{FF2B5EF4-FFF2-40B4-BE49-F238E27FC236}">
                <a16:creationId xmlns:a16="http://schemas.microsoft.com/office/drawing/2014/main" id="{F54DFB8C-B304-4B27-86C8-8A4ABD6FE012}"/>
              </a:ext>
            </a:extLst>
          </p:cNvPr>
          <p:cNvPicPr>
            <a:picLocks noChangeAspect="1"/>
          </p:cNvPicPr>
          <p:nvPr/>
        </p:nvPicPr>
        <p:blipFill>
          <a:blip r:embed="rId2"/>
          <a:stretch>
            <a:fillRect/>
          </a:stretch>
        </p:blipFill>
        <p:spPr>
          <a:xfrm>
            <a:off x="5423394" y="1922500"/>
            <a:ext cx="6085036" cy="4228584"/>
          </a:xfrm>
          <a:prstGeom prst="rect">
            <a:avLst/>
          </a:prstGeom>
        </p:spPr>
      </p:pic>
      <p:sp>
        <p:nvSpPr>
          <p:cNvPr id="3" name="Date Placeholder 2">
            <a:extLst>
              <a:ext uri="{FF2B5EF4-FFF2-40B4-BE49-F238E27FC236}">
                <a16:creationId xmlns:a16="http://schemas.microsoft.com/office/drawing/2014/main" id="{4AFB3C6A-960F-4E4F-8D60-5CAD6C542B63}"/>
              </a:ext>
            </a:extLst>
          </p:cNvPr>
          <p:cNvSpPr>
            <a:spLocks noGrp="1"/>
          </p:cNvSpPr>
          <p:nvPr>
            <p:ph type="dt" sz="half" idx="10"/>
          </p:nvPr>
        </p:nvSpPr>
        <p:spPr/>
        <p:txBody>
          <a:bodyPr/>
          <a:lstStyle/>
          <a:p>
            <a:r>
              <a:rPr lang="en-US" dirty="0"/>
              <a:t>July 2021</a:t>
            </a:r>
          </a:p>
        </p:txBody>
      </p:sp>
      <p:sp>
        <p:nvSpPr>
          <p:cNvPr id="6" name="Slide Number Placeholder 5">
            <a:extLst>
              <a:ext uri="{FF2B5EF4-FFF2-40B4-BE49-F238E27FC236}">
                <a16:creationId xmlns:a16="http://schemas.microsoft.com/office/drawing/2014/main" id="{6537E626-B4DB-4AD5-97D3-18FFD02860F0}"/>
              </a:ext>
            </a:extLst>
          </p:cNvPr>
          <p:cNvSpPr>
            <a:spLocks noGrp="1"/>
          </p:cNvSpPr>
          <p:nvPr>
            <p:ph type="sldNum" sz="quarter" idx="12"/>
          </p:nvPr>
        </p:nvSpPr>
        <p:spPr/>
        <p:txBody>
          <a:bodyPr/>
          <a:lstStyle/>
          <a:p>
            <a:fld id="{75DC5CE6-3F7F-4812-9A3E-177DD9CE020D}" type="slidenum">
              <a:rPr lang="en-US" smtClean="0"/>
              <a:t>11</a:t>
            </a:fld>
            <a:endParaRPr lang="en-US" dirty="0"/>
          </a:p>
        </p:txBody>
      </p:sp>
      <p:pic>
        <p:nvPicPr>
          <p:cNvPr id="8" name="Picture 7">
            <a:extLst>
              <a:ext uri="{FF2B5EF4-FFF2-40B4-BE49-F238E27FC236}">
                <a16:creationId xmlns:a16="http://schemas.microsoft.com/office/drawing/2014/main" id="{12A220D1-7841-4894-8CDE-3554CD99B54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469880" y="389714"/>
            <a:ext cx="1286796" cy="595222"/>
          </a:xfrm>
          <a:prstGeom prst="rect">
            <a:avLst/>
          </a:prstGeom>
        </p:spPr>
      </p:pic>
    </p:spTree>
    <p:extLst>
      <p:ext uri="{BB962C8B-B14F-4D97-AF65-F5344CB8AC3E}">
        <p14:creationId xmlns:p14="http://schemas.microsoft.com/office/powerpoint/2010/main" val="166795795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EDC5D-441D-4063-A9A2-24F39DC7C69C}"/>
              </a:ext>
            </a:extLst>
          </p:cNvPr>
          <p:cNvSpPr txBox="1"/>
          <p:nvPr/>
        </p:nvSpPr>
        <p:spPr>
          <a:xfrm>
            <a:off x="661358" y="2442386"/>
            <a:ext cx="10610491" cy="4031873"/>
          </a:xfrm>
          <a:prstGeom prst="rect">
            <a:avLst/>
          </a:prstGeom>
          <a:noFill/>
        </p:spPr>
        <p:txBody>
          <a:bodyPr wrap="square" rtlCol="0">
            <a:spAutoFit/>
          </a:bodyPr>
          <a:lstStyle/>
          <a:p>
            <a:pPr marL="457200" indent="-457200">
              <a:lnSpc>
                <a:spcPct val="100000"/>
              </a:lnSpc>
              <a:buFont typeface="Wingdings" panose="05000000000000000000" pitchFamily="2" charset="2"/>
              <a:buChar char="v"/>
            </a:pPr>
            <a:r>
              <a:rPr lang="en-US" sz="2800" dirty="0">
                <a:solidFill>
                  <a:srgbClr val="2D9FAB"/>
                </a:solidFill>
                <a:latin typeface="Arial Rounded MT Bold" panose="020F0704030504030204" pitchFamily="34" charset="0"/>
              </a:rPr>
              <a:t>Send a Vendor Setup Packet to the vendor</a:t>
            </a:r>
          </a:p>
          <a:p>
            <a:pPr marL="457200" indent="-457200">
              <a:lnSpc>
                <a:spcPct val="100000"/>
              </a:lnSpc>
              <a:buFont typeface="Wingdings" panose="05000000000000000000" pitchFamily="2" charset="2"/>
              <a:buChar char="v"/>
            </a:pPr>
            <a:r>
              <a:rPr lang="en-US" sz="2800" dirty="0">
                <a:solidFill>
                  <a:srgbClr val="2D9FAB"/>
                </a:solidFill>
                <a:latin typeface="Arial Rounded MT Bold" panose="020F0704030504030204" pitchFamily="34" charset="0"/>
              </a:rPr>
              <a:t>Email the completed vendor packet to the Purchasing Department</a:t>
            </a:r>
          </a:p>
          <a:p>
            <a:pPr marL="457200" indent="-457200">
              <a:lnSpc>
                <a:spcPct val="100000"/>
              </a:lnSpc>
              <a:buFont typeface="Wingdings" panose="05000000000000000000" pitchFamily="2" charset="2"/>
              <a:buChar char="v"/>
            </a:pPr>
            <a:r>
              <a:rPr lang="en-US" sz="2800" dirty="0">
                <a:solidFill>
                  <a:srgbClr val="2D9FAB"/>
                </a:solidFill>
                <a:latin typeface="Arial Rounded MT Bold" panose="020F0704030504030204" pitchFamily="34" charset="0"/>
              </a:rPr>
              <a:t>Purchasing will ask:</a:t>
            </a:r>
          </a:p>
          <a:p>
            <a:pPr marL="914400" lvl="1" indent="-457200">
              <a:buFont typeface="+mj-lt"/>
              <a:buAutoNum type="arabicPeriod"/>
            </a:pPr>
            <a:r>
              <a:rPr lang="en-US" dirty="0"/>
              <a:t>Who is the vendor?</a:t>
            </a:r>
          </a:p>
          <a:p>
            <a:pPr marL="914400" lvl="1" indent="-457200">
              <a:buFont typeface="+mj-lt"/>
              <a:buAutoNum type="arabicPeriod"/>
            </a:pPr>
            <a:r>
              <a:rPr lang="en-US" b="1" dirty="0"/>
              <a:t>Will the vendor be working with students?</a:t>
            </a:r>
            <a:r>
              <a:rPr lang="en-US" dirty="0"/>
              <a:t>           </a:t>
            </a:r>
          </a:p>
          <a:p>
            <a:pPr marL="914400" lvl="1" indent="-457200">
              <a:buFont typeface="+mj-lt"/>
              <a:buAutoNum type="arabicPeriod"/>
            </a:pPr>
            <a:r>
              <a:rPr lang="en-US" dirty="0"/>
              <a:t>Why are you requesting the vendor to be setup?</a:t>
            </a:r>
          </a:p>
          <a:p>
            <a:pPr marL="914400" lvl="1" indent="-457200">
              <a:buFont typeface="+mj-lt"/>
              <a:buAutoNum type="arabicPeriod"/>
            </a:pPr>
            <a:r>
              <a:rPr lang="en-US" dirty="0"/>
              <a:t>How is the vendor unique from the District’s existing vendors?  </a:t>
            </a:r>
          </a:p>
          <a:p>
            <a:pPr marL="914400" lvl="1" indent="-457200">
              <a:buFont typeface="+mj-lt"/>
              <a:buAutoNum type="arabicPeriod"/>
            </a:pPr>
            <a:r>
              <a:rPr lang="en-US" dirty="0"/>
              <a:t>How will this benefit the District?</a:t>
            </a:r>
          </a:p>
          <a:p>
            <a:pPr marL="914400" lvl="1" indent="-457200">
              <a:buFont typeface="+mj-lt"/>
              <a:buAutoNum type="arabicPeriod"/>
            </a:pPr>
            <a:r>
              <a:rPr lang="en-US" dirty="0"/>
              <a:t>Who in Technology approved the software application request?</a:t>
            </a:r>
          </a:p>
          <a:p>
            <a:pPr marL="914400" lvl="1" indent="-457200">
              <a:buFont typeface="+mj-lt"/>
              <a:buAutoNum type="arabicPeriod"/>
            </a:pPr>
            <a:r>
              <a:rPr lang="en-US" dirty="0"/>
              <a:t>How much do you plan to spend with this vendor?</a:t>
            </a:r>
          </a:p>
          <a:p>
            <a:pPr marL="914400" lvl="1" indent="-457200">
              <a:buFont typeface="+mj-lt"/>
              <a:buAutoNum type="arabicPeriod"/>
            </a:pPr>
            <a:r>
              <a:rPr lang="en-US" dirty="0"/>
              <a:t>Are you using General funds or Federal funds?</a:t>
            </a:r>
          </a:p>
        </p:txBody>
      </p:sp>
      <p:sp>
        <p:nvSpPr>
          <p:cNvPr id="2" name="Date Placeholder 1">
            <a:extLst>
              <a:ext uri="{FF2B5EF4-FFF2-40B4-BE49-F238E27FC236}">
                <a16:creationId xmlns:a16="http://schemas.microsoft.com/office/drawing/2014/main" id="{ED7535DA-EB04-4871-8F37-2BA6ED70E2A8}"/>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9EDB4BD6-4F6C-4519-BB12-34A3F203D9A2}"/>
              </a:ext>
            </a:extLst>
          </p:cNvPr>
          <p:cNvSpPr>
            <a:spLocks noGrp="1"/>
          </p:cNvSpPr>
          <p:nvPr>
            <p:ph type="sldNum" sz="quarter" idx="12"/>
          </p:nvPr>
        </p:nvSpPr>
        <p:spPr/>
        <p:txBody>
          <a:bodyPr/>
          <a:lstStyle/>
          <a:p>
            <a:fld id="{75DC5CE6-3F7F-4812-9A3E-177DD9CE020D}" type="slidenum">
              <a:rPr lang="en-US" smtClean="0"/>
              <a:t>12</a:t>
            </a:fld>
            <a:endParaRPr lang="en-US" dirty="0"/>
          </a:p>
        </p:txBody>
      </p:sp>
      <p:pic>
        <p:nvPicPr>
          <p:cNvPr id="6" name="Picture 5">
            <a:extLst>
              <a:ext uri="{FF2B5EF4-FFF2-40B4-BE49-F238E27FC236}">
                <a16:creationId xmlns:a16="http://schemas.microsoft.com/office/drawing/2014/main" id="{B16F4D54-EDFD-486D-865B-0E2402BE32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7" name="TextBox 6">
            <a:extLst>
              <a:ext uri="{FF2B5EF4-FFF2-40B4-BE49-F238E27FC236}">
                <a16:creationId xmlns:a16="http://schemas.microsoft.com/office/drawing/2014/main" id="{9C2A9BE7-0F2C-46D9-9085-703817E9AB45}"/>
              </a:ext>
            </a:extLst>
          </p:cNvPr>
          <p:cNvSpPr txBox="1"/>
          <p:nvPr/>
        </p:nvSpPr>
        <p:spPr>
          <a:xfrm>
            <a:off x="661358" y="724620"/>
            <a:ext cx="9713344" cy="1569660"/>
          </a:xfrm>
          <a:prstGeom prst="rect">
            <a:avLst/>
          </a:prstGeom>
          <a:noFill/>
        </p:spPr>
        <p:txBody>
          <a:bodyPr wrap="square" rtlCol="0">
            <a:spAutoFit/>
          </a:bodyPr>
          <a:lstStyle/>
          <a:p>
            <a:r>
              <a:rPr lang="en-US" sz="4800" dirty="0">
                <a:solidFill>
                  <a:schemeClr val="tx1">
                    <a:lumMod val="85000"/>
                    <a:lumOff val="15000"/>
                  </a:schemeClr>
                </a:solidFill>
                <a:latin typeface="+mj-lt"/>
              </a:rPr>
              <a:t>What if the vendor is not setup in Munis?</a:t>
            </a:r>
          </a:p>
        </p:txBody>
      </p:sp>
    </p:spTree>
    <p:extLst>
      <p:ext uri="{BB962C8B-B14F-4D97-AF65-F5344CB8AC3E}">
        <p14:creationId xmlns:p14="http://schemas.microsoft.com/office/powerpoint/2010/main" val="155833060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569343" y="393090"/>
            <a:ext cx="11092155" cy="1371600"/>
          </a:xfrm>
        </p:spPr>
        <p:txBody>
          <a:bodyPr>
            <a:normAutofit/>
          </a:bodyPr>
          <a:lstStyle/>
          <a:p>
            <a:r>
              <a:rPr lang="en-US" dirty="0"/>
              <a:t>Vendor Setup Packets</a:t>
            </a:r>
            <a:br>
              <a:rPr lang="en-US" dirty="0"/>
            </a:br>
            <a:r>
              <a:rPr lang="en-US" sz="2200" dirty="0">
                <a:solidFill>
                  <a:srgbClr val="000099"/>
                </a:solidFill>
                <a:hlinkClick r:id="rId2">
                  <a:extLst>
                    <a:ext uri="{A12FA001-AC4F-418D-AE19-62706E023703}">
                      <ahyp:hlinkClr xmlns:ahyp="http://schemas.microsoft.com/office/drawing/2018/hyperlinkcolor" val="tx"/>
                    </a:ext>
                  </a:extLst>
                </a:hlinkClick>
              </a:rPr>
              <a:t>ECISD webpage &gt; Departments &gt; Purchasing &gt; Forms &amp; Other Links</a:t>
            </a:r>
            <a:endParaRPr lang="en-US" sz="2200" dirty="0">
              <a:solidFill>
                <a:srgbClr val="000099"/>
              </a:solidFill>
            </a:endParaRPr>
          </a:p>
        </p:txBody>
      </p:sp>
      <p:sp>
        <p:nvSpPr>
          <p:cNvPr id="3" name="Date Placeholder 2">
            <a:extLst>
              <a:ext uri="{FF2B5EF4-FFF2-40B4-BE49-F238E27FC236}">
                <a16:creationId xmlns:a16="http://schemas.microsoft.com/office/drawing/2014/main" id="{E15141EF-5CAA-4DCB-A46D-6B884639B597}"/>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E7301EB1-8DD9-4EC9-AFA9-D2D575A8375D}"/>
              </a:ext>
            </a:extLst>
          </p:cNvPr>
          <p:cNvSpPr>
            <a:spLocks noGrp="1"/>
          </p:cNvSpPr>
          <p:nvPr>
            <p:ph type="sldNum" sz="quarter" idx="12"/>
          </p:nvPr>
        </p:nvSpPr>
        <p:spPr/>
        <p:txBody>
          <a:bodyPr/>
          <a:lstStyle/>
          <a:p>
            <a:fld id="{75DC5CE6-3F7F-4812-9A3E-177DD9CE020D}" type="slidenum">
              <a:rPr lang="en-US" smtClean="0"/>
              <a:t>13</a:t>
            </a:fld>
            <a:endParaRPr lang="en-US" dirty="0"/>
          </a:p>
        </p:txBody>
      </p:sp>
      <p:pic>
        <p:nvPicPr>
          <p:cNvPr id="8" name="Picture 7">
            <a:extLst>
              <a:ext uri="{FF2B5EF4-FFF2-40B4-BE49-F238E27FC236}">
                <a16:creationId xmlns:a16="http://schemas.microsoft.com/office/drawing/2014/main" id="{4AFC8BBF-0CA2-45A5-ABB1-93EB1D07F4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pic>
        <p:nvPicPr>
          <p:cNvPr id="5" name="Picture 4">
            <a:extLst>
              <a:ext uri="{FF2B5EF4-FFF2-40B4-BE49-F238E27FC236}">
                <a16:creationId xmlns:a16="http://schemas.microsoft.com/office/drawing/2014/main" id="{50E28843-EDFE-4CF0-BDA2-3BB2703FFC9F}"/>
              </a:ext>
            </a:extLst>
          </p:cNvPr>
          <p:cNvPicPr>
            <a:picLocks noChangeAspect="1"/>
          </p:cNvPicPr>
          <p:nvPr/>
        </p:nvPicPr>
        <p:blipFill rotWithShape="1">
          <a:blip r:embed="rId4"/>
          <a:srcRect r="31992"/>
          <a:stretch/>
        </p:blipFill>
        <p:spPr>
          <a:xfrm>
            <a:off x="2620812" y="1955930"/>
            <a:ext cx="5660545" cy="4351742"/>
          </a:xfrm>
          <a:prstGeom prst="rect">
            <a:avLst/>
          </a:prstGeom>
        </p:spPr>
      </p:pic>
      <p:sp>
        <p:nvSpPr>
          <p:cNvPr id="6" name="Rectangle 5">
            <a:extLst>
              <a:ext uri="{FF2B5EF4-FFF2-40B4-BE49-F238E27FC236}">
                <a16:creationId xmlns:a16="http://schemas.microsoft.com/office/drawing/2014/main" id="{FBD643A2-4CAE-459A-8E96-920044058534}"/>
              </a:ext>
            </a:extLst>
          </p:cNvPr>
          <p:cNvSpPr/>
          <p:nvPr/>
        </p:nvSpPr>
        <p:spPr>
          <a:xfrm>
            <a:off x="5063706" y="2303253"/>
            <a:ext cx="2484407" cy="29329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D6D39249-62D3-4ED2-9912-C27BAF130C8A}"/>
              </a:ext>
            </a:extLst>
          </p:cNvPr>
          <p:cNvCxnSpPr/>
          <p:nvPr/>
        </p:nvCxnSpPr>
        <p:spPr>
          <a:xfrm flipV="1">
            <a:off x="3804249" y="2613803"/>
            <a:ext cx="1259457" cy="2829464"/>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70264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569343" y="393090"/>
            <a:ext cx="11092155" cy="1371600"/>
          </a:xfrm>
        </p:spPr>
        <p:txBody>
          <a:bodyPr>
            <a:normAutofit fontScale="90000"/>
          </a:bodyPr>
          <a:lstStyle/>
          <a:p>
            <a:r>
              <a:rPr lang="en-US" dirty="0"/>
              <a:t>Vendor Setup Compliance Checkpoints</a:t>
            </a:r>
            <a:endParaRPr lang="en-US" sz="2200" dirty="0">
              <a:solidFill>
                <a:srgbClr val="000099"/>
              </a:solidFill>
            </a:endParaRPr>
          </a:p>
        </p:txBody>
      </p:sp>
      <p:sp>
        <p:nvSpPr>
          <p:cNvPr id="3" name="Date Placeholder 2">
            <a:extLst>
              <a:ext uri="{FF2B5EF4-FFF2-40B4-BE49-F238E27FC236}">
                <a16:creationId xmlns:a16="http://schemas.microsoft.com/office/drawing/2014/main" id="{E15141EF-5CAA-4DCB-A46D-6B884639B597}"/>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E7301EB1-8DD9-4EC9-AFA9-D2D575A8375D}"/>
              </a:ext>
            </a:extLst>
          </p:cNvPr>
          <p:cNvSpPr>
            <a:spLocks noGrp="1"/>
          </p:cNvSpPr>
          <p:nvPr>
            <p:ph type="sldNum" sz="quarter" idx="12"/>
          </p:nvPr>
        </p:nvSpPr>
        <p:spPr/>
        <p:txBody>
          <a:bodyPr/>
          <a:lstStyle/>
          <a:p>
            <a:fld id="{75DC5CE6-3F7F-4812-9A3E-177DD9CE020D}" type="slidenum">
              <a:rPr lang="en-US" smtClean="0"/>
              <a:t>14</a:t>
            </a:fld>
            <a:endParaRPr lang="en-US" dirty="0"/>
          </a:p>
        </p:txBody>
      </p:sp>
      <p:pic>
        <p:nvPicPr>
          <p:cNvPr id="8" name="Picture 7">
            <a:extLst>
              <a:ext uri="{FF2B5EF4-FFF2-40B4-BE49-F238E27FC236}">
                <a16:creationId xmlns:a16="http://schemas.microsoft.com/office/drawing/2014/main" id="{4AFC8BBF-0CA2-45A5-ABB1-93EB1D07F40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11" name="TextBox 10">
            <a:extLst>
              <a:ext uri="{FF2B5EF4-FFF2-40B4-BE49-F238E27FC236}">
                <a16:creationId xmlns:a16="http://schemas.microsoft.com/office/drawing/2014/main" id="{0BF6B869-CB59-4D58-8A58-E6C55E42A7C4}"/>
              </a:ext>
            </a:extLst>
          </p:cNvPr>
          <p:cNvSpPr txBox="1"/>
          <p:nvPr/>
        </p:nvSpPr>
        <p:spPr>
          <a:xfrm>
            <a:off x="569343" y="1764690"/>
            <a:ext cx="11092155" cy="4524315"/>
          </a:xfrm>
          <a:prstGeom prst="rect">
            <a:avLst/>
          </a:prstGeom>
          <a:noFill/>
        </p:spPr>
        <p:txBody>
          <a:bodyPr wrap="square" rtlCol="0">
            <a:spAutoFit/>
          </a:bodyPr>
          <a:lstStyle/>
          <a:p>
            <a:pPr marL="571500" indent="-571500">
              <a:buFont typeface="Wingdings" panose="05000000000000000000" pitchFamily="2" charset="2"/>
              <a:buChar char="q"/>
            </a:pPr>
            <a:r>
              <a:rPr lang="en-US" sz="2000" dirty="0"/>
              <a:t>If the vendor is going to be working with students the vendor will have to get:</a:t>
            </a:r>
          </a:p>
          <a:p>
            <a:pPr marL="914400" lvl="1" indent="-344488">
              <a:buFont typeface="Wingdings" panose="05000000000000000000" pitchFamily="2" charset="2"/>
              <a:buChar char="q"/>
            </a:pPr>
            <a:r>
              <a:rPr lang="en-US" sz="2000" dirty="0"/>
              <a:t>A Background Check</a:t>
            </a:r>
          </a:p>
          <a:p>
            <a:pPr marL="914400" lvl="1" indent="-344488">
              <a:buFont typeface="Wingdings" panose="05000000000000000000" pitchFamily="2" charset="2"/>
              <a:buChar char="q"/>
            </a:pPr>
            <a:r>
              <a:rPr lang="en-US" sz="2000" dirty="0"/>
              <a:t>Fingerprinted, and </a:t>
            </a:r>
          </a:p>
          <a:p>
            <a:pPr marL="914400" lvl="1" indent="-344488">
              <a:buFont typeface="Wingdings" panose="05000000000000000000" pitchFamily="2" charset="2"/>
              <a:buChar char="q"/>
            </a:pPr>
            <a:r>
              <a:rPr lang="en-US" sz="2000" dirty="0"/>
              <a:t>A Urinalysis</a:t>
            </a:r>
          </a:p>
          <a:p>
            <a:pPr marL="1258888" lvl="3" indent="-344488">
              <a:spcAft>
                <a:spcPts val="600"/>
              </a:spcAft>
            </a:pPr>
            <a:r>
              <a:rPr lang="en-US" sz="2000" dirty="0">
                <a:solidFill>
                  <a:srgbClr val="FF6600"/>
                </a:solidFill>
              </a:rPr>
              <a:t>(these checks are initiated by Human Resources)</a:t>
            </a:r>
          </a:p>
          <a:p>
            <a:pPr marL="571500" indent="-571500">
              <a:buFont typeface="Wingdings" panose="05000000000000000000" pitchFamily="2" charset="2"/>
              <a:buChar char="q"/>
            </a:pPr>
            <a:r>
              <a:rPr lang="en-US" sz="2000" dirty="0"/>
              <a:t>Vendors must complete the vendor setup packet in its entirety</a:t>
            </a:r>
          </a:p>
          <a:p>
            <a:pPr marL="914400" indent="-344488">
              <a:spcAft>
                <a:spcPts val="600"/>
              </a:spcAft>
              <a:buFont typeface="Wingdings" panose="05000000000000000000" pitchFamily="2" charset="2"/>
              <a:buChar char="q"/>
            </a:pPr>
            <a:r>
              <a:rPr lang="en-US" sz="2000" dirty="0"/>
              <a:t>Vendors must certify they do not have Felony Convictions and do not have a Conflict of Interest doing business with the District</a:t>
            </a:r>
          </a:p>
          <a:p>
            <a:pPr marL="571500" indent="-571500">
              <a:spcAft>
                <a:spcPts val="600"/>
              </a:spcAft>
              <a:buFont typeface="Wingdings" panose="05000000000000000000" pitchFamily="2" charset="2"/>
              <a:buChar char="q"/>
            </a:pPr>
            <a:r>
              <a:rPr lang="en-US" sz="2000" dirty="0"/>
              <a:t>Check the SAM.gov registry-</a:t>
            </a:r>
            <a:r>
              <a:rPr lang="en-US" sz="1400" i="1" dirty="0"/>
              <a:t>Confirms whether the vendor is excluded from a federal contract or </a:t>
            </a:r>
            <a:r>
              <a:rPr lang="en-US" sz="1400" dirty="0"/>
              <a:t>grant.</a:t>
            </a:r>
          </a:p>
          <a:p>
            <a:pPr marL="571500" indent="-571500">
              <a:spcAft>
                <a:spcPts val="600"/>
              </a:spcAft>
              <a:buFont typeface="Wingdings" panose="05000000000000000000" pitchFamily="2" charset="2"/>
              <a:buChar char="q"/>
            </a:pPr>
            <a:r>
              <a:rPr lang="en-US" sz="2000" dirty="0"/>
              <a:t>Check the Debarment List</a:t>
            </a:r>
            <a:r>
              <a:rPr lang="en-US" sz="1400" i="1" dirty="0"/>
              <a:t>-Confirms vendor has not been excluded from doing business on the federal level.</a:t>
            </a:r>
          </a:p>
          <a:p>
            <a:pPr marL="571500" indent="-571500">
              <a:buFont typeface="Wingdings" panose="05000000000000000000" pitchFamily="2" charset="2"/>
              <a:buChar char="q"/>
            </a:pPr>
            <a:r>
              <a:rPr lang="en-US" sz="2000" dirty="0"/>
              <a:t>Check the Divestment List-</a:t>
            </a:r>
            <a:r>
              <a:rPr lang="en-US" sz="1400" i="1" dirty="0"/>
              <a:t>Confirms vendor does not and will not boycott Israel and confirms the vendor does not do business with a foreign terrorist organization.</a:t>
            </a:r>
          </a:p>
          <a:p>
            <a:pPr marL="571500" indent="-571500">
              <a:buFont typeface="Wingdings" panose="05000000000000000000" pitchFamily="2" charset="2"/>
              <a:buChar char="q"/>
            </a:pPr>
            <a:endParaRPr lang="en-US" sz="1400" i="1" dirty="0"/>
          </a:p>
          <a:p>
            <a:pPr marL="457200" indent="-457200">
              <a:buFont typeface="Wingdings" panose="05000000000000000000" pitchFamily="2" charset="2"/>
              <a:buChar char="ü"/>
            </a:pPr>
            <a:r>
              <a:rPr lang="en-US" sz="2000" dirty="0">
                <a:solidFill>
                  <a:srgbClr val="FF6600"/>
                </a:solidFill>
              </a:rPr>
              <a:t>ALL CLEAR…now the Vendor can be setup to do business with the District</a:t>
            </a:r>
            <a:endParaRPr lang="en-US" sz="2900" dirty="0"/>
          </a:p>
        </p:txBody>
      </p:sp>
    </p:spTree>
    <p:extLst>
      <p:ext uri="{BB962C8B-B14F-4D97-AF65-F5344CB8AC3E}">
        <p14:creationId xmlns:p14="http://schemas.microsoft.com/office/powerpoint/2010/main" val="14564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2376503"/>
            <a:ext cx="10058400" cy="1371600"/>
          </a:xfrm>
        </p:spPr>
        <p:txBody>
          <a:bodyPr/>
          <a:lstStyle/>
          <a:p>
            <a:pPr algn="ctr"/>
            <a:r>
              <a:rPr lang="en-US" dirty="0"/>
              <a:t>Submitting a Requisition</a:t>
            </a:r>
          </a:p>
        </p:txBody>
      </p:sp>
      <p:sp>
        <p:nvSpPr>
          <p:cNvPr id="3" name="Date Placeholder 2">
            <a:extLst>
              <a:ext uri="{FF2B5EF4-FFF2-40B4-BE49-F238E27FC236}">
                <a16:creationId xmlns:a16="http://schemas.microsoft.com/office/drawing/2014/main" id="{E15141EF-5CAA-4DCB-A46D-6B884639B597}"/>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E7301EB1-8DD9-4EC9-AFA9-D2D575A8375D}"/>
              </a:ext>
            </a:extLst>
          </p:cNvPr>
          <p:cNvSpPr>
            <a:spLocks noGrp="1"/>
          </p:cNvSpPr>
          <p:nvPr>
            <p:ph type="sldNum" sz="quarter" idx="12"/>
          </p:nvPr>
        </p:nvSpPr>
        <p:spPr/>
        <p:txBody>
          <a:bodyPr/>
          <a:lstStyle/>
          <a:p>
            <a:fld id="{75DC5CE6-3F7F-4812-9A3E-177DD9CE020D}" type="slidenum">
              <a:rPr lang="en-US" smtClean="0"/>
              <a:t>15</a:t>
            </a:fld>
            <a:endParaRPr lang="en-US" dirty="0"/>
          </a:p>
        </p:txBody>
      </p:sp>
      <p:pic>
        <p:nvPicPr>
          <p:cNvPr id="8" name="Picture 7">
            <a:extLst>
              <a:ext uri="{FF2B5EF4-FFF2-40B4-BE49-F238E27FC236}">
                <a16:creationId xmlns:a16="http://schemas.microsoft.com/office/drawing/2014/main" id="{4AFC8BBF-0CA2-45A5-ABB1-93EB1D07F40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06440363"/>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474453" y="642594"/>
            <a:ext cx="11102196" cy="1371600"/>
          </a:xfrm>
        </p:spPr>
        <p:txBody>
          <a:bodyPr>
            <a:normAutofit fontScale="90000"/>
          </a:bodyPr>
          <a:lstStyle/>
          <a:p>
            <a:r>
              <a:rPr lang="en-US" dirty="0"/>
              <a:t>Different Types of Requisitions</a:t>
            </a:r>
            <a:br>
              <a:rPr lang="en-US" dirty="0"/>
            </a:br>
            <a:r>
              <a:rPr lang="en-US" sz="3100" dirty="0">
                <a:solidFill>
                  <a:srgbClr val="2D9FAB"/>
                </a:solidFill>
              </a:rPr>
              <a:t>A requisition is the documents district employees use to order products or services on behalf of the District.</a:t>
            </a:r>
          </a:p>
        </p:txBody>
      </p:sp>
      <p:sp>
        <p:nvSpPr>
          <p:cNvPr id="4" name="TextBox 3">
            <a:extLst>
              <a:ext uri="{FF2B5EF4-FFF2-40B4-BE49-F238E27FC236}">
                <a16:creationId xmlns:a16="http://schemas.microsoft.com/office/drawing/2014/main" id="{4D2C30E7-9C79-4998-A304-EB8F0A64CE89}"/>
              </a:ext>
            </a:extLst>
          </p:cNvPr>
          <p:cNvSpPr txBox="1"/>
          <p:nvPr/>
        </p:nvSpPr>
        <p:spPr>
          <a:xfrm>
            <a:off x="830724" y="2208761"/>
            <a:ext cx="9339819" cy="352186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2900" dirty="0"/>
              <a:t>Normal Requisition</a:t>
            </a:r>
          </a:p>
          <a:p>
            <a:pPr marL="571500" indent="-571500">
              <a:lnSpc>
                <a:spcPct val="200000"/>
              </a:lnSpc>
              <a:buFont typeface="Arial" panose="020B0604020202020204" pitchFamily="34" charset="0"/>
              <a:buChar char="•"/>
            </a:pPr>
            <a:r>
              <a:rPr lang="en-US" sz="2900" dirty="0"/>
              <a:t>Long-term Requisition</a:t>
            </a:r>
          </a:p>
          <a:p>
            <a:pPr marL="571500" indent="-571500">
              <a:lnSpc>
                <a:spcPct val="200000"/>
              </a:lnSpc>
              <a:buFont typeface="Arial" panose="020B0604020202020204" pitchFamily="34" charset="0"/>
              <a:buChar char="•"/>
            </a:pPr>
            <a:r>
              <a:rPr lang="en-US" sz="2900" dirty="0"/>
              <a:t>eProcurement (aka Shop Online or Punchout)</a:t>
            </a:r>
          </a:p>
          <a:p>
            <a:pPr marL="571500" indent="-571500">
              <a:lnSpc>
                <a:spcPct val="200000"/>
              </a:lnSpc>
              <a:buFont typeface="Arial" panose="020B0604020202020204" pitchFamily="34" charset="0"/>
              <a:buChar char="•"/>
            </a:pPr>
            <a:r>
              <a:rPr lang="en-US" sz="2900" dirty="0"/>
              <a:t>Warehouse Requisition</a:t>
            </a:r>
          </a:p>
        </p:txBody>
      </p:sp>
      <p:sp>
        <p:nvSpPr>
          <p:cNvPr id="3" name="Date Placeholder 2">
            <a:extLst>
              <a:ext uri="{FF2B5EF4-FFF2-40B4-BE49-F238E27FC236}">
                <a16:creationId xmlns:a16="http://schemas.microsoft.com/office/drawing/2014/main" id="{E15141EF-5CAA-4DCB-A46D-6B884639B597}"/>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E7301EB1-8DD9-4EC9-AFA9-D2D575A8375D}"/>
              </a:ext>
            </a:extLst>
          </p:cNvPr>
          <p:cNvSpPr>
            <a:spLocks noGrp="1"/>
          </p:cNvSpPr>
          <p:nvPr>
            <p:ph type="sldNum" sz="quarter" idx="12"/>
          </p:nvPr>
        </p:nvSpPr>
        <p:spPr/>
        <p:txBody>
          <a:bodyPr/>
          <a:lstStyle/>
          <a:p>
            <a:fld id="{75DC5CE6-3F7F-4812-9A3E-177DD9CE020D}" type="slidenum">
              <a:rPr lang="en-US" smtClean="0"/>
              <a:t>16</a:t>
            </a:fld>
            <a:endParaRPr lang="en-US" dirty="0"/>
          </a:p>
        </p:txBody>
      </p:sp>
      <p:pic>
        <p:nvPicPr>
          <p:cNvPr id="8" name="Picture 7">
            <a:extLst>
              <a:ext uri="{FF2B5EF4-FFF2-40B4-BE49-F238E27FC236}">
                <a16:creationId xmlns:a16="http://schemas.microsoft.com/office/drawing/2014/main" id="{4AFC8BBF-0CA2-45A5-ABB1-93EB1D07F40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30256110"/>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642594"/>
            <a:ext cx="10058400" cy="918787"/>
          </a:xfrm>
        </p:spPr>
        <p:txBody>
          <a:bodyPr>
            <a:normAutofit fontScale="90000"/>
          </a:bodyPr>
          <a:lstStyle/>
          <a:p>
            <a:r>
              <a:rPr lang="en-US" dirty="0"/>
              <a:t>How to enter a NORMAL requisition</a:t>
            </a:r>
          </a:p>
        </p:txBody>
      </p:sp>
      <p:sp>
        <p:nvSpPr>
          <p:cNvPr id="4" name="TextBox 3">
            <a:extLst>
              <a:ext uri="{FF2B5EF4-FFF2-40B4-BE49-F238E27FC236}">
                <a16:creationId xmlns:a16="http://schemas.microsoft.com/office/drawing/2014/main" id="{4D2C30E7-9C79-4998-A304-EB8F0A64CE89}"/>
              </a:ext>
            </a:extLst>
          </p:cNvPr>
          <p:cNvSpPr txBox="1"/>
          <p:nvPr/>
        </p:nvSpPr>
        <p:spPr>
          <a:xfrm>
            <a:off x="1066800" y="1561381"/>
            <a:ext cx="4816414" cy="4893647"/>
          </a:xfrm>
          <a:prstGeom prst="rect">
            <a:avLst/>
          </a:prstGeom>
          <a:noFill/>
        </p:spPr>
        <p:txBody>
          <a:bodyPr wrap="square" rtlCol="0">
            <a:spAutoFit/>
          </a:bodyPr>
          <a:lstStyle/>
          <a:p>
            <a:pPr marL="344488" indent="-344488">
              <a:lnSpc>
                <a:spcPct val="100000"/>
              </a:lnSpc>
              <a:buFont typeface="+mj-lt"/>
              <a:buAutoNum type="arabicPeriod"/>
            </a:pPr>
            <a:r>
              <a:rPr lang="en-US" sz="1200" dirty="0"/>
              <a:t>Open </a:t>
            </a:r>
            <a:r>
              <a:rPr lang="en-US" sz="1200" b="1" dirty="0"/>
              <a:t>Google Chrome</a:t>
            </a:r>
          </a:p>
          <a:p>
            <a:pPr marL="344488" indent="-344488">
              <a:lnSpc>
                <a:spcPct val="100000"/>
              </a:lnSpc>
              <a:buFont typeface="+mj-lt"/>
              <a:buAutoNum type="arabicPeriod"/>
            </a:pPr>
            <a:r>
              <a:rPr lang="en-US" sz="1200" dirty="0"/>
              <a:t>Click </a:t>
            </a:r>
            <a:r>
              <a:rPr lang="en-US" sz="1200" b="1" dirty="0"/>
              <a:t>Managed bookmarks </a:t>
            </a:r>
            <a:r>
              <a:rPr lang="en-US" sz="1200" dirty="0"/>
              <a:t>on your toolbar</a:t>
            </a:r>
          </a:p>
          <a:p>
            <a:pPr marL="344488" indent="-344488">
              <a:lnSpc>
                <a:spcPct val="100000"/>
              </a:lnSpc>
              <a:buFont typeface="+mj-lt"/>
              <a:buAutoNum type="arabicPeriod"/>
            </a:pPr>
            <a:r>
              <a:rPr lang="en-US" sz="1200" dirty="0"/>
              <a:t>Select </a:t>
            </a:r>
            <a:r>
              <a:rPr lang="en-US" sz="1200" b="1" dirty="0"/>
              <a:t>Munis Live </a:t>
            </a:r>
            <a:r>
              <a:rPr lang="en-US" sz="1200" dirty="0"/>
              <a:t>from the list</a:t>
            </a:r>
          </a:p>
          <a:p>
            <a:pPr marL="344488" indent="-344488">
              <a:lnSpc>
                <a:spcPct val="100000"/>
              </a:lnSpc>
              <a:buFont typeface="+mj-lt"/>
              <a:buAutoNum type="arabicPeriod"/>
            </a:pPr>
            <a:r>
              <a:rPr lang="en-US" sz="1200" dirty="0"/>
              <a:t>After you login, click </a:t>
            </a:r>
            <a:r>
              <a:rPr lang="en-US" sz="1200" b="1" dirty="0"/>
              <a:t>Add</a:t>
            </a:r>
            <a:r>
              <a:rPr lang="en-US" sz="1200" dirty="0"/>
              <a:t> on your ribbon panel</a:t>
            </a:r>
          </a:p>
          <a:p>
            <a:pPr marL="344488" indent="-344488">
              <a:lnSpc>
                <a:spcPct val="100000"/>
              </a:lnSpc>
              <a:buFont typeface="+mj-lt"/>
              <a:buAutoNum type="arabicPeriod"/>
            </a:pPr>
            <a:r>
              <a:rPr lang="en-US" sz="1200" dirty="0"/>
              <a:t>Your Dept/Loc # is set to automatically appear and until you’re a pro at entering reqs. </a:t>
            </a:r>
            <a:r>
              <a:rPr lang="en-US" sz="1200" b="1" dirty="0"/>
              <a:t>TAB</a:t>
            </a:r>
            <a:r>
              <a:rPr lang="en-US" sz="1200" dirty="0"/>
              <a:t> is your trusted friend to guide you through the requisition entry process</a:t>
            </a:r>
          </a:p>
          <a:p>
            <a:pPr marL="344488" indent="-344488">
              <a:lnSpc>
                <a:spcPct val="100000"/>
              </a:lnSpc>
              <a:buFont typeface="+mj-lt"/>
              <a:buAutoNum type="arabicPeriod"/>
            </a:pPr>
            <a:r>
              <a:rPr lang="en-US" sz="1200" dirty="0"/>
              <a:t>Tab until you reach </a:t>
            </a:r>
            <a:r>
              <a:rPr lang="en-US" sz="1200" b="1" dirty="0"/>
              <a:t>General Commodity</a:t>
            </a:r>
            <a:r>
              <a:rPr lang="en-US" sz="1200" dirty="0"/>
              <a:t> </a:t>
            </a:r>
            <a:r>
              <a:rPr lang="en-US" sz="1200" i="1" dirty="0">
                <a:latin typeface="Times New Roman" panose="02020603050405020304" pitchFamily="18" charset="0"/>
                <a:cs typeface="Times New Roman" panose="02020603050405020304" pitchFamily="18" charset="0"/>
              </a:rPr>
              <a:t>(a list of commonly used commodity codes can be found on the Purchasing webpage) </a:t>
            </a:r>
            <a:r>
              <a:rPr lang="en-US" sz="1200" dirty="0"/>
              <a:t>&gt; enter your three-digit code here </a:t>
            </a:r>
            <a:r>
              <a:rPr lang="en-US" sz="1200" i="1" dirty="0">
                <a:latin typeface="Times New Roman" panose="02020603050405020304" pitchFamily="18" charset="0"/>
                <a:cs typeface="Times New Roman" panose="02020603050405020304" pitchFamily="18" charset="0"/>
              </a:rPr>
              <a:t>(Please note: all five numbers you will need them on the </a:t>
            </a:r>
            <a:r>
              <a:rPr lang="en-US" sz="1200" i="1" u="sng" dirty="0">
                <a:latin typeface="Times New Roman" panose="02020603050405020304" pitchFamily="18" charset="0"/>
                <a:cs typeface="Times New Roman" panose="02020603050405020304" pitchFamily="18" charset="0"/>
              </a:rPr>
              <a:t>Line Item</a:t>
            </a:r>
            <a:r>
              <a:rPr lang="en-US" sz="1200" i="1" dirty="0">
                <a:latin typeface="Times New Roman" panose="02020603050405020304" pitchFamily="18" charset="0"/>
                <a:cs typeface="Times New Roman" panose="02020603050405020304" pitchFamily="18" charset="0"/>
              </a:rPr>
              <a:t> page) </a:t>
            </a:r>
          </a:p>
          <a:p>
            <a:pPr marL="344488" indent="-344488">
              <a:lnSpc>
                <a:spcPct val="100000"/>
              </a:lnSpc>
              <a:buFont typeface="+mj-lt"/>
              <a:buAutoNum type="arabicPeriod"/>
            </a:pPr>
            <a:r>
              <a:rPr lang="en-US" sz="1200" dirty="0"/>
              <a:t>Tab &gt; enter the </a:t>
            </a:r>
            <a:r>
              <a:rPr lang="en-US" sz="1200" b="1" dirty="0"/>
              <a:t>General Description</a:t>
            </a:r>
          </a:p>
          <a:p>
            <a:pPr marL="344488" indent="-344488">
              <a:lnSpc>
                <a:spcPct val="100000"/>
              </a:lnSpc>
              <a:buFont typeface="+mj-lt"/>
              <a:buAutoNum type="arabicPeriod"/>
            </a:pPr>
            <a:r>
              <a:rPr lang="en-US" sz="1200" dirty="0"/>
              <a:t>Tab &gt; enter the </a:t>
            </a:r>
            <a:r>
              <a:rPr lang="en-US" sz="1200" b="1" dirty="0"/>
              <a:t>Needed by</a:t>
            </a:r>
            <a:r>
              <a:rPr lang="en-US" sz="1200" dirty="0"/>
              <a:t> date </a:t>
            </a:r>
            <a:r>
              <a:rPr lang="en-US" sz="1200" i="1" dirty="0">
                <a:latin typeface="Times New Roman" panose="02020603050405020304" pitchFamily="18" charset="0"/>
                <a:cs typeface="Times New Roman" panose="02020603050405020304" pitchFamily="18" charset="0"/>
              </a:rPr>
              <a:t>(for Sam’s orders ONLY)</a:t>
            </a:r>
            <a:endParaRPr lang="en-US" sz="1200" dirty="0"/>
          </a:p>
          <a:p>
            <a:pPr marL="344488" indent="-344488">
              <a:lnSpc>
                <a:spcPct val="100000"/>
              </a:lnSpc>
              <a:buFont typeface="+mj-lt"/>
              <a:buAutoNum type="arabicPeriod"/>
            </a:pPr>
            <a:r>
              <a:rPr lang="en-US" sz="1200" dirty="0"/>
              <a:t>Tab &gt; enter the </a:t>
            </a:r>
            <a:r>
              <a:rPr lang="en-US" sz="1200" b="1" dirty="0"/>
              <a:t>Vendor #</a:t>
            </a:r>
          </a:p>
          <a:p>
            <a:pPr marL="344488" indent="-344488">
              <a:lnSpc>
                <a:spcPct val="100000"/>
              </a:lnSpc>
              <a:buFont typeface="+mj-lt"/>
              <a:buAutoNum type="arabicPeriod"/>
            </a:pPr>
            <a:r>
              <a:rPr lang="en-US" sz="1200" dirty="0"/>
              <a:t>Tab &gt; enter a </a:t>
            </a:r>
            <a:r>
              <a:rPr lang="en-US" sz="1200" b="1" dirty="0"/>
              <a:t>Reference </a:t>
            </a:r>
            <a:r>
              <a:rPr lang="en-US" sz="1200" i="1" dirty="0">
                <a:latin typeface="Times New Roman" panose="02020603050405020304" pitchFamily="18" charset="0"/>
                <a:cs typeface="Times New Roman" panose="02020603050405020304" pitchFamily="18" charset="0"/>
              </a:rPr>
              <a:t>(i.e. dept. name &amp; contact person or RFP#)</a:t>
            </a:r>
            <a:endParaRPr lang="en-US" sz="1200" b="1" dirty="0"/>
          </a:p>
          <a:p>
            <a:pPr marL="344488" indent="-344488">
              <a:lnSpc>
                <a:spcPct val="100000"/>
              </a:lnSpc>
              <a:buFont typeface="+mj-lt"/>
              <a:buAutoNum type="arabicPeriod"/>
            </a:pPr>
            <a:r>
              <a:rPr lang="en-US" sz="1200" dirty="0"/>
              <a:t>Click </a:t>
            </a:r>
            <a:r>
              <a:rPr lang="en-US" sz="1200" b="1" dirty="0"/>
              <a:t>Accept</a:t>
            </a:r>
          </a:p>
          <a:p>
            <a:pPr marL="344488" indent="-344488">
              <a:lnSpc>
                <a:spcPct val="100000"/>
              </a:lnSpc>
              <a:buFont typeface="+mj-lt"/>
              <a:buAutoNum type="arabicPeriod"/>
            </a:pPr>
            <a:r>
              <a:rPr lang="en-US" sz="1200" dirty="0"/>
              <a:t>Click </a:t>
            </a:r>
            <a:r>
              <a:rPr lang="en-US" sz="1200" b="1" dirty="0"/>
              <a:t>Add</a:t>
            </a:r>
            <a:r>
              <a:rPr lang="en-US" sz="1200" dirty="0"/>
              <a:t> on the </a:t>
            </a:r>
            <a:r>
              <a:rPr lang="en-US" sz="1200" b="1" dirty="0"/>
              <a:t>Line Items</a:t>
            </a:r>
            <a:r>
              <a:rPr lang="en-US" sz="1200" dirty="0"/>
              <a:t> page on your ribbon panel</a:t>
            </a:r>
          </a:p>
          <a:p>
            <a:pPr marL="344488" indent="-344488">
              <a:lnSpc>
                <a:spcPct val="100000"/>
              </a:lnSpc>
              <a:buFont typeface="+mj-lt"/>
              <a:buAutoNum type="arabicPeriod"/>
            </a:pPr>
            <a:r>
              <a:rPr lang="en-US" sz="1200" dirty="0"/>
              <a:t>Tab &gt; enter </a:t>
            </a:r>
            <a:r>
              <a:rPr lang="en-US" sz="1200" b="1" dirty="0"/>
              <a:t>Quantity</a:t>
            </a:r>
          </a:p>
          <a:p>
            <a:pPr marL="344488" indent="-344488">
              <a:lnSpc>
                <a:spcPct val="100000"/>
              </a:lnSpc>
              <a:buFont typeface="+mj-lt"/>
              <a:buAutoNum type="arabicPeriod"/>
            </a:pPr>
            <a:r>
              <a:rPr lang="en-US" sz="1200" dirty="0"/>
              <a:t>Tab &gt; enter the </a:t>
            </a:r>
            <a:r>
              <a:rPr lang="en-US" sz="1200" b="1" dirty="0"/>
              <a:t>five-digit commodity code</a:t>
            </a:r>
            <a:r>
              <a:rPr lang="en-US" sz="1200" dirty="0"/>
              <a:t> </a:t>
            </a:r>
            <a:r>
              <a:rPr lang="en-US" sz="1200" i="1" dirty="0">
                <a:latin typeface="Times New Roman" panose="02020603050405020304" pitchFamily="18" charset="0"/>
                <a:cs typeface="Times New Roman" panose="02020603050405020304" pitchFamily="18" charset="0"/>
              </a:rPr>
              <a:t>(a list of commonly used commodity codes can be found on the Purchasing webpage) </a:t>
            </a:r>
            <a:endParaRPr lang="en-US" sz="1200" dirty="0"/>
          </a:p>
          <a:p>
            <a:pPr marL="344488" indent="-344488">
              <a:lnSpc>
                <a:spcPct val="100000"/>
              </a:lnSpc>
              <a:buFont typeface="+mj-lt"/>
              <a:buAutoNum type="arabicPeriod"/>
            </a:pPr>
            <a:r>
              <a:rPr lang="en-US" sz="1200" dirty="0"/>
              <a:t>Tab &gt; enter the </a:t>
            </a:r>
            <a:r>
              <a:rPr lang="en-US" sz="1200" b="1" dirty="0"/>
              <a:t>Description</a:t>
            </a:r>
          </a:p>
          <a:p>
            <a:pPr marL="344488" indent="-344488">
              <a:lnSpc>
                <a:spcPct val="100000"/>
              </a:lnSpc>
              <a:buFont typeface="+mj-lt"/>
              <a:buAutoNum type="arabicPeriod"/>
            </a:pPr>
            <a:r>
              <a:rPr lang="en-US" sz="1200" dirty="0"/>
              <a:t>Tab &gt; enter the </a:t>
            </a:r>
            <a:r>
              <a:rPr lang="en-US" sz="1200" b="1" dirty="0"/>
              <a:t>Unit Price</a:t>
            </a:r>
          </a:p>
          <a:p>
            <a:pPr marL="344488" indent="-344488">
              <a:lnSpc>
                <a:spcPct val="100000"/>
              </a:lnSpc>
              <a:buFont typeface="+mj-lt"/>
              <a:buAutoNum type="arabicPeriod"/>
            </a:pPr>
            <a:r>
              <a:rPr lang="en-US" sz="1200" dirty="0"/>
              <a:t>Tab &gt; enter the </a:t>
            </a:r>
            <a:r>
              <a:rPr lang="en-US" sz="1200" b="1" dirty="0"/>
              <a:t>Account code </a:t>
            </a:r>
            <a:r>
              <a:rPr lang="en-US" sz="1200" i="1" dirty="0">
                <a:latin typeface="Times New Roman" panose="02020603050405020304" pitchFamily="18" charset="0"/>
                <a:cs typeface="Times New Roman" panose="02020603050405020304" pitchFamily="18" charset="0"/>
              </a:rPr>
              <a:t>(e.g. xxx-xx-xxxx-xx-xxx-xx- or project code xxx-xx-xxxx-xx-xxx-xx-xxxxx)</a:t>
            </a:r>
          </a:p>
        </p:txBody>
      </p:sp>
      <p:pic>
        <p:nvPicPr>
          <p:cNvPr id="3" name="Picture 2">
            <a:extLst>
              <a:ext uri="{FF2B5EF4-FFF2-40B4-BE49-F238E27FC236}">
                <a16:creationId xmlns:a16="http://schemas.microsoft.com/office/drawing/2014/main" id="{68505ADE-17A4-467A-93EE-C9591FC87DED}"/>
              </a:ext>
            </a:extLst>
          </p:cNvPr>
          <p:cNvPicPr>
            <a:picLocks noChangeAspect="1"/>
          </p:cNvPicPr>
          <p:nvPr/>
        </p:nvPicPr>
        <p:blipFill>
          <a:blip r:embed="rId2"/>
          <a:stretch>
            <a:fillRect/>
          </a:stretch>
        </p:blipFill>
        <p:spPr>
          <a:xfrm>
            <a:off x="5883215" y="1561381"/>
            <a:ext cx="5720808" cy="2406772"/>
          </a:xfrm>
          <a:prstGeom prst="rect">
            <a:avLst/>
          </a:prstGeom>
        </p:spPr>
      </p:pic>
      <p:pic>
        <p:nvPicPr>
          <p:cNvPr id="6" name="Picture 5">
            <a:extLst>
              <a:ext uri="{FF2B5EF4-FFF2-40B4-BE49-F238E27FC236}">
                <a16:creationId xmlns:a16="http://schemas.microsoft.com/office/drawing/2014/main" id="{4BAEEAAE-12D1-4CE5-B36A-37424ABAF1CE}"/>
              </a:ext>
            </a:extLst>
          </p:cNvPr>
          <p:cNvPicPr>
            <a:picLocks noChangeAspect="1"/>
          </p:cNvPicPr>
          <p:nvPr/>
        </p:nvPicPr>
        <p:blipFill>
          <a:blip r:embed="rId3"/>
          <a:stretch>
            <a:fillRect/>
          </a:stretch>
        </p:blipFill>
        <p:spPr>
          <a:xfrm>
            <a:off x="6905503" y="3968153"/>
            <a:ext cx="4698520" cy="2477810"/>
          </a:xfrm>
          <a:prstGeom prst="rect">
            <a:avLst/>
          </a:prstGeom>
        </p:spPr>
      </p:pic>
      <p:sp>
        <p:nvSpPr>
          <p:cNvPr id="5" name="Date Placeholder 4">
            <a:extLst>
              <a:ext uri="{FF2B5EF4-FFF2-40B4-BE49-F238E27FC236}">
                <a16:creationId xmlns:a16="http://schemas.microsoft.com/office/drawing/2014/main" id="{57BD1605-119E-4CC0-84C9-AA11580BB37A}"/>
              </a:ext>
            </a:extLst>
          </p:cNvPr>
          <p:cNvSpPr>
            <a:spLocks noGrp="1"/>
          </p:cNvSpPr>
          <p:nvPr>
            <p:ph type="dt" sz="half" idx="10"/>
          </p:nvPr>
        </p:nvSpPr>
        <p:spPr/>
        <p:txBody>
          <a:bodyPr/>
          <a:lstStyle/>
          <a:p>
            <a:r>
              <a:rPr lang="en-US" dirty="0"/>
              <a:t>July 2021</a:t>
            </a:r>
          </a:p>
        </p:txBody>
      </p:sp>
      <p:sp>
        <p:nvSpPr>
          <p:cNvPr id="8" name="Slide Number Placeholder 7">
            <a:extLst>
              <a:ext uri="{FF2B5EF4-FFF2-40B4-BE49-F238E27FC236}">
                <a16:creationId xmlns:a16="http://schemas.microsoft.com/office/drawing/2014/main" id="{1552197B-AAA3-4EA9-AFAC-3454DA1C99AE}"/>
              </a:ext>
            </a:extLst>
          </p:cNvPr>
          <p:cNvSpPr>
            <a:spLocks noGrp="1"/>
          </p:cNvSpPr>
          <p:nvPr>
            <p:ph type="sldNum" sz="quarter" idx="12"/>
          </p:nvPr>
        </p:nvSpPr>
        <p:spPr/>
        <p:txBody>
          <a:bodyPr/>
          <a:lstStyle/>
          <a:p>
            <a:fld id="{75DC5CE6-3F7F-4812-9A3E-177DD9CE020D}" type="slidenum">
              <a:rPr lang="en-US" smtClean="0"/>
              <a:t>17</a:t>
            </a:fld>
            <a:endParaRPr lang="en-US" dirty="0"/>
          </a:p>
        </p:txBody>
      </p:sp>
      <p:pic>
        <p:nvPicPr>
          <p:cNvPr id="9" name="Picture 8">
            <a:extLst>
              <a:ext uri="{FF2B5EF4-FFF2-40B4-BE49-F238E27FC236}">
                <a16:creationId xmlns:a16="http://schemas.microsoft.com/office/drawing/2014/main" id="{A1F1634F-753C-4972-8F2A-E8A248F4C71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469880" y="344983"/>
            <a:ext cx="1286796" cy="595222"/>
          </a:xfrm>
          <a:prstGeom prst="rect">
            <a:avLst/>
          </a:prstGeom>
        </p:spPr>
      </p:pic>
    </p:spTree>
    <p:extLst>
      <p:ext uri="{BB962C8B-B14F-4D97-AF65-F5344CB8AC3E}">
        <p14:creationId xmlns:p14="http://schemas.microsoft.com/office/powerpoint/2010/main" val="1225078421"/>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669985" y="537613"/>
            <a:ext cx="10058400" cy="918787"/>
          </a:xfrm>
        </p:spPr>
        <p:txBody>
          <a:bodyPr>
            <a:normAutofit fontScale="90000"/>
          </a:bodyPr>
          <a:lstStyle/>
          <a:p>
            <a:r>
              <a:rPr lang="en-US" dirty="0"/>
              <a:t>How to enter a LONG-TERM requisition</a:t>
            </a:r>
          </a:p>
        </p:txBody>
      </p:sp>
      <p:sp>
        <p:nvSpPr>
          <p:cNvPr id="4" name="TextBox 3">
            <a:extLst>
              <a:ext uri="{FF2B5EF4-FFF2-40B4-BE49-F238E27FC236}">
                <a16:creationId xmlns:a16="http://schemas.microsoft.com/office/drawing/2014/main" id="{4D2C30E7-9C79-4998-A304-EB8F0A64CE89}"/>
              </a:ext>
            </a:extLst>
          </p:cNvPr>
          <p:cNvSpPr txBox="1"/>
          <p:nvPr/>
        </p:nvSpPr>
        <p:spPr>
          <a:xfrm>
            <a:off x="1066800" y="1647641"/>
            <a:ext cx="3160143" cy="3539430"/>
          </a:xfrm>
          <a:prstGeom prst="rect">
            <a:avLst/>
          </a:prstGeom>
          <a:noFill/>
        </p:spPr>
        <p:txBody>
          <a:bodyPr wrap="square" rtlCol="0">
            <a:spAutoFit/>
          </a:bodyPr>
          <a:lstStyle/>
          <a:p>
            <a:pPr marL="344488" indent="-344488">
              <a:lnSpc>
                <a:spcPct val="100000"/>
              </a:lnSpc>
              <a:buFont typeface="+mj-lt"/>
              <a:buAutoNum type="arabicPeriod"/>
            </a:pPr>
            <a:r>
              <a:rPr lang="en-US" sz="1600" dirty="0"/>
              <a:t>Repeat steps 1 thru 6 on the previous slide</a:t>
            </a:r>
          </a:p>
          <a:p>
            <a:pPr marL="344488" indent="-344488">
              <a:lnSpc>
                <a:spcPct val="100000"/>
              </a:lnSpc>
              <a:buFont typeface="+mj-lt"/>
              <a:buAutoNum type="arabicPeriod"/>
            </a:pPr>
            <a:endParaRPr lang="en-US" sz="1600" i="1" dirty="0">
              <a:latin typeface="Times New Roman" panose="02020603050405020304" pitchFamily="18" charset="0"/>
              <a:cs typeface="Times New Roman" panose="02020603050405020304" pitchFamily="18" charset="0"/>
            </a:endParaRPr>
          </a:p>
          <a:p>
            <a:pPr marL="344488" indent="-344488">
              <a:lnSpc>
                <a:spcPct val="100000"/>
              </a:lnSpc>
              <a:buFont typeface="+mj-lt"/>
              <a:buAutoNum type="arabicPeriod"/>
            </a:pPr>
            <a:r>
              <a:rPr lang="en-US" sz="1600" dirty="0"/>
              <a:t>Step seven enter the </a:t>
            </a:r>
            <a:r>
              <a:rPr lang="en-US" sz="1600" b="1" dirty="0"/>
              <a:t>General Description and Description </a:t>
            </a:r>
            <a:r>
              <a:rPr lang="en-US" sz="1600" i="1" dirty="0">
                <a:latin typeface="Times New Roman" panose="02020603050405020304" pitchFamily="18" charset="0"/>
                <a:cs typeface="Times New Roman" panose="02020603050405020304" pitchFamily="18" charset="0"/>
              </a:rPr>
              <a:t>(Type in the words </a:t>
            </a:r>
            <a:r>
              <a:rPr lang="en-US" sz="1600" b="1" i="1" dirty="0">
                <a:latin typeface="Times New Roman" panose="02020603050405020304" pitchFamily="18" charset="0"/>
                <a:cs typeface="Times New Roman" panose="02020603050405020304" pitchFamily="18" charset="0"/>
              </a:rPr>
              <a:t>Long-term PO</a:t>
            </a:r>
            <a:r>
              <a:rPr lang="en-US" sz="1600" i="1" dirty="0">
                <a:latin typeface="Times New Roman" panose="02020603050405020304" pitchFamily="18" charset="0"/>
                <a:cs typeface="Times New Roman" panose="02020603050405020304" pitchFamily="18" charset="0"/>
              </a:rPr>
              <a:t> description line to notify Purchasing &amp; A/P your requisition will be paid using multiple invoices)</a:t>
            </a:r>
          </a:p>
          <a:p>
            <a:pPr marL="344488" indent="-344488">
              <a:lnSpc>
                <a:spcPct val="100000"/>
              </a:lnSpc>
              <a:buFont typeface="+mj-lt"/>
              <a:buAutoNum type="arabicPeriod"/>
            </a:pPr>
            <a:endParaRPr lang="en-US" sz="1600" b="1" dirty="0"/>
          </a:p>
          <a:p>
            <a:pPr marL="344488" indent="-344488">
              <a:lnSpc>
                <a:spcPct val="100000"/>
              </a:lnSpc>
              <a:buFont typeface="+mj-lt"/>
              <a:buAutoNum type="arabicPeriod"/>
            </a:pPr>
            <a:r>
              <a:rPr lang="en-US" sz="1600" dirty="0"/>
              <a:t>Repeat steps 8 thru 17 on the previous slide</a:t>
            </a:r>
            <a:endParaRPr lang="en-US" sz="1600" i="1" dirty="0">
              <a:latin typeface="Times New Roman" panose="02020603050405020304" pitchFamily="18" charset="0"/>
              <a:cs typeface="Times New Roman" panose="02020603050405020304" pitchFamily="18" charset="0"/>
            </a:endParaRPr>
          </a:p>
        </p:txBody>
      </p:sp>
      <p:sp>
        <p:nvSpPr>
          <p:cNvPr id="3" name="Date Placeholder 2">
            <a:extLst>
              <a:ext uri="{FF2B5EF4-FFF2-40B4-BE49-F238E27FC236}">
                <a16:creationId xmlns:a16="http://schemas.microsoft.com/office/drawing/2014/main" id="{004FCFEA-6A6D-4DFE-850E-ACD718C621BD}"/>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4278B431-FDE1-4273-8F7F-184D291B8A4F}"/>
              </a:ext>
            </a:extLst>
          </p:cNvPr>
          <p:cNvSpPr>
            <a:spLocks noGrp="1"/>
          </p:cNvSpPr>
          <p:nvPr>
            <p:ph type="sldNum" sz="quarter" idx="12"/>
          </p:nvPr>
        </p:nvSpPr>
        <p:spPr/>
        <p:txBody>
          <a:bodyPr/>
          <a:lstStyle/>
          <a:p>
            <a:fld id="{75DC5CE6-3F7F-4812-9A3E-177DD9CE020D}" type="slidenum">
              <a:rPr lang="en-US" smtClean="0"/>
              <a:t>18</a:t>
            </a:fld>
            <a:endParaRPr lang="en-US" dirty="0"/>
          </a:p>
        </p:txBody>
      </p:sp>
      <p:pic>
        <p:nvPicPr>
          <p:cNvPr id="9" name="Picture 8">
            <a:extLst>
              <a:ext uri="{FF2B5EF4-FFF2-40B4-BE49-F238E27FC236}">
                <a16:creationId xmlns:a16="http://schemas.microsoft.com/office/drawing/2014/main" id="{58B0F663-7F32-4615-878F-205BED702E1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10" name="TextBox 9">
            <a:extLst>
              <a:ext uri="{FF2B5EF4-FFF2-40B4-BE49-F238E27FC236}">
                <a16:creationId xmlns:a16="http://schemas.microsoft.com/office/drawing/2014/main" id="{4FE5B39F-46BD-49DB-BE2A-D381E914EB66}"/>
              </a:ext>
            </a:extLst>
          </p:cNvPr>
          <p:cNvSpPr txBox="1"/>
          <p:nvPr/>
        </p:nvSpPr>
        <p:spPr>
          <a:xfrm>
            <a:off x="3750180" y="5734421"/>
            <a:ext cx="6437616" cy="830997"/>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A </a:t>
            </a:r>
            <a:r>
              <a:rPr lang="en-US" sz="1600" b="1" dirty="0">
                <a:latin typeface="Arial" panose="020B0604020202020204" pitchFamily="34" charset="0"/>
                <a:cs typeface="Arial" panose="020B0604020202020204" pitchFamily="34" charset="0"/>
              </a:rPr>
              <a:t>Long-term Purchase Order</a:t>
            </a:r>
            <a:r>
              <a:rPr lang="en-US" sz="1600" dirty="0">
                <a:latin typeface="Arial" panose="020B0604020202020204" pitchFamily="34" charset="0"/>
                <a:cs typeface="Arial" panose="020B0604020202020204" pitchFamily="34" charset="0"/>
              </a:rPr>
              <a:t> is the preferred method for placing orders which will require multiple payments over a period of time.  Reoccurring purchases like a phone bill or document shredding, etc.</a:t>
            </a:r>
          </a:p>
        </p:txBody>
      </p:sp>
      <p:pic>
        <p:nvPicPr>
          <p:cNvPr id="6" name="Picture 5">
            <a:extLst>
              <a:ext uri="{FF2B5EF4-FFF2-40B4-BE49-F238E27FC236}">
                <a16:creationId xmlns:a16="http://schemas.microsoft.com/office/drawing/2014/main" id="{E5407741-67E0-439F-B3D1-FA9B2C66316B}"/>
              </a:ext>
            </a:extLst>
          </p:cNvPr>
          <p:cNvPicPr>
            <a:picLocks noChangeAspect="1"/>
          </p:cNvPicPr>
          <p:nvPr/>
        </p:nvPicPr>
        <p:blipFill>
          <a:blip r:embed="rId3"/>
          <a:stretch>
            <a:fillRect/>
          </a:stretch>
        </p:blipFill>
        <p:spPr>
          <a:xfrm>
            <a:off x="5336311" y="1076576"/>
            <a:ext cx="4572000" cy="44353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a:extLst>
              <a:ext uri="{FF2B5EF4-FFF2-40B4-BE49-F238E27FC236}">
                <a16:creationId xmlns:a16="http://schemas.microsoft.com/office/drawing/2014/main" id="{004BBBF3-DE98-4D41-A1A9-492FFA5C2821}"/>
              </a:ext>
            </a:extLst>
          </p:cNvPr>
          <p:cNvCxnSpPr>
            <a:cxnSpLocks/>
          </p:cNvCxnSpPr>
          <p:nvPr/>
        </p:nvCxnSpPr>
        <p:spPr>
          <a:xfrm flipV="1">
            <a:off x="3280631" y="2691443"/>
            <a:ext cx="3137422" cy="602801"/>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4F1579C2-A49F-49C2-BB13-8A0AC6DCD120}"/>
              </a:ext>
            </a:extLst>
          </p:cNvPr>
          <p:cNvCxnSpPr>
            <a:cxnSpLocks/>
          </p:cNvCxnSpPr>
          <p:nvPr/>
        </p:nvCxnSpPr>
        <p:spPr>
          <a:xfrm>
            <a:off x="3280631" y="3265227"/>
            <a:ext cx="2815369" cy="206422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238650686"/>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396816"/>
            <a:ext cx="10972800" cy="836762"/>
          </a:xfrm>
        </p:spPr>
        <p:txBody>
          <a:bodyPr>
            <a:normAutofit/>
          </a:bodyPr>
          <a:lstStyle/>
          <a:p>
            <a:pPr algn="ctr"/>
            <a:r>
              <a:rPr lang="en-US" b="1" dirty="0">
                <a:solidFill>
                  <a:schemeClr val="tx1"/>
                </a:solidFill>
              </a:rPr>
              <a:t>eProcurement</a:t>
            </a:r>
          </a:p>
        </p:txBody>
      </p:sp>
      <p:sp>
        <p:nvSpPr>
          <p:cNvPr id="7" name="Text Placeholder 6"/>
          <p:cNvSpPr>
            <a:spLocks noGrp="1"/>
          </p:cNvSpPr>
          <p:nvPr>
            <p:ph idx="1"/>
          </p:nvPr>
        </p:nvSpPr>
        <p:spPr>
          <a:xfrm>
            <a:off x="609600" y="1547004"/>
            <a:ext cx="10972800" cy="1881996"/>
          </a:xfrm>
        </p:spPr>
        <p:txBody>
          <a:bodyPr>
            <a:normAutofit/>
          </a:bodyPr>
          <a:lstStyle/>
          <a:p>
            <a:pPr marL="0" indent="0" algn="just">
              <a:buNone/>
            </a:pPr>
            <a:r>
              <a:rPr lang="en-US" sz="2200" dirty="0"/>
              <a:t>eProcurement/Shop Online/Punchout are all phrases used when referring to  purchases made using electronic communication.  Using punchout, an end-user can access vendor catalogs and then purchase products seamlessly.</a:t>
            </a:r>
          </a:p>
        </p:txBody>
      </p:sp>
      <p:sp>
        <p:nvSpPr>
          <p:cNvPr id="4" name="Title 3">
            <a:extLst>
              <a:ext uri="{FF2B5EF4-FFF2-40B4-BE49-F238E27FC236}">
                <a16:creationId xmlns:a16="http://schemas.microsoft.com/office/drawing/2014/main" id="{2AFABB78-90A8-4029-B64B-D9374EC15D32}"/>
              </a:ext>
            </a:extLst>
          </p:cNvPr>
          <p:cNvSpPr txBox="1">
            <a:spLocks/>
          </p:cNvSpPr>
          <p:nvPr/>
        </p:nvSpPr>
        <p:spPr>
          <a:xfrm>
            <a:off x="609600" y="2917685"/>
            <a:ext cx="10972800" cy="762000"/>
          </a:xfrm>
          <a:prstGeom prst="rect">
            <a:avLst/>
          </a:prstGeom>
          <a:ln w="6350" cap="rnd">
            <a:noFill/>
          </a:ln>
        </p:spPr>
        <p:txBody>
          <a:bodyPr vert="horz" rtlCol="0" anchor="b" anchorCtr="0">
            <a:norm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algn="ctr"/>
            <a:r>
              <a:rPr lang="en-US" b="1" dirty="0">
                <a:solidFill>
                  <a:schemeClr val="tx1"/>
                </a:solidFill>
              </a:rPr>
              <a:t>eProcurement Vendors</a:t>
            </a:r>
          </a:p>
        </p:txBody>
      </p:sp>
      <p:sp>
        <p:nvSpPr>
          <p:cNvPr id="5" name="Content Placeholder 4">
            <a:extLst>
              <a:ext uri="{FF2B5EF4-FFF2-40B4-BE49-F238E27FC236}">
                <a16:creationId xmlns:a16="http://schemas.microsoft.com/office/drawing/2014/main" id="{9F1AD9BA-C1DC-4285-BD1E-7A10460458D0}"/>
              </a:ext>
            </a:extLst>
          </p:cNvPr>
          <p:cNvSpPr txBox="1">
            <a:spLocks/>
          </p:cNvSpPr>
          <p:nvPr/>
        </p:nvSpPr>
        <p:spPr>
          <a:xfrm>
            <a:off x="1272444" y="3864899"/>
            <a:ext cx="4185678" cy="2517476"/>
          </a:xfrm>
          <a:prstGeom prst="rect">
            <a:avLst/>
          </a:prstGeom>
          <a:ln w="28575">
            <a:noFill/>
            <a:prstDash val="lgDashDotDot"/>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accent4"/>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accent4"/>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accent4"/>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accent4"/>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accent4"/>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accent4"/>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accent4"/>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accent4"/>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accent4"/>
                </a:solidFill>
                <a:latin typeface="+mn-lt"/>
                <a:ea typeface="+mn-ea"/>
                <a:cs typeface="+mn-cs"/>
              </a:defRPr>
            </a:lvl9pPr>
          </a:lstStyle>
          <a:p>
            <a:pPr>
              <a:lnSpc>
                <a:spcPct val="120000"/>
              </a:lnSpc>
              <a:spcBef>
                <a:spcPts val="2400"/>
              </a:spcBef>
              <a:buClr>
                <a:schemeClr val="tx2"/>
              </a:buClr>
              <a:buFont typeface="Arial" panose="020B0604020202020204" pitchFamily="34" charset="0"/>
              <a:buChar char="•"/>
            </a:pPr>
            <a:r>
              <a:rPr lang="en-US" sz="1600" dirty="0">
                <a:solidFill>
                  <a:schemeClr val="tx1"/>
                </a:solidFill>
              </a:rPr>
              <a:t>Lakeshore Learning Materials</a:t>
            </a:r>
          </a:p>
          <a:p>
            <a:pPr>
              <a:spcBef>
                <a:spcPts val="1800"/>
              </a:spcBef>
              <a:buClr>
                <a:schemeClr val="tx2"/>
              </a:buClr>
              <a:buFont typeface="Arial" panose="020B0604020202020204" pitchFamily="34" charset="0"/>
              <a:buChar char="•"/>
            </a:pPr>
            <a:r>
              <a:rPr lang="en-US" sz="1600" dirty="0">
                <a:solidFill>
                  <a:schemeClr val="tx1"/>
                </a:solidFill>
              </a:rPr>
              <a:t>Office Depot</a:t>
            </a:r>
          </a:p>
          <a:p>
            <a:pPr>
              <a:spcBef>
                <a:spcPts val="1800"/>
              </a:spcBef>
              <a:buClr>
                <a:schemeClr val="tx2"/>
              </a:buClr>
              <a:buFont typeface="Arial" panose="020B0604020202020204" pitchFamily="34" charset="0"/>
              <a:buChar char="•"/>
            </a:pPr>
            <a:r>
              <a:rPr lang="en-US" sz="1600" dirty="0">
                <a:solidFill>
                  <a:schemeClr val="tx1"/>
                </a:solidFill>
              </a:rPr>
              <a:t>OfficeWise</a:t>
            </a:r>
          </a:p>
          <a:p>
            <a:pPr>
              <a:spcBef>
                <a:spcPts val="1800"/>
              </a:spcBef>
              <a:buClr>
                <a:schemeClr val="tx2"/>
              </a:buClr>
              <a:buFont typeface="Arial" panose="020B0604020202020204" pitchFamily="34" charset="0"/>
              <a:buChar char="•"/>
            </a:pPr>
            <a:r>
              <a:rPr lang="en-US" sz="1600" dirty="0">
                <a:solidFill>
                  <a:schemeClr val="tx1"/>
                </a:solidFill>
              </a:rPr>
              <a:t>School Specialty Materials</a:t>
            </a:r>
          </a:p>
          <a:p>
            <a:pPr>
              <a:spcBef>
                <a:spcPts val="1800"/>
              </a:spcBef>
              <a:buClr>
                <a:schemeClr val="tx2"/>
              </a:buClr>
              <a:buFont typeface="Arial" panose="020B0604020202020204" pitchFamily="34" charset="0"/>
              <a:buChar char="•"/>
            </a:pPr>
            <a:r>
              <a:rPr lang="en-US" sz="1600" dirty="0">
                <a:solidFill>
                  <a:schemeClr val="tx1"/>
                </a:solidFill>
              </a:rPr>
              <a:t>CDW-G </a:t>
            </a:r>
            <a:r>
              <a:rPr lang="en-US" sz="1600" i="1" dirty="0">
                <a:solidFill>
                  <a:schemeClr val="tx1"/>
                </a:solidFill>
              </a:rPr>
              <a:t>(for Purchasing &amp; IT use only)</a:t>
            </a:r>
            <a:endParaRPr lang="en-US" sz="1600" dirty="0">
              <a:solidFill>
                <a:schemeClr val="tx1"/>
              </a:solidFill>
            </a:endParaRPr>
          </a:p>
        </p:txBody>
      </p:sp>
      <p:pic>
        <p:nvPicPr>
          <p:cNvPr id="8" name="Picture 7">
            <a:extLst>
              <a:ext uri="{FF2B5EF4-FFF2-40B4-BE49-F238E27FC236}">
                <a16:creationId xmlns:a16="http://schemas.microsoft.com/office/drawing/2014/main" id="{3B770324-4164-4C00-AAB4-117C57F42E98}"/>
              </a:ext>
            </a:extLst>
          </p:cNvPr>
          <p:cNvPicPr>
            <a:picLocks noChangeAspect="1"/>
          </p:cNvPicPr>
          <p:nvPr/>
        </p:nvPicPr>
        <p:blipFill>
          <a:blip r:embed="rId2"/>
          <a:stretch>
            <a:fillRect/>
          </a:stretch>
        </p:blipFill>
        <p:spPr>
          <a:xfrm rot="293589">
            <a:off x="6932728" y="4073664"/>
            <a:ext cx="3218130" cy="2141108"/>
          </a:xfrm>
          <a:prstGeom prst="rect">
            <a:avLst/>
          </a:prstGeom>
          <a:ln>
            <a:noFill/>
          </a:ln>
          <a:effectLst>
            <a:softEdge rad="112500"/>
          </a:effectLst>
        </p:spPr>
      </p:pic>
      <p:sp>
        <p:nvSpPr>
          <p:cNvPr id="2" name="Date Placeholder 1">
            <a:extLst>
              <a:ext uri="{FF2B5EF4-FFF2-40B4-BE49-F238E27FC236}">
                <a16:creationId xmlns:a16="http://schemas.microsoft.com/office/drawing/2014/main" id="{2B0867DF-5143-4E0D-8F16-44876FE249EF}"/>
              </a:ext>
            </a:extLst>
          </p:cNvPr>
          <p:cNvSpPr>
            <a:spLocks noGrp="1"/>
          </p:cNvSpPr>
          <p:nvPr>
            <p:ph type="dt" sz="half" idx="10"/>
          </p:nvPr>
        </p:nvSpPr>
        <p:spPr/>
        <p:txBody>
          <a:bodyPr/>
          <a:lstStyle/>
          <a:p>
            <a:r>
              <a:rPr lang="en-US" dirty="0"/>
              <a:t>July 2021</a:t>
            </a:r>
          </a:p>
        </p:txBody>
      </p:sp>
      <p:sp>
        <p:nvSpPr>
          <p:cNvPr id="9" name="Slide Number Placeholder 8">
            <a:extLst>
              <a:ext uri="{FF2B5EF4-FFF2-40B4-BE49-F238E27FC236}">
                <a16:creationId xmlns:a16="http://schemas.microsoft.com/office/drawing/2014/main" id="{D4030F61-80AC-40BD-8B69-5CCA2EE100B1}"/>
              </a:ext>
            </a:extLst>
          </p:cNvPr>
          <p:cNvSpPr>
            <a:spLocks noGrp="1"/>
          </p:cNvSpPr>
          <p:nvPr>
            <p:ph type="sldNum" sz="quarter" idx="12"/>
          </p:nvPr>
        </p:nvSpPr>
        <p:spPr/>
        <p:txBody>
          <a:bodyPr/>
          <a:lstStyle/>
          <a:p>
            <a:fld id="{75DC5CE6-3F7F-4812-9A3E-177DD9CE020D}" type="slidenum">
              <a:rPr lang="en-US" smtClean="0"/>
              <a:t>19</a:t>
            </a:fld>
            <a:endParaRPr lang="en-US" dirty="0"/>
          </a:p>
        </p:txBody>
      </p:sp>
      <p:pic>
        <p:nvPicPr>
          <p:cNvPr id="10" name="Picture 9">
            <a:extLst>
              <a:ext uri="{FF2B5EF4-FFF2-40B4-BE49-F238E27FC236}">
                <a16:creationId xmlns:a16="http://schemas.microsoft.com/office/drawing/2014/main" id="{9EB27F3D-1DC0-47F0-BBD4-5CEF867E870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952E1DC-2FD1-432D-B31E-2E3D2AC0DEA6}"/>
              </a:ext>
            </a:extLst>
          </p:cNvPr>
          <p:cNvSpPr>
            <a:spLocks noGrp="1"/>
          </p:cNvSpPr>
          <p:nvPr>
            <p:ph type="title"/>
          </p:nvPr>
        </p:nvSpPr>
        <p:spPr>
          <a:xfrm>
            <a:off x="584463" y="642594"/>
            <a:ext cx="10972800" cy="1371600"/>
          </a:xfrm>
        </p:spPr>
        <p:txBody>
          <a:bodyPr>
            <a:normAutofit fontScale="90000"/>
          </a:bodyPr>
          <a:lstStyle/>
          <a:p>
            <a:r>
              <a:rPr lang="en-US" b="1" dirty="0"/>
              <a:t>Who are the people behind all the smoke and mirrors?</a:t>
            </a:r>
            <a:endParaRPr lang="en-US" dirty="0"/>
          </a:p>
        </p:txBody>
      </p:sp>
      <p:sp>
        <p:nvSpPr>
          <p:cNvPr id="6" name="TextBox 5">
            <a:extLst>
              <a:ext uri="{FF2B5EF4-FFF2-40B4-BE49-F238E27FC236}">
                <a16:creationId xmlns:a16="http://schemas.microsoft.com/office/drawing/2014/main" id="{E26107EC-23F4-4821-9E15-CAA0D3D8BA6F}"/>
              </a:ext>
            </a:extLst>
          </p:cNvPr>
          <p:cNvSpPr txBox="1"/>
          <p:nvPr/>
        </p:nvSpPr>
        <p:spPr>
          <a:xfrm>
            <a:off x="584463" y="2460396"/>
            <a:ext cx="10972800" cy="3970318"/>
          </a:xfrm>
          <a:prstGeom prst="rect">
            <a:avLst/>
          </a:prstGeom>
          <a:noFill/>
        </p:spPr>
        <p:txBody>
          <a:bodyPr wrap="square" rtlCol="0">
            <a:spAutoFit/>
          </a:bodyPr>
          <a:lstStyle/>
          <a:p>
            <a:r>
              <a:rPr lang="en-US" dirty="0"/>
              <a:t>Introducing:</a:t>
            </a:r>
          </a:p>
          <a:p>
            <a:endParaRPr lang="en-US" dirty="0"/>
          </a:p>
          <a:p>
            <a:pPr marL="914400" indent="-461963">
              <a:buFont typeface="Wingdings" panose="05000000000000000000" pitchFamily="2" charset="2"/>
              <a:buChar char="Ø"/>
            </a:pPr>
            <a:r>
              <a:rPr lang="en-US" dirty="0"/>
              <a:t>Josette Dobbins, Director of Purchasing</a:t>
            </a:r>
          </a:p>
          <a:p>
            <a:pPr marL="914400" indent="-461963">
              <a:buFont typeface="Wingdings" panose="05000000000000000000" pitchFamily="2" charset="2"/>
              <a:buChar char="Ø"/>
            </a:pPr>
            <a:endParaRPr lang="en-US" dirty="0"/>
          </a:p>
          <a:p>
            <a:pPr marL="914400" indent="-461963">
              <a:buFont typeface="Wingdings" panose="05000000000000000000" pitchFamily="2" charset="2"/>
              <a:buChar char="Ø"/>
            </a:pPr>
            <a:r>
              <a:rPr lang="en-US" dirty="0"/>
              <a:t>Sylvia Luna, Senior Buyer, Travel and P-Card Administrator, Purchasing</a:t>
            </a:r>
          </a:p>
          <a:p>
            <a:pPr marL="914400" indent="-461963"/>
            <a:endParaRPr lang="en-US" dirty="0"/>
          </a:p>
          <a:p>
            <a:pPr marL="914400" indent="-461963">
              <a:buFont typeface="Wingdings" panose="05000000000000000000" pitchFamily="2" charset="2"/>
              <a:buChar char="Ø"/>
            </a:pPr>
            <a:r>
              <a:rPr lang="en-US" dirty="0"/>
              <a:t>Aundretta (Shanta) Harris, Contracts Specialist, Purchasing</a:t>
            </a:r>
          </a:p>
          <a:p>
            <a:pPr marL="914400" indent="-461963"/>
            <a:endParaRPr lang="en-US" dirty="0"/>
          </a:p>
          <a:p>
            <a:pPr marL="914400" indent="-461963">
              <a:buFont typeface="Wingdings" panose="05000000000000000000" pitchFamily="2" charset="2"/>
              <a:buChar char="Ø"/>
            </a:pPr>
            <a:r>
              <a:rPr lang="en-US" dirty="0"/>
              <a:t>Monica Lopez, Purchasing Clerk, Purchasing</a:t>
            </a:r>
          </a:p>
          <a:p>
            <a:pPr marL="914400" indent="-461963">
              <a:buFont typeface="Wingdings" panose="05000000000000000000" pitchFamily="2" charset="2"/>
              <a:buChar char="Ø"/>
            </a:pPr>
            <a:endParaRPr lang="en-US" dirty="0"/>
          </a:p>
          <a:p>
            <a:pPr marL="914400" indent="-461963">
              <a:buFont typeface="Wingdings" panose="05000000000000000000" pitchFamily="2" charset="2"/>
              <a:buChar char="Ø"/>
            </a:pPr>
            <a:r>
              <a:rPr lang="en-US" dirty="0"/>
              <a:t>Robert Sertuche, Coordinator, Instructional Materials &amp; Records Management</a:t>
            </a:r>
          </a:p>
          <a:p>
            <a:pPr marL="914400" indent="-461963"/>
            <a:endParaRPr lang="en-US" dirty="0"/>
          </a:p>
          <a:p>
            <a:pPr marL="914400" indent="-461963">
              <a:buFont typeface="Wingdings" panose="05000000000000000000" pitchFamily="2" charset="2"/>
              <a:buChar char="Ø"/>
            </a:pPr>
            <a:r>
              <a:rPr lang="en-US" dirty="0"/>
              <a:t>Jaime Subia, Supervisor, Print Shop, Mail, and Central Receiving</a:t>
            </a:r>
          </a:p>
          <a:p>
            <a:pPr marL="914400" indent="-461963"/>
            <a:endParaRPr lang="en-US" dirty="0"/>
          </a:p>
        </p:txBody>
      </p:sp>
      <p:sp>
        <p:nvSpPr>
          <p:cNvPr id="2" name="Date Placeholder 1">
            <a:extLst>
              <a:ext uri="{FF2B5EF4-FFF2-40B4-BE49-F238E27FC236}">
                <a16:creationId xmlns:a16="http://schemas.microsoft.com/office/drawing/2014/main" id="{8BA1BF5E-BDAF-499B-BBEF-CBAA89A8722A}"/>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6AB7D70C-31E9-4BB9-8C6F-CC4F11389455}"/>
              </a:ext>
            </a:extLst>
          </p:cNvPr>
          <p:cNvSpPr>
            <a:spLocks noGrp="1"/>
          </p:cNvSpPr>
          <p:nvPr>
            <p:ph type="sldNum" sz="quarter" idx="12"/>
          </p:nvPr>
        </p:nvSpPr>
        <p:spPr/>
        <p:txBody>
          <a:bodyPr/>
          <a:lstStyle/>
          <a:p>
            <a:fld id="{75DC5CE6-3F7F-4812-9A3E-177DD9CE020D}" type="slidenum">
              <a:rPr lang="en-US" smtClean="0"/>
              <a:t>2</a:t>
            </a:fld>
            <a:endParaRPr lang="en-US" dirty="0"/>
          </a:p>
        </p:txBody>
      </p:sp>
      <p:pic>
        <p:nvPicPr>
          <p:cNvPr id="7" name="Picture 6">
            <a:extLst>
              <a:ext uri="{FF2B5EF4-FFF2-40B4-BE49-F238E27FC236}">
                <a16:creationId xmlns:a16="http://schemas.microsoft.com/office/drawing/2014/main" id="{12826BC6-DD88-40DE-815F-58D230EAFE1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642594"/>
            <a:ext cx="10058400" cy="918787"/>
          </a:xfrm>
        </p:spPr>
        <p:txBody>
          <a:bodyPr>
            <a:normAutofit fontScale="90000"/>
          </a:bodyPr>
          <a:lstStyle/>
          <a:p>
            <a:r>
              <a:rPr lang="en-US" dirty="0"/>
              <a:t>How to enter a SHOP ONLINE requisition</a:t>
            </a:r>
          </a:p>
        </p:txBody>
      </p:sp>
      <p:sp>
        <p:nvSpPr>
          <p:cNvPr id="4" name="TextBox 3">
            <a:extLst>
              <a:ext uri="{FF2B5EF4-FFF2-40B4-BE49-F238E27FC236}">
                <a16:creationId xmlns:a16="http://schemas.microsoft.com/office/drawing/2014/main" id="{4D2C30E7-9C79-4998-A304-EB8F0A64CE89}"/>
              </a:ext>
            </a:extLst>
          </p:cNvPr>
          <p:cNvSpPr txBox="1"/>
          <p:nvPr/>
        </p:nvSpPr>
        <p:spPr>
          <a:xfrm>
            <a:off x="1066800" y="1647641"/>
            <a:ext cx="3160143" cy="4893647"/>
          </a:xfrm>
          <a:prstGeom prst="rect">
            <a:avLst/>
          </a:prstGeom>
          <a:noFill/>
        </p:spPr>
        <p:txBody>
          <a:bodyPr wrap="square" rtlCol="0">
            <a:spAutoFit/>
          </a:bodyPr>
          <a:lstStyle/>
          <a:p>
            <a:pPr marL="344488" indent="-344488">
              <a:lnSpc>
                <a:spcPct val="100000"/>
              </a:lnSpc>
              <a:buFont typeface="+mj-lt"/>
              <a:buAutoNum type="arabicPeriod"/>
            </a:pPr>
            <a:r>
              <a:rPr lang="en-US" sz="1200" dirty="0"/>
              <a:t>Repeat steps 1 thru 8 on slide seven</a:t>
            </a:r>
          </a:p>
          <a:p>
            <a:pPr marL="344488" indent="-344488">
              <a:buFont typeface="+mj-lt"/>
              <a:buAutoNum type="arabicPeriod"/>
            </a:pPr>
            <a:r>
              <a:rPr lang="en-US" sz="1200" dirty="0"/>
              <a:t>Step 9 enter the eProcurement </a:t>
            </a:r>
            <a:r>
              <a:rPr lang="en-US" sz="1200" b="1" dirty="0"/>
              <a:t>Vendor</a:t>
            </a:r>
            <a:r>
              <a:rPr lang="en-US" sz="1200" dirty="0"/>
              <a:t>’s</a:t>
            </a:r>
            <a:r>
              <a:rPr lang="en-US" sz="1200" b="1" dirty="0"/>
              <a:t> # </a:t>
            </a:r>
            <a:r>
              <a:rPr lang="en-US" sz="1200" i="1" dirty="0">
                <a:latin typeface="Times New Roman" panose="02020603050405020304" pitchFamily="18" charset="0"/>
                <a:cs typeface="Times New Roman" panose="02020603050405020304" pitchFamily="18" charset="0"/>
              </a:rPr>
              <a:t>(i.e. Amazon, CDW-G, Lakeshore Learning, Office Depot, OfficeWise, or School Specialty)</a:t>
            </a:r>
          </a:p>
          <a:p>
            <a:pPr marL="344488" indent="-344488">
              <a:lnSpc>
                <a:spcPct val="100000"/>
              </a:lnSpc>
              <a:buFont typeface="+mj-lt"/>
              <a:buAutoNum type="arabicPeriod"/>
            </a:pPr>
            <a:r>
              <a:rPr lang="en-US" sz="1200" dirty="0">
                <a:latin typeface="+mj-lt"/>
              </a:rPr>
              <a:t>Repeat steps 10 thru 11 on slide seven:</a:t>
            </a:r>
          </a:p>
          <a:p>
            <a:pPr marL="690563" lvl="1" indent="-233363">
              <a:buFont typeface="Arial" panose="020B0604020202020204" pitchFamily="34" charset="0"/>
              <a:buChar char="•"/>
            </a:pPr>
            <a:r>
              <a:rPr lang="en-US" sz="1200" dirty="0"/>
              <a:t>Tab &gt; enter a </a:t>
            </a:r>
            <a:r>
              <a:rPr lang="en-US" sz="1200" b="1" dirty="0"/>
              <a:t>Reference </a:t>
            </a:r>
            <a:r>
              <a:rPr lang="en-US" sz="1200" i="1" dirty="0">
                <a:latin typeface="Times New Roman" panose="02020603050405020304" pitchFamily="18" charset="0"/>
                <a:cs typeface="Times New Roman" panose="02020603050405020304" pitchFamily="18" charset="0"/>
              </a:rPr>
              <a:t>(i.e. dept. name &amp; contact person or RFP#)</a:t>
            </a:r>
            <a:endParaRPr lang="en-US" sz="1200" b="1" dirty="0"/>
          </a:p>
          <a:p>
            <a:pPr marL="690563" lvl="1" indent="-233363">
              <a:buFont typeface="Arial" panose="020B0604020202020204" pitchFamily="34" charset="0"/>
              <a:buChar char="•"/>
            </a:pPr>
            <a:r>
              <a:rPr lang="en-US" sz="1200" dirty="0"/>
              <a:t>Click </a:t>
            </a:r>
            <a:r>
              <a:rPr lang="en-US" sz="1200" b="1" dirty="0"/>
              <a:t>Accept</a:t>
            </a:r>
          </a:p>
          <a:p>
            <a:pPr marL="344488" indent="-344488">
              <a:buFont typeface="+mj-lt"/>
              <a:buAutoNum type="arabicPeriod"/>
            </a:pPr>
            <a:r>
              <a:rPr lang="en-US" sz="1200" dirty="0"/>
              <a:t>Click </a:t>
            </a:r>
            <a:r>
              <a:rPr lang="en-US" sz="1200" b="1" dirty="0"/>
              <a:t>Shop Online</a:t>
            </a:r>
            <a:r>
              <a:rPr lang="en-US" sz="1200" dirty="0"/>
              <a:t> on the ribbon panel </a:t>
            </a:r>
            <a:r>
              <a:rPr lang="en-US" sz="1200" i="1" dirty="0">
                <a:latin typeface="Times New Roman" panose="02020603050405020304" pitchFamily="18" charset="0"/>
                <a:cs typeface="Times New Roman" panose="02020603050405020304" pitchFamily="18" charset="0"/>
              </a:rPr>
              <a:t>(first-time users may have to login – the Username and Password can be found on the Purchasing webpage)</a:t>
            </a:r>
            <a:endParaRPr lang="en-US" sz="1200" dirty="0"/>
          </a:p>
          <a:p>
            <a:pPr marL="344488" indent="-344488">
              <a:buFont typeface="+mj-lt"/>
              <a:buAutoNum type="arabicPeriod"/>
            </a:pPr>
            <a:r>
              <a:rPr lang="en-US" sz="1200" dirty="0">
                <a:latin typeface="+mj-lt"/>
              </a:rPr>
              <a:t>Make selection(s), </a:t>
            </a:r>
            <a:r>
              <a:rPr lang="en-US" sz="1200" b="1" dirty="0">
                <a:latin typeface="+mj-lt"/>
              </a:rPr>
              <a:t>Add to Cart</a:t>
            </a:r>
            <a:r>
              <a:rPr lang="en-US" sz="1200" dirty="0">
                <a:latin typeface="+mj-lt"/>
              </a:rPr>
              <a:t>, when complete &gt; </a:t>
            </a:r>
            <a:r>
              <a:rPr lang="en-US" sz="1200" b="1" dirty="0">
                <a:latin typeface="+mj-lt"/>
              </a:rPr>
              <a:t>Checkout</a:t>
            </a:r>
          </a:p>
          <a:p>
            <a:pPr marL="344488" indent="-344488">
              <a:buFont typeface="+mj-lt"/>
              <a:buAutoNum type="arabicPeriod"/>
            </a:pPr>
            <a:r>
              <a:rPr lang="en-US" sz="1200" dirty="0">
                <a:latin typeface="+mj-lt"/>
              </a:rPr>
              <a:t>Click </a:t>
            </a:r>
            <a:r>
              <a:rPr lang="en-US" sz="1200" b="1" dirty="0">
                <a:latin typeface="+mj-lt"/>
              </a:rPr>
              <a:t>It is OK to close this page</a:t>
            </a:r>
          </a:p>
          <a:p>
            <a:pPr marL="344488" indent="-344488">
              <a:buFont typeface="+mj-lt"/>
              <a:buAutoNum type="arabicPeriod"/>
            </a:pPr>
            <a:r>
              <a:rPr lang="en-US" sz="1200" dirty="0">
                <a:latin typeface="+mj-lt"/>
              </a:rPr>
              <a:t>Click </a:t>
            </a:r>
            <a:r>
              <a:rPr lang="en-US" sz="1200" b="1" dirty="0">
                <a:latin typeface="+mj-lt"/>
              </a:rPr>
              <a:t>Continue</a:t>
            </a:r>
            <a:r>
              <a:rPr lang="en-US" sz="1200" dirty="0">
                <a:latin typeface="+mj-lt"/>
              </a:rPr>
              <a:t> </a:t>
            </a:r>
            <a:r>
              <a:rPr lang="en-US" sz="1200" dirty="0"/>
              <a:t>on the ribbon panel</a:t>
            </a:r>
            <a:endParaRPr lang="en-US" sz="1200" dirty="0">
              <a:latin typeface="+mj-lt"/>
            </a:endParaRPr>
          </a:p>
          <a:p>
            <a:pPr marL="344488" indent="-344488">
              <a:buFont typeface="+mj-lt"/>
              <a:buAutoNum type="arabicPeriod"/>
            </a:pPr>
            <a:r>
              <a:rPr lang="en-US" sz="1200" dirty="0">
                <a:latin typeface="+mj-lt"/>
              </a:rPr>
              <a:t>Your selections will automatically populate into the document</a:t>
            </a:r>
          </a:p>
          <a:p>
            <a:pPr marL="344488" indent="-344488">
              <a:buFont typeface="+mj-lt"/>
              <a:buAutoNum type="arabicPeriod"/>
            </a:pPr>
            <a:r>
              <a:rPr lang="en-US" sz="1200" dirty="0">
                <a:latin typeface="+mj-lt"/>
              </a:rPr>
              <a:t>Click </a:t>
            </a:r>
            <a:r>
              <a:rPr lang="en-US" sz="1200" b="1" dirty="0">
                <a:latin typeface="+mj-lt"/>
              </a:rPr>
              <a:t>Update</a:t>
            </a:r>
            <a:r>
              <a:rPr lang="en-US" sz="1200" dirty="0">
                <a:latin typeface="+mj-lt"/>
              </a:rPr>
              <a:t> </a:t>
            </a:r>
            <a:r>
              <a:rPr lang="en-US" sz="1200" dirty="0"/>
              <a:t>on the ribbon panel</a:t>
            </a:r>
            <a:endParaRPr lang="en-US" sz="1200" dirty="0">
              <a:latin typeface="+mj-lt"/>
            </a:endParaRPr>
          </a:p>
          <a:p>
            <a:pPr marL="344488" indent="-344488">
              <a:buFont typeface="+mj-lt"/>
              <a:buAutoNum type="arabicPeriod"/>
            </a:pPr>
            <a:r>
              <a:rPr lang="en-US" sz="1200" dirty="0">
                <a:solidFill>
                  <a:srgbClr val="FF0000"/>
                </a:solidFill>
                <a:latin typeface="+mj-lt"/>
              </a:rPr>
              <a:t>Do not forget</a:t>
            </a:r>
            <a:r>
              <a:rPr lang="en-US" sz="1200" dirty="0">
                <a:latin typeface="+mj-lt"/>
              </a:rPr>
              <a:t> to enter the five-digit </a:t>
            </a:r>
            <a:r>
              <a:rPr lang="en-US" sz="1200" b="1" dirty="0">
                <a:latin typeface="+mj-lt"/>
              </a:rPr>
              <a:t>Commodity Code</a:t>
            </a:r>
            <a:r>
              <a:rPr lang="en-US" sz="1200" dirty="0">
                <a:latin typeface="+mj-lt"/>
              </a:rPr>
              <a:t> for each line item</a:t>
            </a:r>
            <a:endParaRPr lang="en-US" sz="1200" b="1" dirty="0">
              <a:latin typeface="+mj-lt"/>
            </a:endParaRPr>
          </a:p>
          <a:p>
            <a:pPr marL="344488" indent="-344488">
              <a:buFont typeface="+mj-lt"/>
              <a:buAutoNum type="arabicPeriod"/>
            </a:pPr>
            <a:r>
              <a:rPr lang="en-US" sz="1200" dirty="0"/>
              <a:t>Tab &gt; enter the </a:t>
            </a:r>
            <a:r>
              <a:rPr lang="en-US" sz="1200" b="1" dirty="0"/>
              <a:t>Account code</a:t>
            </a:r>
            <a:endParaRPr lang="en-US" sz="1200" i="1" dirty="0">
              <a:latin typeface="+mj-lt"/>
              <a:cs typeface="Times New Roman" panose="02020603050405020304" pitchFamily="18" charset="0"/>
            </a:endParaRPr>
          </a:p>
        </p:txBody>
      </p:sp>
      <p:pic>
        <p:nvPicPr>
          <p:cNvPr id="3" name="Picture 2">
            <a:extLst>
              <a:ext uri="{FF2B5EF4-FFF2-40B4-BE49-F238E27FC236}">
                <a16:creationId xmlns:a16="http://schemas.microsoft.com/office/drawing/2014/main" id="{31C08C7B-108C-45E5-A566-B92E1EFE85DB}"/>
              </a:ext>
            </a:extLst>
          </p:cNvPr>
          <p:cNvPicPr>
            <a:picLocks noChangeAspect="1"/>
          </p:cNvPicPr>
          <p:nvPr/>
        </p:nvPicPr>
        <p:blipFill>
          <a:blip r:embed="rId2"/>
          <a:stretch>
            <a:fillRect/>
          </a:stretch>
        </p:blipFill>
        <p:spPr>
          <a:xfrm>
            <a:off x="4244060" y="2251495"/>
            <a:ext cx="7441998" cy="2665560"/>
          </a:xfrm>
          <a:prstGeom prst="rect">
            <a:avLst/>
          </a:prstGeom>
        </p:spPr>
      </p:pic>
      <p:cxnSp>
        <p:nvCxnSpPr>
          <p:cNvPr id="7" name="Straight Arrow Connector 6">
            <a:extLst>
              <a:ext uri="{FF2B5EF4-FFF2-40B4-BE49-F238E27FC236}">
                <a16:creationId xmlns:a16="http://schemas.microsoft.com/office/drawing/2014/main" id="{5B6FE1B2-A38E-439F-AD0B-F4C5C33C6C28}"/>
              </a:ext>
            </a:extLst>
          </p:cNvPr>
          <p:cNvCxnSpPr/>
          <p:nvPr/>
        </p:nvCxnSpPr>
        <p:spPr>
          <a:xfrm flipV="1">
            <a:off x="3847381" y="2717321"/>
            <a:ext cx="3700732" cy="1095554"/>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3" name="Rectangle 12">
            <a:extLst>
              <a:ext uri="{FF2B5EF4-FFF2-40B4-BE49-F238E27FC236}">
                <a16:creationId xmlns:a16="http://schemas.microsoft.com/office/drawing/2014/main" id="{CDE8A7FF-CD64-4EFC-8081-79AC627538BF}"/>
              </a:ext>
            </a:extLst>
          </p:cNvPr>
          <p:cNvSpPr/>
          <p:nvPr/>
        </p:nvSpPr>
        <p:spPr>
          <a:xfrm>
            <a:off x="5063706" y="3657600"/>
            <a:ext cx="1328468" cy="15527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5" name="Date Placeholder 4">
            <a:extLst>
              <a:ext uri="{FF2B5EF4-FFF2-40B4-BE49-F238E27FC236}">
                <a16:creationId xmlns:a16="http://schemas.microsoft.com/office/drawing/2014/main" id="{E213C7B6-917A-40BD-80D5-20C400FBC9EC}"/>
              </a:ext>
            </a:extLst>
          </p:cNvPr>
          <p:cNvSpPr>
            <a:spLocks noGrp="1"/>
          </p:cNvSpPr>
          <p:nvPr>
            <p:ph type="dt" sz="half" idx="10"/>
          </p:nvPr>
        </p:nvSpPr>
        <p:spPr/>
        <p:txBody>
          <a:bodyPr/>
          <a:lstStyle/>
          <a:p>
            <a:r>
              <a:rPr lang="en-US" dirty="0"/>
              <a:t>July 2021</a:t>
            </a:r>
          </a:p>
        </p:txBody>
      </p:sp>
      <p:sp>
        <p:nvSpPr>
          <p:cNvPr id="8" name="Slide Number Placeholder 7">
            <a:extLst>
              <a:ext uri="{FF2B5EF4-FFF2-40B4-BE49-F238E27FC236}">
                <a16:creationId xmlns:a16="http://schemas.microsoft.com/office/drawing/2014/main" id="{F8453FAA-286F-4695-8FF2-F710E8053F01}"/>
              </a:ext>
            </a:extLst>
          </p:cNvPr>
          <p:cNvSpPr>
            <a:spLocks noGrp="1"/>
          </p:cNvSpPr>
          <p:nvPr>
            <p:ph type="sldNum" sz="quarter" idx="12"/>
          </p:nvPr>
        </p:nvSpPr>
        <p:spPr/>
        <p:txBody>
          <a:bodyPr/>
          <a:lstStyle/>
          <a:p>
            <a:fld id="{75DC5CE6-3F7F-4812-9A3E-177DD9CE020D}" type="slidenum">
              <a:rPr lang="en-US" smtClean="0"/>
              <a:t>20</a:t>
            </a:fld>
            <a:endParaRPr lang="en-US" dirty="0"/>
          </a:p>
        </p:txBody>
      </p:sp>
      <p:pic>
        <p:nvPicPr>
          <p:cNvPr id="10" name="Picture 9">
            <a:extLst>
              <a:ext uri="{FF2B5EF4-FFF2-40B4-BE49-F238E27FC236}">
                <a16:creationId xmlns:a16="http://schemas.microsoft.com/office/drawing/2014/main" id="{363A3FB3-1781-4152-9DCE-78A99A3D216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3706698551"/>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642594"/>
            <a:ext cx="10058400" cy="918787"/>
          </a:xfrm>
        </p:spPr>
        <p:txBody>
          <a:bodyPr>
            <a:normAutofit fontScale="90000"/>
          </a:bodyPr>
          <a:lstStyle/>
          <a:p>
            <a:r>
              <a:rPr lang="en-US" dirty="0"/>
              <a:t>How to enter a WAREHOUSE requisition</a:t>
            </a:r>
          </a:p>
        </p:txBody>
      </p:sp>
      <p:sp>
        <p:nvSpPr>
          <p:cNvPr id="4" name="TextBox 3">
            <a:extLst>
              <a:ext uri="{FF2B5EF4-FFF2-40B4-BE49-F238E27FC236}">
                <a16:creationId xmlns:a16="http://schemas.microsoft.com/office/drawing/2014/main" id="{4D2C30E7-9C79-4998-A304-EB8F0A64CE89}"/>
              </a:ext>
            </a:extLst>
          </p:cNvPr>
          <p:cNvSpPr txBox="1"/>
          <p:nvPr/>
        </p:nvSpPr>
        <p:spPr>
          <a:xfrm>
            <a:off x="1066800" y="1647641"/>
            <a:ext cx="3160143" cy="4478149"/>
          </a:xfrm>
          <a:prstGeom prst="rect">
            <a:avLst/>
          </a:prstGeom>
          <a:noFill/>
        </p:spPr>
        <p:txBody>
          <a:bodyPr wrap="square" rtlCol="0">
            <a:spAutoFit/>
          </a:bodyPr>
          <a:lstStyle/>
          <a:p>
            <a:pPr marL="344488" indent="-344488">
              <a:lnSpc>
                <a:spcPct val="100000"/>
              </a:lnSpc>
              <a:buFont typeface="+mj-lt"/>
              <a:buAutoNum type="arabicPeriod"/>
            </a:pPr>
            <a:r>
              <a:rPr lang="en-US" sz="1300" dirty="0"/>
              <a:t>Open </a:t>
            </a:r>
            <a:r>
              <a:rPr lang="en-US" sz="1300" b="1" dirty="0"/>
              <a:t>Google Chrome</a:t>
            </a:r>
          </a:p>
          <a:p>
            <a:pPr marL="344488" indent="-344488">
              <a:lnSpc>
                <a:spcPct val="100000"/>
              </a:lnSpc>
              <a:spcBef>
                <a:spcPts val="600"/>
              </a:spcBef>
              <a:buFont typeface="+mj-lt"/>
              <a:buAutoNum type="arabicPeriod"/>
            </a:pPr>
            <a:r>
              <a:rPr lang="en-US" sz="1300" dirty="0"/>
              <a:t>Click </a:t>
            </a:r>
            <a:r>
              <a:rPr lang="en-US" sz="1300" b="1" dirty="0"/>
              <a:t>Managed bookmarks </a:t>
            </a:r>
            <a:r>
              <a:rPr lang="en-US" sz="1300" dirty="0"/>
              <a:t>on your toolbar</a:t>
            </a:r>
          </a:p>
          <a:p>
            <a:pPr marL="344488" indent="-344488">
              <a:lnSpc>
                <a:spcPct val="100000"/>
              </a:lnSpc>
              <a:spcBef>
                <a:spcPts val="600"/>
              </a:spcBef>
              <a:buFont typeface="+mj-lt"/>
              <a:buAutoNum type="arabicPeriod"/>
            </a:pPr>
            <a:r>
              <a:rPr lang="en-US" sz="1300" dirty="0"/>
              <a:t>Select </a:t>
            </a:r>
            <a:r>
              <a:rPr lang="en-US" sz="1300" b="1" dirty="0"/>
              <a:t>Munis Live </a:t>
            </a:r>
            <a:r>
              <a:rPr lang="en-US" sz="1300" dirty="0"/>
              <a:t>from the list</a:t>
            </a:r>
          </a:p>
          <a:p>
            <a:pPr marL="344488" indent="-344488">
              <a:lnSpc>
                <a:spcPct val="100000"/>
              </a:lnSpc>
              <a:spcBef>
                <a:spcPts val="600"/>
              </a:spcBef>
              <a:buFont typeface="+mj-lt"/>
              <a:buAutoNum type="arabicPeriod"/>
            </a:pPr>
            <a:r>
              <a:rPr lang="en-US" sz="1300" dirty="0"/>
              <a:t>After you login, click </a:t>
            </a:r>
            <a:r>
              <a:rPr lang="en-US" sz="1300" b="1" dirty="0"/>
              <a:t>Add</a:t>
            </a:r>
            <a:r>
              <a:rPr lang="en-US" sz="1300" dirty="0"/>
              <a:t> on your ribbon panel</a:t>
            </a:r>
          </a:p>
          <a:p>
            <a:pPr marL="344488" indent="-344488">
              <a:lnSpc>
                <a:spcPct val="100000"/>
              </a:lnSpc>
              <a:spcBef>
                <a:spcPts val="600"/>
              </a:spcBef>
              <a:buFont typeface="+mj-lt"/>
              <a:buAutoNum type="arabicPeriod"/>
            </a:pPr>
            <a:r>
              <a:rPr lang="en-US" sz="1300" dirty="0"/>
              <a:t>On the ribbon panel click </a:t>
            </a:r>
            <a:r>
              <a:rPr lang="en-US" sz="1300" b="1" dirty="0"/>
              <a:t>Switch Form</a:t>
            </a:r>
            <a:r>
              <a:rPr lang="en-US" sz="1300" dirty="0"/>
              <a:t> &gt; choose form option </a:t>
            </a:r>
            <a:r>
              <a:rPr lang="en-US" sz="1300" b="1" dirty="0"/>
              <a:t>WHSE REQ</a:t>
            </a:r>
            <a:r>
              <a:rPr lang="en-US" sz="1300" dirty="0"/>
              <a:t> &gt; click OK</a:t>
            </a:r>
          </a:p>
          <a:p>
            <a:pPr marL="344488" indent="-344488">
              <a:lnSpc>
                <a:spcPct val="100000"/>
              </a:lnSpc>
              <a:spcBef>
                <a:spcPts val="600"/>
              </a:spcBef>
              <a:buFont typeface="+mj-lt"/>
              <a:buAutoNum type="arabicPeriod"/>
            </a:pPr>
            <a:r>
              <a:rPr lang="en-US" sz="1300" dirty="0"/>
              <a:t>Tab through so the system can auto-populate the fields with an red </a:t>
            </a:r>
            <a:r>
              <a:rPr lang="en-US" sz="1300" dirty="0">
                <a:solidFill>
                  <a:srgbClr val="FF0000"/>
                </a:solidFill>
              </a:rPr>
              <a:t>* </a:t>
            </a:r>
            <a:r>
              <a:rPr lang="en-US" sz="1300" dirty="0"/>
              <a:t>&gt; Tab until you reach </a:t>
            </a:r>
            <a:r>
              <a:rPr lang="en-US" sz="1300" b="1" dirty="0"/>
              <a:t>General Commodity</a:t>
            </a:r>
            <a:r>
              <a:rPr lang="en-US" sz="1300" dirty="0"/>
              <a:t> </a:t>
            </a:r>
            <a:r>
              <a:rPr lang="en-US" sz="1300" i="1" dirty="0">
                <a:latin typeface="Times New Roman" panose="02020603050405020304" pitchFamily="18" charset="0"/>
                <a:cs typeface="Times New Roman" panose="02020603050405020304" pitchFamily="18" charset="0"/>
              </a:rPr>
              <a:t>(For WHSE REQ, the general commodity code will be either 310 (plain envelopes) or 645 (paper, for office/print shop use). No other general commodity codes should be selected for WHSE REQ) (Please note: all five numbers you will need them on the </a:t>
            </a:r>
            <a:r>
              <a:rPr lang="en-US" sz="1300" i="1" u="sng" dirty="0">
                <a:latin typeface="Times New Roman" panose="02020603050405020304" pitchFamily="18" charset="0"/>
                <a:cs typeface="Times New Roman" panose="02020603050405020304" pitchFamily="18" charset="0"/>
              </a:rPr>
              <a:t>Line Item</a:t>
            </a:r>
            <a:r>
              <a:rPr lang="en-US" sz="1300" i="1" dirty="0">
                <a:latin typeface="Times New Roman" panose="02020603050405020304" pitchFamily="18" charset="0"/>
                <a:cs typeface="Times New Roman" panose="02020603050405020304" pitchFamily="18" charset="0"/>
              </a:rPr>
              <a:t> page)</a:t>
            </a:r>
          </a:p>
        </p:txBody>
      </p:sp>
      <p:pic>
        <p:nvPicPr>
          <p:cNvPr id="3" name="Picture 2">
            <a:extLst>
              <a:ext uri="{FF2B5EF4-FFF2-40B4-BE49-F238E27FC236}">
                <a16:creationId xmlns:a16="http://schemas.microsoft.com/office/drawing/2014/main" id="{1936E432-8C8E-4769-B418-D77BEB5010E1}"/>
              </a:ext>
            </a:extLst>
          </p:cNvPr>
          <p:cNvPicPr>
            <a:picLocks noChangeAspect="1"/>
          </p:cNvPicPr>
          <p:nvPr/>
        </p:nvPicPr>
        <p:blipFill>
          <a:blip r:embed="rId2"/>
          <a:stretch>
            <a:fillRect/>
          </a:stretch>
        </p:blipFill>
        <p:spPr>
          <a:xfrm>
            <a:off x="4373106" y="1647641"/>
            <a:ext cx="6609842" cy="1990006"/>
          </a:xfrm>
          <a:prstGeom prst="rect">
            <a:avLst/>
          </a:prstGeom>
        </p:spPr>
      </p:pic>
      <p:sp>
        <p:nvSpPr>
          <p:cNvPr id="6" name="Rectangle 5">
            <a:extLst>
              <a:ext uri="{FF2B5EF4-FFF2-40B4-BE49-F238E27FC236}">
                <a16:creationId xmlns:a16="http://schemas.microsoft.com/office/drawing/2014/main" id="{A352E41B-F824-4D10-8D4E-E4A1DF046F13}"/>
              </a:ext>
            </a:extLst>
          </p:cNvPr>
          <p:cNvSpPr/>
          <p:nvPr/>
        </p:nvSpPr>
        <p:spPr>
          <a:xfrm>
            <a:off x="10524226" y="1940944"/>
            <a:ext cx="458721" cy="388188"/>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6D81D5-CEAF-46CD-AD48-4C9BDBB097DB}"/>
              </a:ext>
            </a:extLst>
          </p:cNvPr>
          <p:cNvPicPr>
            <a:picLocks noChangeAspect="1"/>
          </p:cNvPicPr>
          <p:nvPr/>
        </p:nvPicPr>
        <p:blipFill>
          <a:blip r:embed="rId3"/>
          <a:stretch>
            <a:fillRect/>
          </a:stretch>
        </p:blipFill>
        <p:spPr>
          <a:xfrm>
            <a:off x="6904009" y="3565905"/>
            <a:ext cx="2122100" cy="1644454"/>
          </a:xfrm>
          <a:prstGeom prst="rect">
            <a:avLst/>
          </a:prstGeom>
          <a:ln w="19050">
            <a:solidFill>
              <a:srgbClr val="FF0000"/>
            </a:solidFill>
          </a:ln>
        </p:spPr>
      </p:pic>
      <p:cxnSp>
        <p:nvCxnSpPr>
          <p:cNvPr id="9" name="Straight Arrow Connector 8">
            <a:extLst>
              <a:ext uri="{FF2B5EF4-FFF2-40B4-BE49-F238E27FC236}">
                <a16:creationId xmlns:a16="http://schemas.microsoft.com/office/drawing/2014/main" id="{220015B5-408A-46B7-8771-6B045F89234A}"/>
              </a:ext>
            </a:extLst>
          </p:cNvPr>
          <p:cNvCxnSpPr>
            <a:cxnSpLocks/>
          </p:cNvCxnSpPr>
          <p:nvPr/>
        </p:nvCxnSpPr>
        <p:spPr>
          <a:xfrm flipV="1">
            <a:off x="4132053" y="2260122"/>
            <a:ext cx="6314536" cy="10319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98739C8-BDD9-40AD-9642-B55F80F23A48}"/>
              </a:ext>
            </a:extLst>
          </p:cNvPr>
          <p:cNvCxnSpPr>
            <a:cxnSpLocks/>
          </p:cNvCxnSpPr>
          <p:nvPr/>
        </p:nvCxnSpPr>
        <p:spPr>
          <a:xfrm>
            <a:off x="2355011" y="3717985"/>
            <a:ext cx="4548998" cy="8453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ADBBF20D-6CAD-4F54-8CE5-A77756E69816}"/>
              </a:ext>
            </a:extLst>
          </p:cNvPr>
          <p:cNvSpPr>
            <a:spLocks noGrp="1"/>
          </p:cNvSpPr>
          <p:nvPr>
            <p:ph type="dt" sz="half" idx="10"/>
          </p:nvPr>
        </p:nvSpPr>
        <p:spPr/>
        <p:txBody>
          <a:bodyPr/>
          <a:lstStyle/>
          <a:p>
            <a:r>
              <a:rPr lang="en-US" dirty="0"/>
              <a:t>July 2021</a:t>
            </a:r>
          </a:p>
        </p:txBody>
      </p:sp>
      <p:sp>
        <p:nvSpPr>
          <p:cNvPr id="10" name="Slide Number Placeholder 9">
            <a:extLst>
              <a:ext uri="{FF2B5EF4-FFF2-40B4-BE49-F238E27FC236}">
                <a16:creationId xmlns:a16="http://schemas.microsoft.com/office/drawing/2014/main" id="{42F2F5B7-FA42-4CB6-80B1-74B74BC1D1E3}"/>
              </a:ext>
            </a:extLst>
          </p:cNvPr>
          <p:cNvSpPr>
            <a:spLocks noGrp="1"/>
          </p:cNvSpPr>
          <p:nvPr>
            <p:ph type="sldNum" sz="quarter" idx="12"/>
          </p:nvPr>
        </p:nvSpPr>
        <p:spPr/>
        <p:txBody>
          <a:bodyPr/>
          <a:lstStyle/>
          <a:p>
            <a:fld id="{75DC5CE6-3F7F-4812-9A3E-177DD9CE020D}" type="slidenum">
              <a:rPr lang="en-US" smtClean="0"/>
              <a:t>21</a:t>
            </a:fld>
            <a:endParaRPr lang="en-US" dirty="0"/>
          </a:p>
        </p:txBody>
      </p:sp>
      <p:pic>
        <p:nvPicPr>
          <p:cNvPr id="13" name="Picture 12">
            <a:extLst>
              <a:ext uri="{FF2B5EF4-FFF2-40B4-BE49-F238E27FC236}">
                <a16:creationId xmlns:a16="http://schemas.microsoft.com/office/drawing/2014/main" id="{57FD9F17-A86A-4E2E-BAF8-350F3AF3B1C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3017316571"/>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642594"/>
            <a:ext cx="10058400" cy="918787"/>
          </a:xfrm>
        </p:spPr>
        <p:txBody>
          <a:bodyPr>
            <a:normAutofit fontScale="90000"/>
          </a:bodyPr>
          <a:lstStyle/>
          <a:p>
            <a:r>
              <a:rPr lang="en-US" dirty="0"/>
              <a:t>How to enter a WAREHOUSE requisition continued…</a:t>
            </a:r>
          </a:p>
        </p:txBody>
      </p:sp>
      <p:sp>
        <p:nvSpPr>
          <p:cNvPr id="4" name="TextBox 3">
            <a:extLst>
              <a:ext uri="{FF2B5EF4-FFF2-40B4-BE49-F238E27FC236}">
                <a16:creationId xmlns:a16="http://schemas.microsoft.com/office/drawing/2014/main" id="{4D2C30E7-9C79-4998-A304-EB8F0A64CE89}"/>
              </a:ext>
            </a:extLst>
          </p:cNvPr>
          <p:cNvSpPr txBox="1"/>
          <p:nvPr/>
        </p:nvSpPr>
        <p:spPr>
          <a:xfrm>
            <a:off x="1066800" y="1794289"/>
            <a:ext cx="3160143" cy="4893647"/>
          </a:xfrm>
          <a:prstGeom prst="rect">
            <a:avLst/>
          </a:prstGeom>
          <a:noFill/>
        </p:spPr>
        <p:txBody>
          <a:bodyPr wrap="square" rtlCol="0">
            <a:spAutoFit/>
          </a:bodyPr>
          <a:lstStyle/>
          <a:p>
            <a:pPr marL="344488" indent="-344488">
              <a:lnSpc>
                <a:spcPct val="100000"/>
              </a:lnSpc>
              <a:buFont typeface="+mj-lt"/>
              <a:buAutoNum type="arabicPeriod" startAt="7"/>
            </a:pPr>
            <a:r>
              <a:rPr lang="en-US" sz="1200" dirty="0"/>
              <a:t>Step seven enter the </a:t>
            </a:r>
            <a:r>
              <a:rPr lang="en-US" sz="1200" b="1" dirty="0"/>
              <a:t>General Description</a:t>
            </a:r>
            <a:r>
              <a:rPr lang="en-US" sz="1200" dirty="0"/>
              <a:t>,</a:t>
            </a:r>
            <a:r>
              <a:rPr lang="en-US" sz="1200" b="1" dirty="0"/>
              <a:t> </a:t>
            </a:r>
            <a:r>
              <a:rPr lang="en-US" sz="1200" dirty="0"/>
              <a:t>click </a:t>
            </a:r>
            <a:r>
              <a:rPr lang="en-US" sz="1200" b="1" dirty="0"/>
              <a:t>Accept</a:t>
            </a:r>
            <a:r>
              <a:rPr lang="en-US" sz="1200" dirty="0"/>
              <a:t> when done – this will take you to the Line Item screen &gt; click Add on the ribbon panel</a:t>
            </a:r>
            <a:endParaRPr lang="en-US" sz="1200" i="1" dirty="0">
              <a:latin typeface="Times New Roman" panose="02020603050405020304" pitchFamily="18" charset="0"/>
              <a:cs typeface="Times New Roman" panose="02020603050405020304" pitchFamily="18" charset="0"/>
            </a:endParaRPr>
          </a:p>
          <a:p>
            <a:pPr marL="344488" indent="-344488">
              <a:lnSpc>
                <a:spcPct val="100000"/>
              </a:lnSpc>
              <a:buFont typeface="+mj-lt"/>
              <a:buAutoNum type="arabicPeriod" startAt="7"/>
            </a:pPr>
            <a:r>
              <a:rPr lang="en-US" sz="1200" dirty="0"/>
              <a:t>Enter the </a:t>
            </a:r>
            <a:r>
              <a:rPr lang="en-US" sz="1200" b="1" dirty="0"/>
              <a:t>Quantity</a:t>
            </a:r>
          </a:p>
          <a:p>
            <a:pPr marL="344488" indent="-344488">
              <a:lnSpc>
                <a:spcPct val="100000"/>
              </a:lnSpc>
              <a:buFont typeface="+mj-lt"/>
              <a:buAutoNum type="arabicPeriod" startAt="7"/>
            </a:pPr>
            <a:r>
              <a:rPr lang="en-US" sz="1200" dirty="0"/>
              <a:t>Enter the five digit </a:t>
            </a:r>
            <a:r>
              <a:rPr lang="en-US" sz="1200" b="1" dirty="0"/>
              <a:t>Commodity Code</a:t>
            </a:r>
          </a:p>
          <a:p>
            <a:pPr marL="344488" indent="-344488">
              <a:lnSpc>
                <a:spcPct val="100000"/>
              </a:lnSpc>
              <a:buFont typeface="+mj-lt"/>
              <a:buAutoNum type="arabicPeriod" startAt="7"/>
            </a:pPr>
            <a:r>
              <a:rPr lang="en-US" sz="1200" dirty="0"/>
              <a:t>Enter </a:t>
            </a:r>
            <a:r>
              <a:rPr lang="en-US" sz="1200" b="1" dirty="0"/>
              <a:t>Inventory Item</a:t>
            </a:r>
          </a:p>
          <a:p>
            <a:pPr marL="344488" indent="-344488">
              <a:lnSpc>
                <a:spcPct val="100000"/>
              </a:lnSpc>
              <a:buFont typeface="+mj-lt"/>
              <a:buAutoNum type="arabicPeriod" startAt="7"/>
            </a:pPr>
            <a:r>
              <a:rPr lang="en-US" sz="1200" dirty="0"/>
              <a:t>Enter the </a:t>
            </a:r>
            <a:r>
              <a:rPr lang="en-US" sz="1200" b="1" dirty="0"/>
              <a:t>Location</a:t>
            </a:r>
          </a:p>
          <a:p>
            <a:pPr marL="344488" indent="-344488">
              <a:lnSpc>
                <a:spcPct val="100000"/>
              </a:lnSpc>
              <a:buFont typeface="+mj-lt"/>
              <a:buAutoNum type="arabicPeriod" startAt="7"/>
            </a:pPr>
            <a:r>
              <a:rPr lang="en-US" sz="1200" dirty="0"/>
              <a:t>Select </a:t>
            </a:r>
            <a:r>
              <a:rPr lang="en-US" sz="1200" b="1" dirty="0"/>
              <a:t>Pick ticket</a:t>
            </a:r>
            <a:r>
              <a:rPr lang="en-US" sz="1200" dirty="0"/>
              <a:t> </a:t>
            </a:r>
            <a:r>
              <a:rPr lang="en-US" sz="1200" dirty="0">
                <a:solidFill>
                  <a:srgbClr val="FF0000"/>
                </a:solidFill>
              </a:rPr>
              <a:t>Very Important step</a:t>
            </a:r>
            <a:r>
              <a:rPr lang="en-US" sz="1200" dirty="0"/>
              <a:t> </a:t>
            </a:r>
            <a:r>
              <a:rPr lang="en-US" sz="1200" i="1" dirty="0">
                <a:latin typeface="Times New Roman" panose="02020603050405020304" pitchFamily="18" charset="0"/>
                <a:cs typeface="Times New Roman" panose="02020603050405020304" pitchFamily="18" charset="0"/>
              </a:rPr>
              <a:t>(If you forget to click Pick Ticket you will have to start over) </a:t>
            </a:r>
            <a:endParaRPr lang="en-US" sz="1200" dirty="0"/>
          </a:p>
          <a:p>
            <a:pPr marL="344488" indent="-344488">
              <a:lnSpc>
                <a:spcPct val="100000"/>
              </a:lnSpc>
              <a:buFont typeface="+mj-lt"/>
              <a:buAutoNum type="arabicPeriod" startAt="7"/>
            </a:pPr>
            <a:r>
              <a:rPr lang="en-US" sz="1200" b="1" dirty="0"/>
              <a:t>Description</a:t>
            </a:r>
            <a:r>
              <a:rPr lang="en-US" sz="1200" dirty="0"/>
              <a:t> </a:t>
            </a:r>
            <a:r>
              <a:rPr lang="en-US" sz="1200" dirty="0">
                <a:solidFill>
                  <a:srgbClr val="FF0000"/>
                </a:solidFill>
              </a:rPr>
              <a:t>Do not change </a:t>
            </a:r>
            <a:r>
              <a:rPr lang="en-US" sz="1200" dirty="0"/>
              <a:t>the description that has populated into the description box</a:t>
            </a:r>
          </a:p>
          <a:p>
            <a:pPr marL="344488" indent="-344488">
              <a:lnSpc>
                <a:spcPct val="100000"/>
              </a:lnSpc>
              <a:buFont typeface="+mj-lt"/>
              <a:buAutoNum type="arabicPeriod" startAt="7"/>
            </a:pPr>
            <a:r>
              <a:rPr lang="en-US" sz="1200" dirty="0"/>
              <a:t>Enter your </a:t>
            </a:r>
            <a:r>
              <a:rPr lang="en-US" sz="1200" b="1" dirty="0"/>
              <a:t>Account</a:t>
            </a:r>
            <a:r>
              <a:rPr lang="en-US" sz="1200" dirty="0"/>
              <a:t>ing Code &gt; tab once, click </a:t>
            </a:r>
            <a:r>
              <a:rPr lang="en-US" sz="1200" b="1" dirty="0"/>
              <a:t>Accept</a:t>
            </a:r>
            <a:r>
              <a:rPr lang="en-US" sz="1200" dirty="0"/>
              <a:t> on the ribbon panel</a:t>
            </a:r>
          </a:p>
          <a:p>
            <a:pPr marL="344488" indent="-344488">
              <a:lnSpc>
                <a:spcPct val="100000"/>
              </a:lnSpc>
              <a:buFont typeface="+mj-lt"/>
              <a:buAutoNum type="arabicPeriod" startAt="7"/>
            </a:pPr>
            <a:r>
              <a:rPr lang="en-US" sz="1200" dirty="0"/>
              <a:t>Click </a:t>
            </a:r>
            <a:r>
              <a:rPr lang="en-US" sz="1200" b="1" dirty="0"/>
              <a:t>Back</a:t>
            </a:r>
            <a:r>
              <a:rPr lang="en-US" sz="1200" dirty="0"/>
              <a:t> on the ribbon panel</a:t>
            </a:r>
          </a:p>
          <a:p>
            <a:pPr marL="344488" indent="-344488">
              <a:lnSpc>
                <a:spcPct val="100000"/>
              </a:lnSpc>
              <a:buFont typeface="+mj-lt"/>
              <a:buAutoNum type="arabicPeriod" startAt="7"/>
            </a:pPr>
            <a:r>
              <a:rPr lang="en-US" sz="1200" dirty="0"/>
              <a:t>Click </a:t>
            </a:r>
            <a:r>
              <a:rPr lang="en-US" sz="1200" b="1" dirty="0"/>
              <a:t>Release</a:t>
            </a:r>
            <a:r>
              <a:rPr lang="en-US" sz="1200" dirty="0"/>
              <a:t> on the ribbon panel to release the document for Approval </a:t>
            </a:r>
            <a:r>
              <a:rPr lang="en-US" sz="1200" dirty="0">
                <a:solidFill>
                  <a:srgbClr val="FF0000"/>
                </a:solidFill>
              </a:rPr>
              <a:t>Do not forget this step otherwise your document will stay in your queue and never progress</a:t>
            </a:r>
            <a:endParaRPr lang="en-US" sz="1200" dirty="0"/>
          </a:p>
        </p:txBody>
      </p:sp>
      <p:pic>
        <p:nvPicPr>
          <p:cNvPr id="5" name="Picture 4">
            <a:extLst>
              <a:ext uri="{FF2B5EF4-FFF2-40B4-BE49-F238E27FC236}">
                <a16:creationId xmlns:a16="http://schemas.microsoft.com/office/drawing/2014/main" id="{64A0E47B-1917-4B39-8198-077AD4F83A75}"/>
              </a:ext>
            </a:extLst>
          </p:cNvPr>
          <p:cNvPicPr>
            <a:picLocks noChangeAspect="1"/>
          </p:cNvPicPr>
          <p:nvPr/>
        </p:nvPicPr>
        <p:blipFill>
          <a:blip r:embed="rId2"/>
          <a:stretch>
            <a:fillRect/>
          </a:stretch>
        </p:blipFill>
        <p:spPr>
          <a:xfrm>
            <a:off x="4502744" y="1794289"/>
            <a:ext cx="7051144" cy="3174438"/>
          </a:xfrm>
          <a:prstGeom prst="rect">
            <a:avLst/>
          </a:prstGeom>
        </p:spPr>
      </p:pic>
      <p:cxnSp>
        <p:nvCxnSpPr>
          <p:cNvPr id="9" name="Straight Arrow Connector 8">
            <a:extLst>
              <a:ext uri="{FF2B5EF4-FFF2-40B4-BE49-F238E27FC236}">
                <a16:creationId xmlns:a16="http://schemas.microsoft.com/office/drawing/2014/main" id="{7F9E9615-04F1-4E98-9D40-047BCA9BCF42}"/>
              </a:ext>
            </a:extLst>
          </p:cNvPr>
          <p:cNvCxnSpPr>
            <a:cxnSpLocks/>
          </p:cNvCxnSpPr>
          <p:nvPr/>
        </p:nvCxnSpPr>
        <p:spPr>
          <a:xfrm flipV="1">
            <a:off x="3933646" y="3467822"/>
            <a:ext cx="1388852" cy="30192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 name="Date Placeholder 2">
            <a:extLst>
              <a:ext uri="{FF2B5EF4-FFF2-40B4-BE49-F238E27FC236}">
                <a16:creationId xmlns:a16="http://schemas.microsoft.com/office/drawing/2014/main" id="{2ADBDC5D-7517-413E-8E9A-5F85FFB7B3BA}"/>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195FB9B9-E435-43B3-A114-D77418D92894}"/>
              </a:ext>
            </a:extLst>
          </p:cNvPr>
          <p:cNvSpPr>
            <a:spLocks noGrp="1"/>
          </p:cNvSpPr>
          <p:nvPr>
            <p:ph type="sldNum" sz="quarter" idx="12"/>
          </p:nvPr>
        </p:nvSpPr>
        <p:spPr/>
        <p:txBody>
          <a:bodyPr/>
          <a:lstStyle/>
          <a:p>
            <a:fld id="{75DC5CE6-3F7F-4812-9A3E-177DD9CE020D}" type="slidenum">
              <a:rPr lang="en-US" smtClean="0"/>
              <a:t>22</a:t>
            </a:fld>
            <a:endParaRPr lang="en-US" dirty="0"/>
          </a:p>
        </p:txBody>
      </p:sp>
      <p:pic>
        <p:nvPicPr>
          <p:cNvPr id="10" name="Picture 9">
            <a:extLst>
              <a:ext uri="{FF2B5EF4-FFF2-40B4-BE49-F238E27FC236}">
                <a16:creationId xmlns:a16="http://schemas.microsoft.com/office/drawing/2014/main" id="{F1AF596D-DEAE-4106-9873-670CAD06491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911745122"/>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428445" y="402339"/>
            <a:ext cx="10058400" cy="1069787"/>
          </a:xfrm>
        </p:spPr>
        <p:txBody>
          <a:bodyPr/>
          <a:lstStyle/>
          <a:p>
            <a:r>
              <a:rPr lang="en-US" dirty="0"/>
              <a:t>Workflow</a:t>
            </a:r>
          </a:p>
        </p:txBody>
      </p:sp>
      <p:sp>
        <p:nvSpPr>
          <p:cNvPr id="4" name="TextBox 3">
            <a:extLst>
              <a:ext uri="{FF2B5EF4-FFF2-40B4-BE49-F238E27FC236}">
                <a16:creationId xmlns:a16="http://schemas.microsoft.com/office/drawing/2014/main" id="{4D2C30E7-9C79-4998-A304-EB8F0A64CE89}"/>
              </a:ext>
            </a:extLst>
          </p:cNvPr>
          <p:cNvSpPr txBox="1"/>
          <p:nvPr/>
        </p:nvSpPr>
        <p:spPr>
          <a:xfrm>
            <a:off x="495186" y="1472126"/>
            <a:ext cx="11268369" cy="5539978"/>
          </a:xfrm>
          <a:prstGeom prst="rect">
            <a:avLst/>
          </a:prstGeom>
          <a:noFill/>
        </p:spPr>
        <p:txBody>
          <a:bodyPr wrap="square" rtlCol="0">
            <a:spAutoFit/>
          </a:bodyPr>
          <a:lstStyle/>
          <a:p>
            <a:r>
              <a:rPr lang="en-US" sz="1600" dirty="0"/>
              <a:t>With Workflow, the following specifies</a:t>
            </a:r>
            <a:r>
              <a:rPr lang="en-US" dirty="0"/>
              <a:t> the current approval </a:t>
            </a:r>
            <a:r>
              <a:rPr lang="en-US" b="1" dirty="0"/>
              <a:t>Status</a:t>
            </a:r>
            <a:r>
              <a:rPr lang="en-US" dirty="0"/>
              <a:t> of a selected requisition</a:t>
            </a:r>
            <a:r>
              <a:rPr lang="en-US" sz="1600" dirty="0"/>
              <a:t>:</a:t>
            </a:r>
          </a:p>
          <a:p>
            <a:pPr lvl="1"/>
            <a:r>
              <a:rPr lang="en-US" sz="1600" dirty="0"/>
              <a:t>1 = Rejected – Needs attention, refer to your email for further instruction</a:t>
            </a:r>
          </a:p>
          <a:p>
            <a:pPr lvl="1"/>
            <a:r>
              <a:rPr lang="en-US" sz="1600" dirty="0"/>
              <a:t>2 = Created – indicates you’ve started a req, but have not entered an accounting code</a:t>
            </a:r>
          </a:p>
          <a:p>
            <a:pPr marL="801688" lvl="1" indent="-344488"/>
            <a:r>
              <a:rPr lang="en-US" sz="1600" dirty="0"/>
              <a:t>4 = Allocated – indicates you’ve enter all of the required data, but have not Release the document for approval</a:t>
            </a:r>
          </a:p>
          <a:p>
            <a:pPr lvl="1"/>
            <a:r>
              <a:rPr lang="en-US" sz="1600" dirty="0"/>
              <a:t>6 = Released – indicates you’ve released the document for approval</a:t>
            </a:r>
          </a:p>
          <a:p>
            <a:pPr marL="801688" lvl="1" indent="-344488"/>
            <a:r>
              <a:rPr lang="en-US" sz="1600" dirty="0"/>
              <a:t>8 = Approved – indicates the req is going through the approval process</a:t>
            </a:r>
          </a:p>
          <a:p>
            <a:pPr marL="801688" lvl="1" indent="-344488"/>
            <a:endParaRPr lang="en-US" sz="1600" dirty="0"/>
          </a:p>
          <a:p>
            <a:pPr marL="801688" lvl="1" indent="-344488"/>
            <a:endParaRPr lang="en-US" sz="1600" dirty="0"/>
          </a:p>
          <a:p>
            <a:pPr marL="801688" lvl="1" indent="-344488"/>
            <a:endParaRPr lang="en-US" sz="1600" dirty="0"/>
          </a:p>
          <a:p>
            <a:pPr marL="801688" lvl="1" indent="-344488"/>
            <a:endParaRPr lang="en-US" sz="1600" dirty="0"/>
          </a:p>
          <a:p>
            <a:pPr marL="801688" lvl="1" indent="-344488"/>
            <a:endParaRPr lang="en-US" sz="1600" dirty="0"/>
          </a:p>
          <a:p>
            <a:pPr marL="801688" lvl="1" indent="-344488"/>
            <a:endParaRPr lang="en-US" sz="1600" dirty="0"/>
          </a:p>
          <a:p>
            <a:pPr lvl="1"/>
            <a:r>
              <a:rPr lang="en-US" sz="1600" dirty="0"/>
              <a:t>Click on the “Approvers” button at the bottom of each requisition to see who is next in line to approve a “Released” requisition</a:t>
            </a:r>
          </a:p>
          <a:p>
            <a:pPr lvl="1"/>
            <a:endParaRPr lang="en-US" sz="1600" dirty="0"/>
          </a:p>
          <a:p>
            <a:pPr lvl="1"/>
            <a:endParaRPr lang="en-US" sz="1600" dirty="0"/>
          </a:p>
          <a:p>
            <a:pPr lvl="1"/>
            <a:endParaRPr lang="en-US" sz="1600" dirty="0"/>
          </a:p>
          <a:p>
            <a:pPr lvl="1"/>
            <a:endParaRPr lang="en-US" sz="1000" dirty="0"/>
          </a:p>
          <a:p>
            <a:pPr lvl="1"/>
            <a:r>
              <a:rPr lang="en-US" sz="1600" b="1" dirty="0">
                <a:solidFill>
                  <a:srgbClr val="FF9900"/>
                </a:solidFill>
              </a:rPr>
              <a:t>0 = Converted – means the req has been converted into a Purchase Order</a:t>
            </a:r>
          </a:p>
          <a:p>
            <a:endParaRPr lang="en-US" sz="1600" dirty="0"/>
          </a:p>
          <a:p>
            <a:endParaRPr lang="en-US" sz="1600" dirty="0"/>
          </a:p>
        </p:txBody>
      </p:sp>
      <p:pic>
        <p:nvPicPr>
          <p:cNvPr id="3" name="Picture 2">
            <a:extLst>
              <a:ext uri="{FF2B5EF4-FFF2-40B4-BE49-F238E27FC236}">
                <a16:creationId xmlns:a16="http://schemas.microsoft.com/office/drawing/2014/main" id="{15141F91-3CA6-451D-87C3-40C8CDB696A4}"/>
              </a:ext>
            </a:extLst>
          </p:cNvPr>
          <p:cNvPicPr>
            <a:picLocks noChangeAspect="1"/>
          </p:cNvPicPr>
          <p:nvPr/>
        </p:nvPicPr>
        <p:blipFill rotWithShape="1">
          <a:blip r:embed="rId2"/>
          <a:srcRect t="6674" b="15532"/>
          <a:stretch/>
        </p:blipFill>
        <p:spPr>
          <a:xfrm>
            <a:off x="2262597" y="5366805"/>
            <a:ext cx="7173698" cy="499764"/>
          </a:xfrm>
          <a:prstGeom prst="rect">
            <a:avLst/>
          </a:prstGeom>
        </p:spPr>
      </p:pic>
      <p:sp>
        <p:nvSpPr>
          <p:cNvPr id="6" name="Rectangle 5">
            <a:extLst>
              <a:ext uri="{FF2B5EF4-FFF2-40B4-BE49-F238E27FC236}">
                <a16:creationId xmlns:a16="http://schemas.microsoft.com/office/drawing/2014/main" id="{86282609-3052-478A-AA19-8198032E41BA}"/>
              </a:ext>
            </a:extLst>
          </p:cNvPr>
          <p:cNvSpPr/>
          <p:nvPr/>
        </p:nvSpPr>
        <p:spPr>
          <a:xfrm>
            <a:off x="7997084" y="5592370"/>
            <a:ext cx="1311218" cy="27419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312B37A-F7DC-4A74-8B42-8DD05696CFC7}"/>
              </a:ext>
            </a:extLst>
          </p:cNvPr>
          <p:cNvPicPr>
            <a:picLocks noChangeAspect="1"/>
          </p:cNvPicPr>
          <p:nvPr/>
        </p:nvPicPr>
        <p:blipFill rotWithShape="1">
          <a:blip r:embed="rId3"/>
          <a:srcRect t="4840" b="6040"/>
          <a:stretch/>
        </p:blipFill>
        <p:spPr>
          <a:xfrm>
            <a:off x="2530415" y="3325000"/>
            <a:ext cx="5854460" cy="1341408"/>
          </a:xfrm>
          <a:prstGeom prst="rect">
            <a:avLst/>
          </a:prstGeom>
        </p:spPr>
      </p:pic>
      <p:sp>
        <p:nvSpPr>
          <p:cNvPr id="10" name="Rectangle 9">
            <a:extLst>
              <a:ext uri="{FF2B5EF4-FFF2-40B4-BE49-F238E27FC236}">
                <a16:creationId xmlns:a16="http://schemas.microsoft.com/office/drawing/2014/main" id="{D062C066-16BF-4952-96E8-B20A5090A43A}"/>
              </a:ext>
            </a:extLst>
          </p:cNvPr>
          <p:cNvSpPr/>
          <p:nvPr/>
        </p:nvSpPr>
        <p:spPr>
          <a:xfrm>
            <a:off x="6721413" y="4070819"/>
            <a:ext cx="1664900" cy="16537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a:extLst>
              <a:ext uri="{FF2B5EF4-FFF2-40B4-BE49-F238E27FC236}">
                <a16:creationId xmlns:a16="http://schemas.microsoft.com/office/drawing/2014/main" id="{13B3AB4D-7874-457A-BFBF-9D8159DE525B}"/>
              </a:ext>
            </a:extLst>
          </p:cNvPr>
          <p:cNvSpPr>
            <a:spLocks noGrp="1"/>
          </p:cNvSpPr>
          <p:nvPr>
            <p:ph type="dt" sz="half" idx="10"/>
          </p:nvPr>
        </p:nvSpPr>
        <p:spPr/>
        <p:txBody>
          <a:bodyPr/>
          <a:lstStyle/>
          <a:p>
            <a:r>
              <a:rPr lang="en-US" dirty="0"/>
              <a:t>July 2021</a:t>
            </a:r>
          </a:p>
        </p:txBody>
      </p:sp>
      <p:sp>
        <p:nvSpPr>
          <p:cNvPr id="11" name="Slide Number Placeholder 10">
            <a:extLst>
              <a:ext uri="{FF2B5EF4-FFF2-40B4-BE49-F238E27FC236}">
                <a16:creationId xmlns:a16="http://schemas.microsoft.com/office/drawing/2014/main" id="{3C15713E-36BE-41BE-B415-CAFD3FB7214B}"/>
              </a:ext>
            </a:extLst>
          </p:cNvPr>
          <p:cNvSpPr>
            <a:spLocks noGrp="1"/>
          </p:cNvSpPr>
          <p:nvPr>
            <p:ph type="sldNum" sz="quarter" idx="12"/>
          </p:nvPr>
        </p:nvSpPr>
        <p:spPr/>
        <p:txBody>
          <a:bodyPr/>
          <a:lstStyle/>
          <a:p>
            <a:fld id="{75DC5CE6-3F7F-4812-9A3E-177DD9CE020D}" type="slidenum">
              <a:rPr lang="en-US" smtClean="0"/>
              <a:t>23</a:t>
            </a:fld>
            <a:endParaRPr lang="en-US" dirty="0"/>
          </a:p>
        </p:txBody>
      </p:sp>
      <p:pic>
        <p:nvPicPr>
          <p:cNvPr id="12" name="Picture 11">
            <a:extLst>
              <a:ext uri="{FF2B5EF4-FFF2-40B4-BE49-F238E27FC236}">
                <a16:creationId xmlns:a16="http://schemas.microsoft.com/office/drawing/2014/main" id="{A51BC443-A033-4847-A7A5-7307037617A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3861378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8D126-1547-4343-8DB4-EE98BC2FF5AB}"/>
              </a:ext>
            </a:extLst>
          </p:cNvPr>
          <p:cNvSpPr>
            <a:spLocks noGrp="1"/>
          </p:cNvSpPr>
          <p:nvPr>
            <p:ph type="title"/>
          </p:nvPr>
        </p:nvSpPr>
        <p:spPr>
          <a:xfrm>
            <a:off x="771346" y="599461"/>
            <a:ext cx="10649308" cy="1134447"/>
          </a:xfrm>
        </p:spPr>
        <p:txBody>
          <a:bodyPr>
            <a:normAutofit fontScale="90000"/>
          </a:bodyPr>
          <a:lstStyle/>
          <a:p>
            <a:r>
              <a:rPr lang="en-US" dirty="0"/>
              <a:t>Unauthorize purchases are considered a “Confirming” purchase</a:t>
            </a:r>
          </a:p>
        </p:txBody>
      </p:sp>
      <p:sp>
        <p:nvSpPr>
          <p:cNvPr id="3" name="TextBox 2">
            <a:extLst>
              <a:ext uri="{FF2B5EF4-FFF2-40B4-BE49-F238E27FC236}">
                <a16:creationId xmlns:a16="http://schemas.microsoft.com/office/drawing/2014/main" id="{A319CEF6-D11D-441B-B84A-B56017367BB6}"/>
              </a:ext>
            </a:extLst>
          </p:cNvPr>
          <p:cNvSpPr txBox="1"/>
          <p:nvPr/>
        </p:nvSpPr>
        <p:spPr>
          <a:xfrm>
            <a:off x="771346" y="2099008"/>
            <a:ext cx="10947638" cy="1384995"/>
          </a:xfrm>
          <a:prstGeom prst="rect">
            <a:avLst/>
          </a:prstGeom>
          <a:noFill/>
        </p:spPr>
        <p:txBody>
          <a:bodyPr wrap="square" rtlCol="0">
            <a:spAutoFit/>
          </a:bodyPr>
          <a:lstStyle/>
          <a:p>
            <a:pPr algn="just"/>
            <a:r>
              <a:rPr lang="en-US" sz="2100" dirty="0"/>
              <a:t>A confirming purchase is an unauthorize purchase of goods and services submitted for payment after a purchase has been initiated.  Employees who make purchases without a proper PO (or who make unauthorized purchases) may be personally responsible for making payment to the vendor.</a:t>
            </a:r>
          </a:p>
        </p:txBody>
      </p:sp>
      <p:pic>
        <p:nvPicPr>
          <p:cNvPr id="7" name="Picture 6">
            <a:extLst>
              <a:ext uri="{FF2B5EF4-FFF2-40B4-BE49-F238E27FC236}">
                <a16:creationId xmlns:a16="http://schemas.microsoft.com/office/drawing/2014/main" id="{BA59E4E2-57EF-4227-8635-7C3BBD088C3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94982" y="5862935"/>
            <a:ext cx="1524002" cy="704944"/>
          </a:xfrm>
          <a:prstGeom prst="rect">
            <a:avLst/>
          </a:prstGeom>
        </p:spPr>
      </p:pic>
      <p:graphicFrame>
        <p:nvGraphicFramePr>
          <p:cNvPr id="4" name="Table 3">
            <a:extLst>
              <a:ext uri="{FF2B5EF4-FFF2-40B4-BE49-F238E27FC236}">
                <a16:creationId xmlns:a16="http://schemas.microsoft.com/office/drawing/2014/main" id="{6938D5CE-3C06-41B5-A654-B955EC66A046}"/>
              </a:ext>
            </a:extLst>
          </p:cNvPr>
          <p:cNvGraphicFramePr>
            <a:graphicFrameLocks noGrp="1"/>
          </p:cNvGraphicFramePr>
          <p:nvPr>
            <p:extLst>
              <p:ext uri="{D42A27DB-BD31-4B8C-83A1-F6EECF244321}">
                <p14:modId xmlns:p14="http://schemas.microsoft.com/office/powerpoint/2010/main" val="948365824"/>
              </p:ext>
            </p:extLst>
          </p:nvPr>
        </p:nvGraphicFramePr>
        <p:xfrm>
          <a:off x="1178943" y="3839527"/>
          <a:ext cx="9834113" cy="1747520"/>
        </p:xfrm>
        <a:graphic>
          <a:graphicData uri="http://schemas.openxmlformats.org/drawingml/2006/table">
            <a:tbl>
              <a:tblPr firstRow="1" bandRow="1">
                <a:tableStyleId>{912C8C85-51F0-491E-9774-3900AFEF0FD7}</a:tableStyleId>
              </a:tblPr>
              <a:tblGrid>
                <a:gridCol w="8318741">
                  <a:extLst>
                    <a:ext uri="{9D8B030D-6E8A-4147-A177-3AD203B41FA5}">
                      <a16:colId xmlns:a16="http://schemas.microsoft.com/office/drawing/2014/main" val="2779440594"/>
                    </a:ext>
                  </a:extLst>
                </a:gridCol>
                <a:gridCol w="1515372">
                  <a:extLst>
                    <a:ext uri="{9D8B030D-6E8A-4147-A177-3AD203B41FA5}">
                      <a16:colId xmlns:a16="http://schemas.microsoft.com/office/drawing/2014/main" val="4015347394"/>
                    </a:ext>
                  </a:extLst>
                </a:gridCol>
              </a:tblGrid>
              <a:tr h="360287">
                <a:tc>
                  <a:txBody>
                    <a:bodyPr/>
                    <a:lstStyle/>
                    <a:p>
                      <a:r>
                        <a:rPr lang="en-US" sz="1800" dirty="0"/>
                        <a:t>Examples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800" dirty="0"/>
                        <a:t>Confirming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689051203"/>
                  </a:ext>
                </a:extLst>
              </a:tr>
              <a:tr h="370840">
                <a:tc>
                  <a:txBody>
                    <a:bodyPr/>
                    <a:lstStyle/>
                    <a:p>
                      <a:r>
                        <a:rPr lang="en-US" sz="1800" dirty="0"/>
                        <a:t>An invoice submitted for payment or reimbursement after a purchase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800" dirty="0"/>
                        <a:t>Yes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2708123548"/>
                  </a:ext>
                </a:extLst>
              </a:tr>
              <a:tr h="370840">
                <a:tc>
                  <a:txBody>
                    <a:bodyPr/>
                    <a:lstStyle/>
                    <a:p>
                      <a:r>
                        <a:rPr lang="en-US" sz="1800" dirty="0"/>
                        <a:t>If you submit a professional service contract one day after an event’s start date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800" dirty="0"/>
                        <a:t>Yes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954671570"/>
                  </a:ext>
                </a:extLst>
              </a:tr>
              <a:tr h="370840">
                <a:tc>
                  <a:txBody>
                    <a:bodyPr/>
                    <a:lstStyle/>
                    <a:p>
                      <a:r>
                        <a:rPr lang="en-US" sz="1800" dirty="0"/>
                        <a:t>If you submit a invoice for payment for an annual membership renewal</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r>
                        <a:rPr lang="en-US" sz="1800" dirty="0"/>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774222125"/>
                  </a:ext>
                </a:extLst>
              </a:tr>
            </a:tbl>
          </a:graphicData>
        </a:graphic>
      </p:graphicFrame>
      <p:sp>
        <p:nvSpPr>
          <p:cNvPr id="5" name="Date Placeholder 4">
            <a:extLst>
              <a:ext uri="{FF2B5EF4-FFF2-40B4-BE49-F238E27FC236}">
                <a16:creationId xmlns:a16="http://schemas.microsoft.com/office/drawing/2014/main" id="{8683680B-C58D-4D6E-B688-62265754CA67}"/>
              </a:ext>
            </a:extLst>
          </p:cNvPr>
          <p:cNvSpPr>
            <a:spLocks noGrp="1"/>
          </p:cNvSpPr>
          <p:nvPr>
            <p:ph type="dt" sz="half" idx="10"/>
          </p:nvPr>
        </p:nvSpPr>
        <p:spPr/>
        <p:txBody>
          <a:bodyPr/>
          <a:lstStyle/>
          <a:p>
            <a:r>
              <a:rPr lang="en-US" dirty="0"/>
              <a:t>July 2021</a:t>
            </a:r>
          </a:p>
        </p:txBody>
      </p:sp>
      <p:sp>
        <p:nvSpPr>
          <p:cNvPr id="8" name="Slide Number Placeholder 7">
            <a:extLst>
              <a:ext uri="{FF2B5EF4-FFF2-40B4-BE49-F238E27FC236}">
                <a16:creationId xmlns:a16="http://schemas.microsoft.com/office/drawing/2014/main" id="{D9C7544B-9932-413C-9AE1-DDBAD122D0A6}"/>
              </a:ext>
            </a:extLst>
          </p:cNvPr>
          <p:cNvSpPr>
            <a:spLocks noGrp="1"/>
          </p:cNvSpPr>
          <p:nvPr>
            <p:ph type="sldNum" sz="quarter" idx="12"/>
          </p:nvPr>
        </p:nvSpPr>
        <p:spPr/>
        <p:txBody>
          <a:bodyPr/>
          <a:lstStyle/>
          <a:p>
            <a:fld id="{75DC5CE6-3F7F-4812-9A3E-177DD9CE020D}" type="slidenum">
              <a:rPr lang="en-US" smtClean="0"/>
              <a:t>24</a:t>
            </a:fld>
            <a:endParaRPr lang="en-US" dirty="0"/>
          </a:p>
        </p:txBody>
      </p:sp>
    </p:spTree>
    <p:extLst>
      <p:ext uri="{BB962C8B-B14F-4D97-AF65-F5344CB8AC3E}">
        <p14:creationId xmlns:p14="http://schemas.microsoft.com/office/powerpoint/2010/main" val="577153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0717"/>
            <a:ext cx="11172455" cy="1371600"/>
          </a:xfrm>
        </p:spPr>
        <p:txBody>
          <a:bodyPr>
            <a:normAutofit fontScale="90000"/>
          </a:bodyPr>
          <a:lstStyle/>
          <a:p>
            <a:r>
              <a:rPr lang="en-US" dirty="0"/>
              <a:t>Payment and Processing Invoices – See Doing Business with the District</a:t>
            </a:r>
            <a:br>
              <a:rPr lang="en-US" dirty="0"/>
            </a:br>
            <a:r>
              <a:rPr lang="en-US" sz="2400" dirty="0">
                <a:solidFill>
                  <a:srgbClr val="000099"/>
                </a:solidFill>
                <a:hlinkClick r:id="rId2">
                  <a:extLst>
                    <a:ext uri="{A12FA001-AC4F-418D-AE19-62706E023703}">
                      <ahyp:hlinkClr xmlns:ahyp="http://schemas.microsoft.com/office/drawing/2018/hyperlinkcolor" val="tx"/>
                    </a:ext>
                  </a:extLst>
                </a:hlinkClick>
              </a:rPr>
              <a:t>ECISD webpage &gt; Departments &gt; Purchasing &gt; Doing Business with ECISD</a:t>
            </a:r>
            <a:endParaRPr lang="en-US" sz="2400" dirty="0">
              <a:solidFill>
                <a:srgbClr val="000099"/>
              </a:solidFill>
            </a:endParaRPr>
          </a:p>
        </p:txBody>
      </p:sp>
      <p:sp>
        <p:nvSpPr>
          <p:cNvPr id="4" name="Date Placeholder 3">
            <a:extLst>
              <a:ext uri="{FF2B5EF4-FFF2-40B4-BE49-F238E27FC236}">
                <a16:creationId xmlns:a16="http://schemas.microsoft.com/office/drawing/2014/main" id="{5555BAF0-0FB2-4CEB-9F15-B8AF24B7CD76}"/>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F9CA9735-6EE2-46BD-A650-6DA25F934720}"/>
              </a:ext>
            </a:extLst>
          </p:cNvPr>
          <p:cNvSpPr>
            <a:spLocks noGrp="1"/>
          </p:cNvSpPr>
          <p:nvPr>
            <p:ph type="sldNum" sz="quarter" idx="12"/>
          </p:nvPr>
        </p:nvSpPr>
        <p:spPr/>
        <p:txBody>
          <a:bodyPr/>
          <a:lstStyle/>
          <a:p>
            <a:fld id="{75DC5CE6-3F7F-4812-9A3E-177DD9CE020D}" type="slidenum">
              <a:rPr lang="en-US" smtClean="0"/>
              <a:t>25</a:t>
            </a:fld>
            <a:endParaRPr lang="en-US" dirty="0"/>
          </a:p>
        </p:txBody>
      </p:sp>
      <p:pic>
        <p:nvPicPr>
          <p:cNvPr id="8" name="Picture 7">
            <a:extLst>
              <a:ext uri="{FF2B5EF4-FFF2-40B4-BE49-F238E27FC236}">
                <a16:creationId xmlns:a16="http://schemas.microsoft.com/office/drawing/2014/main" id="{D8867516-A7B0-456B-9813-A28CE32AE66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42859" y="5925191"/>
            <a:ext cx="1286796" cy="595222"/>
          </a:xfrm>
          <a:prstGeom prst="rect">
            <a:avLst/>
          </a:prstGeom>
        </p:spPr>
      </p:pic>
      <p:pic>
        <p:nvPicPr>
          <p:cNvPr id="9" name="Picture 8">
            <a:extLst>
              <a:ext uri="{FF2B5EF4-FFF2-40B4-BE49-F238E27FC236}">
                <a16:creationId xmlns:a16="http://schemas.microsoft.com/office/drawing/2014/main" id="{E7B2E3D1-4712-4A40-ADCE-B71B1D1BA8D8}"/>
              </a:ext>
            </a:extLst>
          </p:cNvPr>
          <p:cNvPicPr>
            <a:picLocks noChangeAspect="1"/>
          </p:cNvPicPr>
          <p:nvPr/>
        </p:nvPicPr>
        <p:blipFill>
          <a:blip r:embed="rId4"/>
          <a:stretch>
            <a:fillRect/>
          </a:stretch>
        </p:blipFill>
        <p:spPr>
          <a:xfrm>
            <a:off x="1965076" y="2021283"/>
            <a:ext cx="7920796" cy="4248758"/>
          </a:xfrm>
          <a:prstGeom prst="rect">
            <a:avLst/>
          </a:prstGeom>
        </p:spPr>
      </p:pic>
      <p:sp>
        <p:nvSpPr>
          <p:cNvPr id="15" name="Rectangle 14">
            <a:extLst>
              <a:ext uri="{FF2B5EF4-FFF2-40B4-BE49-F238E27FC236}">
                <a16:creationId xmlns:a16="http://schemas.microsoft.com/office/drawing/2014/main" id="{5A6EC054-5EF6-4349-A535-80AC3D44A7BA}"/>
              </a:ext>
            </a:extLst>
          </p:cNvPr>
          <p:cNvSpPr/>
          <p:nvPr/>
        </p:nvSpPr>
        <p:spPr>
          <a:xfrm>
            <a:off x="2055200" y="3477906"/>
            <a:ext cx="1542016" cy="345056"/>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F584E10-8DB9-4D8F-B3AD-7B818DC7D04C}"/>
              </a:ext>
            </a:extLst>
          </p:cNvPr>
          <p:cNvSpPr/>
          <p:nvPr/>
        </p:nvSpPr>
        <p:spPr>
          <a:xfrm>
            <a:off x="9222113" y="2341740"/>
            <a:ext cx="594835" cy="25497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5DB59C33-D1F7-4FC8-A50D-B651B6B1BA4F}"/>
              </a:ext>
            </a:extLst>
          </p:cNvPr>
          <p:cNvCxnSpPr>
            <a:stCxn id="15" idx="3"/>
          </p:cNvCxnSpPr>
          <p:nvPr/>
        </p:nvCxnSpPr>
        <p:spPr>
          <a:xfrm flipV="1">
            <a:off x="3597216" y="3477906"/>
            <a:ext cx="638354" cy="172528"/>
          </a:xfrm>
          <a:prstGeom prst="straightConnector1">
            <a:avLst/>
          </a:prstGeom>
          <a:ln w="28575">
            <a:solidFill>
              <a:srgbClr val="FF66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D90FA17-D85B-4B07-9874-86D0AC88440B}"/>
              </a:ext>
            </a:extLst>
          </p:cNvPr>
          <p:cNvSpPr txBox="1"/>
          <p:nvPr/>
        </p:nvSpPr>
        <p:spPr>
          <a:xfrm>
            <a:off x="4500526" y="4830344"/>
            <a:ext cx="5512367" cy="1477328"/>
          </a:xfrm>
          <a:prstGeom prst="rect">
            <a:avLst/>
          </a:prstGeom>
          <a:solidFill>
            <a:srgbClr val="FFFF00"/>
          </a:solidFill>
          <a:ln w="57150">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b="1" dirty="0">
                <a:solidFill>
                  <a:srgbClr val="FF0000"/>
                </a:solidFill>
              </a:rPr>
              <a:t>VERY IMPORTANT:</a:t>
            </a:r>
          </a:p>
          <a:p>
            <a:pPr marL="342900" indent="-342900">
              <a:buFont typeface="+mj-lt"/>
              <a:buAutoNum type="arabicPeriod"/>
            </a:pPr>
            <a:r>
              <a:rPr lang="en-US" dirty="0">
                <a:solidFill>
                  <a:srgbClr val="FF0000"/>
                </a:solidFill>
              </a:rPr>
              <a:t>Attach Quotes to Requisitions</a:t>
            </a:r>
          </a:p>
          <a:p>
            <a:pPr marL="342900" indent="-342900">
              <a:buFont typeface="+mj-lt"/>
              <a:buAutoNum type="arabicPeriod"/>
            </a:pPr>
            <a:endParaRPr lang="en-US" dirty="0">
              <a:solidFill>
                <a:srgbClr val="FF0000"/>
              </a:solidFill>
            </a:endParaRPr>
          </a:p>
          <a:p>
            <a:pPr marL="342900" indent="-342900">
              <a:buFont typeface="+mj-lt"/>
              <a:buAutoNum type="arabicPeriod"/>
            </a:pPr>
            <a:r>
              <a:rPr lang="en-US" dirty="0">
                <a:solidFill>
                  <a:srgbClr val="FF0000"/>
                </a:solidFill>
              </a:rPr>
              <a:t>Send INVOICES to Accounts.Payable@EctorCountyISD.org</a:t>
            </a:r>
          </a:p>
        </p:txBody>
      </p:sp>
    </p:spTree>
    <p:extLst>
      <p:ext uri="{BB962C8B-B14F-4D97-AF65-F5344CB8AC3E}">
        <p14:creationId xmlns:p14="http://schemas.microsoft.com/office/powerpoint/2010/main" val="3060033857"/>
      </p:ext>
    </p:extLst>
  </p:cSld>
  <p:clrMapOvr>
    <a:masterClrMapping/>
  </p:clrMapOvr>
  <p:transition spd="slow">
    <p:wheel spokes="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EDC5D-441D-4063-A9A2-24F39DC7C69C}"/>
              </a:ext>
            </a:extLst>
          </p:cNvPr>
          <p:cNvSpPr txBox="1"/>
          <p:nvPr/>
        </p:nvSpPr>
        <p:spPr>
          <a:xfrm>
            <a:off x="2671313" y="2570672"/>
            <a:ext cx="6849374" cy="1938992"/>
          </a:xfrm>
          <a:prstGeom prst="rect">
            <a:avLst/>
          </a:prstGeom>
          <a:noFill/>
        </p:spPr>
        <p:txBody>
          <a:bodyPr wrap="square" rtlCol="0">
            <a:spAutoFit/>
          </a:bodyPr>
          <a:lstStyle/>
          <a:p>
            <a:r>
              <a:rPr lang="en-US" sz="4000" dirty="0"/>
              <a:t>Purchasing Thresholds and Requirements</a:t>
            </a:r>
          </a:p>
          <a:p>
            <a:endParaRPr lang="en-US" sz="4000" dirty="0"/>
          </a:p>
        </p:txBody>
      </p:sp>
      <p:sp>
        <p:nvSpPr>
          <p:cNvPr id="2" name="Date Placeholder 1">
            <a:extLst>
              <a:ext uri="{FF2B5EF4-FFF2-40B4-BE49-F238E27FC236}">
                <a16:creationId xmlns:a16="http://schemas.microsoft.com/office/drawing/2014/main" id="{EAD0837F-8810-45AE-830E-2219D58309B0}"/>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A3163A8E-0449-4042-8973-08FAB1A72330}"/>
              </a:ext>
            </a:extLst>
          </p:cNvPr>
          <p:cNvSpPr>
            <a:spLocks noGrp="1"/>
          </p:cNvSpPr>
          <p:nvPr>
            <p:ph type="sldNum" sz="quarter" idx="12"/>
          </p:nvPr>
        </p:nvSpPr>
        <p:spPr/>
        <p:txBody>
          <a:bodyPr/>
          <a:lstStyle/>
          <a:p>
            <a:fld id="{75DC5CE6-3F7F-4812-9A3E-177DD9CE020D}" type="slidenum">
              <a:rPr lang="en-US" smtClean="0"/>
              <a:t>26</a:t>
            </a:fld>
            <a:endParaRPr lang="en-US" dirty="0"/>
          </a:p>
        </p:txBody>
      </p:sp>
      <p:pic>
        <p:nvPicPr>
          <p:cNvPr id="6" name="Picture 5">
            <a:extLst>
              <a:ext uri="{FF2B5EF4-FFF2-40B4-BE49-F238E27FC236}">
                <a16:creationId xmlns:a16="http://schemas.microsoft.com/office/drawing/2014/main" id="{7E1E6257-1FE3-4BC8-B0D4-1B657FE13D7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274844444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91D4-9338-4795-A85C-2D6235576CC9}"/>
              </a:ext>
            </a:extLst>
          </p:cNvPr>
          <p:cNvSpPr>
            <a:spLocks noGrp="1"/>
          </p:cNvSpPr>
          <p:nvPr>
            <p:ph type="title"/>
          </p:nvPr>
        </p:nvSpPr>
        <p:spPr>
          <a:xfrm>
            <a:off x="1066800" y="504573"/>
            <a:ext cx="10058400" cy="1371600"/>
          </a:xfrm>
        </p:spPr>
        <p:txBody>
          <a:bodyPr>
            <a:normAutofit/>
          </a:bodyPr>
          <a:lstStyle/>
          <a:p>
            <a:pPr>
              <a:lnSpc>
                <a:spcPct val="100000"/>
              </a:lnSpc>
            </a:pPr>
            <a:r>
              <a:rPr lang="en-US" dirty="0"/>
              <a:t>The Procurement Decision Tree</a:t>
            </a:r>
          </a:p>
        </p:txBody>
      </p:sp>
      <p:pic>
        <p:nvPicPr>
          <p:cNvPr id="3" name="Picture 2">
            <a:extLst>
              <a:ext uri="{FF2B5EF4-FFF2-40B4-BE49-F238E27FC236}">
                <a16:creationId xmlns:a16="http://schemas.microsoft.com/office/drawing/2014/main" id="{DAED1D5A-6C9A-4A44-A951-3D8C37A3E5C2}"/>
              </a:ext>
            </a:extLst>
          </p:cNvPr>
          <p:cNvPicPr>
            <a:picLocks noChangeAspect="1"/>
          </p:cNvPicPr>
          <p:nvPr/>
        </p:nvPicPr>
        <p:blipFill>
          <a:blip r:embed="rId2"/>
          <a:stretch>
            <a:fillRect/>
          </a:stretch>
        </p:blipFill>
        <p:spPr>
          <a:xfrm>
            <a:off x="2066109" y="1785672"/>
            <a:ext cx="6507028" cy="4494362"/>
          </a:xfrm>
          <a:prstGeom prst="rect">
            <a:avLst/>
          </a:prstGeom>
        </p:spPr>
      </p:pic>
      <p:sp>
        <p:nvSpPr>
          <p:cNvPr id="4" name="Date Placeholder 3">
            <a:extLst>
              <a:ext uri="{FF2B5EF4-FFF2-40B4-BE49-F238E27FC236}">
                <a16:creationId xmlns:a16="http://schemas.microsoft.com/office/drawing/2014/main" id="{41814D58-1BEE-421F-B6D4-47244499513C}"/>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F11D6BCC-4C57-431A-868E-7B553C3AB7C2}"/>
              </a:ext>
            </a:extLst>
          </p:cNvPr>
          <p:cNvSpPr>
            <a:spLocks noGrp="1"/>
          </p:cNvSpPr>
          <p:nvPr>
            <p:ph type="sldNum" sz="quarter" idx="12"/>
          </p:nvPr>
        </p:nvSpPr>
        <p:spPr/>
        <p:txBody>
          <a:bodyPr/>
          <a:lstStyle/>
          <a:p>
            <a:fld id="{75DC5CE6-3F7F-4812-9A3E-177DD9CE020D}" type="slidenum">
              <a:rPr lang="en-US" smtClean="0"/>
              <a:t>27</a:t>
            </a:fld>
            <a:endParaRPr lang="en-US" dirty="0"/>
          </a:p>
        </p:txBody>
      </p:sp>
      <p:pic>
        <p:nvPicPr>
          <p:cNvPr id="8" name="Picture 7">
            <a:extLst>
              <a:ext uri="{FF2B5EF4-FFF2-40B4-BE49-F238E27FC236}">
                <a16:creationId xmlns:a16="http://schemas.microsoft.com/office/drawing/2014/main" id="{8E8977E8-FD1C-4579-A290-ED24338647E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29544962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1066800" y="642594"/>
            <a:ext cx="10191226" cy="1371600"/>
          </a:xfrm>
        </p:spPr>
        <p:txBody>
          <a:bodyPr>
            <a:normAutofit fontScale="90000"/>
          </a:bodyPr>
          <a:lstStyle/>
          <a:p>
            <a:r>
              <a:rPr lang="en-US" dirty="0"/>
              <a:t>Purchasing Thresholds/Requirements – Local Funds</a:t>
            </a:r>
          </a:p>
        </p:txBody>
      </p:sp>
      <p:sp>
        <p:nvSpPr>
          <p:cNvPr id="4" name="TextBox 3">
            <a:extLst>
              <a:ext uri="{FF2B5EF4-FFF2-40B4-BE49-F238E27FC236}">
                <a16:creationId xmlns:a16="http://schemas.microsoft.com/office/drawing/2014/main" id="{4D2C30E7-9C79-4998-A304-EB8F0A64CE89}"/>
              </a:ext>
            </a:extLst>
          </p:cNvPr>
          <p:cNvSpPr txBox="1"/>
          <p:nvPr/>
        </p:nvSpPr>
        <p:spPr>
          <a:xfrm>
            <a:off x="1686187" y="1870744"/>
            <a:ext cx="9571839" cy="844205"/>
          </a:xfrm>
          <a:prstGeom prst="rect">
            <a:avLst/>
          </a:prstGeom>
          <a:noFill/>
        </p:spPr>
        <p:txBody>
          <a:bodyPr wrap="square" rtlCol="0">
            <a:spAutoFit/>
          </a:bodyPr>
          <a:lstStyle/>
          <a:p>
            <a:pPr marL="571500" indent="-571500">
              <a:lnSpc>
                <a:spcPct val="200000"/>
              </a:lnSpc>
              <a:buFont typeface="Arial" panose="020B0604020202020204" pitchFamily="34" charset="0"/>
              <a:buChar char="•"/>
            </a:pPr>
            <a:endParaRPr lang="en-US" sz="2900" dirty="0"/>
          </a:p>
        </p:txBody>
      </p:sp>
      <p:graphicFrame>
        <p:nvGraphicFramePr>
          <p:cNvPr id="6" name="Table 5">
            <a:extLst>
              <a:ext uri="{FF2B5EF4-FFF2-40B4-BE49-F238E27FC236}">
                <a16:creationId xmlns:a16="http://schemas.microsoft.com/office/drawing/2014/main" id="{9AFAEE97-8C98-4342-88E5-69632A9B88B3}"/>
              </a:ext>
            </a:extLst>
          </p:cNvPr>
          <p:cNvGraphicFramePr>
            <a:graphicFrameLocks noGrp="1"/>
          </p:cNvGraphicFramePr>
          <p:nvPr>
            <p:extLst/>
          </p:nvPr>
        </p:nvGraphicFramePr>
        <p:xfrm>
          <a:off x="1207697" y="2145096"/>
          <a:ext cx="9963511" cy="2651760"/>
        </p:xfrm>
        <a:graphic>
          <a:graphicData uri="http://schemas.openxmlformats.org/drawingml/2006/table">
            <a:tbl>
              <a:tblPr firstRow="1" bandRow="1">
                <a:tableStyleId>{5C22544A-7EE6-4342-B048-85BDC9FD1C3A}</a:tableStyleId>
              </a:tblPr>
              <a:tblGrid>
                <a:gridCol w="1488030">
                  <a:extLst>
                    <a:ext uri="{9D8B030D-6E8A-4147-A177-3AD203B41FA5}">
                      <a16:colId xmlns:a16="http://schemas.microsoft.com/office/drawing/2014/main" val="1782142954"/>
                    </a:ext>
                  </a:extLst>
                </a:gridCol>
                <a:gridCol w="3147098">
                  <a:extLst>
                    <a:ext uri="{9D8B030D-6E8A-4147-A177-3AD203B41FA5}">
                      <a16:colId xmlns:a16="http://schemas.microsoft.com/office/drawing/2014/main" val="2936000271"/>
                    </a:ext>
                  </a:extLst>
                </a:gridCol>
                <a:gridCol w="1607757">
                  <a:extLst>
                    <a:ext uri="{9D8B030D-6E8A-4147-A177-3AD203B41FA5}">
                      <a16:colId xmlns:a16="http://schemas.microsoft.com/office/drawing/2014/main" val="3140906713"/>
                    </a:ext>
                  </a:extLst>
                </a:gridCol>
                <a:gridCol w="949261">
                  <a:extLst>
                    <a:ext uri="{9D8B030D-6E8A-4147-A177-3AD203B41FA5}">
                      <a16:colId xmlns:a16="http://schemas.microsoft.com/office/drawing/2014/main" val="3972607932"/>
                    </a:ext>
                  </a:extLst>
                </a:gridCol>
                <a:gridCol w="1368304">
                  <a:extLst>
                    <a:ext uri="{9D8B030D-6E8A-4147-A177-3AD203B41FA5}">
                      <a16:colId xmlns:a16="http://schemas.microsoft.com/office/drawing/2014/main" val="1890513200"/>
                    </a:ext>
                  </a:extLst>
                </a:gridCol>
                <a:gridCol w="1403061">
                  <a:extLst>
                    <a:ext uri="{9D8B030D-6E8A-4147-A177-3AD203B41FA5}">
                      <a16:colId xmlns:a16="http://schemas.microsoft.com/office/drawing/2014/main" val="2834464609"/>
                    </a:ext>
                  </a:extLst>
                </a:gridCol>
              </a:tblGrid>
              <a:tr h="326520">
                <a:tc>
                  <a:txBody>
                    <a:bodyPr/>
                    <a:lstStyle/>
                    <a:p>
                      <a:r>
                        <a:rPr lang="en-US" sz="1400" dirty="0"/>
                        <a:t>Purchase Commitment Amount</a:t>
                      </a:r>
                    </a:p>
                  </a:txBody>
                  <a:tcPr/>
                </a:tc>
                <a:tc>
                  <a:txBody>
                    <a:bodyPr/>
                    <a:lstStyle/>
                    <a:p>
                      <a:r>
                        <a:rPr lang="en-US" sz="1400" dirty="0"/>
                        <a:t>Support Required</a:t>
                      </a:r>
                    </a:p>
                  </a:txBody>
                  <a:tcPr/>
                </a:tc>
                <a:tc>
                  <a:txBody>
                    <a:bodyPr/>
                    <a:lstStyle/>
                    <a:p>
                      <a:r>
                        <a:rPr lang="en-US" sz="1400" dirty="0"/>
                        <a:t>Additional Forms</a:t>
                      </a:r>
                    </a:p>
                  </a:txBody>
                  <a:tcPr/>
                </a:tc>
                <a:tc>
                  <a:txBody>
                    <a:bodyPr/>
                    <a:lstStyle/>
                    <a:p>
                      <a:pPr algn="ctr"/>
                      <a:r>
                        <a:rPr lang="en-US" sz="1400" dirty="0"/>
                        <a:t>RFP</a:t>
                      </a:r>
                    </a:p>
                    <a:p>
                      <a:pPr algn="ctr"/>
                      <a:r>
                        <a:rPr lang="en-US" sz="1400" dirty="0"/>
                        <a:t>Required</a:t>
                      </a:r>
                    </a:p>
                  </a:txBody>
                  <a:tcPr/>
                </a:tc>
                <a:tc>
                  <a:txBody>
                    <a:bodyPr/>
                    <a:lstStyle/>
                    <a:p>
                      <a:pPr algn="ctr"/>
                      <a:r>
                        <a:rPr lang="en-US" sz="1400" dirty="0"/>
                        <a:t>Board Approval</a:t>
                      </a:r>
                    </a:p>
                    <a:p>
                      <a:pPr algn="ctr"/>
                      <a:r>
                        <a:rPr lang="en-US" sz="1400" dirty="0"/>
                        <a:t>Required</a:t>
                      </a:r>
                    </a:p>
                  </a:txBody>
                  <a:tcPr/>
                </a:tc>
                <a:tc>
                  <a:txBody>
                    <a:bodyPr/>
                    <a:lstStyle/>
                    <a:p>
                      <a:pPr algn="ctr"/>
                      <a:r>
                        <a:rPr lang="en-US" sz="1400" dirty="0"/>
                        <a:t>Advertising</a:t>
                      </a:r>
                    </a:p>
                    <a:p>
                      <a:pPr algn="ctr"/>
                      <a:r>
                        <a:rPr lang="en-US" sz="1400" dirty="0"/>
                        <a:t>Required</a:t>
                      </a:r>
                    </a:p>
                  </a:txBody>
                  <a:tcPr/>
                </a:tc>
                <a:extLst>
                  <a:ext uri="{0D108BD9-81ED-4DB2-BD59-A6C34878D82A}">
                    <a16:rowId xmlns:a16="http://schemas.microsoft.com/office/drawing/2014/main" val="1573006357"/>
                  </a:ext>
                </a:extLst>
              </a:tr>
              <a:tr h="370840">
                <a:tc>
                  <a:txBody>
                    <a:bodyPr/>
                    <a:lstStyle/>
                    <a:p>
                      <a:r>
                        <a:rPr lang="en-US" sz="1200" dirty="0"/>
                        <a:t>$.01 - $49,999</a:t>
                      </a:r>
                    </a:p>
                  </a:txBody>
                  <a:tcPr/>
                </a:tc>
                <a:tc>
                  <a:txBody>
                    <a:bodyPr/>
                    <a:lstStyle/>
                    <a:p>
                      <a:pPr marL="285750" indent="-285750">
                        <a:buFont typeface="Arial" panose="020B0604020202020204" pitchFamily="34" charset="0"/>
                        <a:buChar char="•"/>
                      </a:pPr>
                      <a:r>
                        <a:rPr lang="en-US" sz="1200" dirty="0"/>
                        <a:t>2 written quotes,</a:t>
                      </a:r>
                    </a:p>
                    <a:p>
                      <a:pPr marL="285750" indent="-285750">
                        <a:buFont typeface="Arial" panose="020B0604020202020204" pitchFamily="34" charset="0"/>
                        <a:buChar char="•"/>
                      </a:pPr>
                      <a:r>
                        <a:rPr lang="en-US" sz="1200" dirty="0"/>
                        <a:t>1 quote if purchase is apart of a Cooperative (Coop), or</a:t>
                      </a:r>
                    </a:p>
                    <a:p>
                      <a:pPr marL="285750" indent="-285750">
                        <a:buFont typeface="Arial" panose="020B0604020202020204" pitchFamily="34" charset="0"/>
                        <a:buChar char="•"/>
                      </a:pPr>
                      <a:r>
                        <a:rPr lang="en-US" sz="1200" dirty="0"/>
                        <a:t>Purchased from an Awarded RFP</a:t>
                      </a:r>
                    </a:p>
                  </a:txBody>
                  <a:tcPr/>
                </a:tc>
                <a:tc>
                  <a:txBody>
                    <a:bodyPr/>
                    <a:lstStyle/>
                    <a:p>
                      <a:r>
                        <a:rPr lang="en-US" sz="1200" dirty="0"/>
                        <a:t>No</a:t>
                      </a:r>
                    </a:p>
                  </a:txBody>
                  <a:tcPr/>
                </a:tc>
                <a:tc>
                  <a:txBody>
                    <a:bodyPr/>
                    <a:lstStyle/>
                    <a:p>
                      <a:pPr algn="ctr"/>
                      <a:r>
                        <a:rPr lang="en-US" sz="1200" dirty="0"/>
                        <a:t>No</a:t>
                      </a:r>
                    </a:p>
                  </a:txBody>
                  <a:tcPr/>
                </a:tc>
                <a:tc>
                  <a:txBody>
                    <a:bodyPr/>
                    <a:lstStyle/>
                    <a:p>
                      <a:pPr algn="ctr"/>
                      <a:r>
                        <a:rPr lang="en-US" sz="1200" dirty="0"/>
                        <a:t>No</a:t>
                      </a:r>
                    </a:p>
                  </a:txBody>
                  <a:tcPr/>
                </a:tc>
                <a:tc>
                  <a:txBody>
                    <a:bodyPr/>
                    <a:lstStyle/>
                    <a:p>
                      <a:pPr algn="ctr"/>
                      <a:r>
                        <a:rPr lang="en-US" sz="1200" dirty="0"/>
                        <a:t>No</a:t>
                      </a:r>
                    </a:p>
                  </a:txBody>
                  <a:tcPr/>
                </a:tc>
                <a:extLst>
                  <a:ext uri="{0D108BD9-81ED-4DB2-BD59-A6C34878D82A}">
                    <a16:rowId xmlns:a16="http://schemas.microsoft.com/office/drawing/2014/main" val="3616295997"/>
                  </a:ext>
                </a:extLst>
              </a:tr>
              <a:tr h="370840">
                <a:tc>
                  <a:txBody>
                    <a:bodyPr/>
                    <a:lstStyle/>
                    <a:p>
                      <a:r>
                        <a:rPr lang="en-US" sz="1200" dirty="0"/>
                        <a:t>$50,000 and up</a:t>
                      </a:r>
                    </a:p>
                  </a:txBody>
                  <a:tcPr/>
                </a:tc>
                <a:tc>
                  <a:txBody>
                    <a:bodyPr/>
                    <a:lstStyle/>
                    <a:p>
                      <a:pPr marL="285750" indent="-285750">
                        <a:buFont typeface="Arial" panose="020B0604020202020204" pitchFamily="34" charset="0"/>
                        <a:buChar char="•"/>
                      </a:pPr>
                      <a:r>
                        <a:rPr lang="en-US" sz="1200" dirty="0"/>
                        <a:t>1 quote if purchase is apart of a Cooperative (Coop), otherwise</a:t>
                      </a:r>
                    </a:p>
                    <a:p>
                      <a:pPr marL="285750" indent="-285750">
                        <a:buFont typeface="Arial" panose="020B0604020202020204" pitchFamily="34" charset="0"/>
                        <a:buChar char="•"/>
                      </a:pPr>
                      <a:r>
                        <a:rPr lang="en-US" sz="1200" dirty="0"/>
                        <a:t>Competitive Procurement Required</a:t>
                      </a:r>
                    </a:p>
                  </a:txBody>
                  <a:tcPr/>
                </a:tc>
                <a:tc>
                  <a:txBody>
                    <a:bodyPr/>
                    <a:lstStyle/>
                    <a:p>
                      <a:r>
                        <a:rPr lang="en-US" sz="1200" dirty="0"/>
                        <a:t>Yes – Bid Proposal and Bid Tabulation</a:t>
                      </a:r>
                    </a:p>
                  </a:txBody>
                  <a:tcPr/>
                </a:tc>
                <a:tc>
                  <a:txBody>
                    <a:bodyPr/>
                    <a:lstStyle/>
                    <a:p>
                      <a:pPr algn="ctr"/>
                      <a:r>
                        <a:rPr lang="en-US" sz="1200" dirty="0"/>
                        <a:t>Yes</a:t>
                      </a:r>
                    </a:p>
                  </a:txBody>
                  <a:tcPr/>
                </a:tc>
                <a:tc>
                  <a:txBody>
                    <a:bodyPr/>
                    <a:lstStyle/>
                    <a:p>
                      <a:pPr algn="ctr"/>
                      <a:r>
                        <a:rPr lang="en-US" sz="1200" dirty="0"/>
                        <a:t>Yes</a:t>
                      </a:r>
                    </a:p>
                  </a:txBody>
                  <a:tcPr/>
                </a:tc>
                <a:tc>
                  <a:txBody>
                    <a:bodyPr/>
                    <a:lstStyle/>
                    <a:p>
                      <a:pPr algn="ctr"/>
                      <a:r>
                        <a:rPr lang="en-US" sz="1200" dirty="0"/>
                        <a:t>Yes (15 days minimum)</a:t>
                      </a:r>
                    </a:p>
                  </a:txBody>
                  <a:tcPr/>
                </a:tc>
                <a:extLst>
                  <a:ext uri="{0D108BD9-81ED-4DB2-BD59-A6C34878D82A}">
                    <a16:rowId xmlns:a16="http://schemas.microsoft.com/office/drawing/2014/main" val="771123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Sole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$50,000 and up</a:t>
                      </a:r>
                    </a:p>
                  </a:txBody>
                  <a:tcPr/>
                </a:tc>
                <a:tc>
                  <a:txBody>
                    <a:bodyPr/>
                    <a:lstStyle/>
                    <a:p>
                      <a:pPr marL="171450" indent="-171450">
                        <a:buFont typeface="Arial" panose="020B0604020202020204" pitchFamily="34" charset="0"/>
                        <a:buChar char="•"/>
                      </a:pPr>
                      <a:r>
                        <a:rPr lang="en-US" sz="1200" dirty="0"/>
                        <a:t>1 quote</a:t>
                      </a:r>
                    </a:p>
                  </a:txBody>
                  <a:tcPr/>
                </a:tc>
                <a:tc>
                  <a:txBody>
                    <a:bodyPr/>
                    <a:lstStyle/>
                    <a:p>
                      <a:r>
                        <a:rPr lang="en-US" sz="1200" dirty="0"/>
                        <a:t>Notarized Sole Source Affidavit</a:t>
                      </a:r>
                    </a:p>
                  </a:txBody>
                  <a:tcPr/>
                </a:tc>
                <a:tc>
                  <a:txBody>
                    <a:bodyPr/>
                    <a:lstStyle/>
                    <a:p>
                      <a:pPr algn="ctr"/>
                      <a:r>
                        <a:rPr lang="en-US" sz="1200" dirty="0"/>
                        <a:t>No</a:t>
                      </a:r>
                    </a:p>
                  </a:txBody>
                  <a:tcPr/>
                </a:tc>
                <a:tc>
                  <a:txBody>
                    <a:bodyPr/>
                    <a:lstStyle/>
                    <a:p>
                      <a:pPr algn="ctr"/>
                      <a:r>
                        <a:rPr lang="en-US" sz="1200" dirty="0"/>
                        <a:t>Board Agenda Item Required</a:t>
                      </a:r>
                    </a:p>
                  </a:txBody>
                  <a:tcPr/>
                </a:tc>
                <a:tc>
                  <a:txBody>
                    <a:bodyPr/>
                    <a:lstStyle/>
                    <a:p>
                      <a:pPr algn="ctr"/>
                      <a:r>
                        <a:rPr lang="en-US" sz="1200" dirty="0"/>
                        <a:t>No</a:t>
                      </a:r>
                    </a:p>
                  </a:txBody>
                  <a:tcPr/>
                </a:tc>
                <a:extLst>
                  <a:ext uri="{0D108BD9-81ED-4DB2-BD59-A6C34878D82A}">
                    <a16:rowId xmlns:a16="http://schemas.microsoft.com/office/drawing/2014/main" val="2496426566"/>
                  </a:ext>
                </a:extLst>
              </a:tr>
            </a:tbl>
          </a:graphicData>
        </a:graphic>
      </p:graphicFrame>
      <p:sp>
        <p:nvSpPr>
          <p:cNvPr id="3" name="Date Placeholder 2">
            <a:extLst>
              <a:ext uri="{FF2B5EF4-FFF2-40B4-BE49-F238E27FC236}">
                <a16:creationId xmlns:a16="http://schemas.microsoft.com/office/drawing/2014/main" id="{F58CD299-69E2-4DA9-9604-03BC2EB52308}"/>
              </a:ext>
            </a:extLst>
          </p:cNvPr>
          <p:cNvSpPr>
            <a:spLocks noGrp="1"/>
          </p:cNvSpPr>
          <p:nvPr>
            <p:ph type="dt" sz="half" idx="10"/>
          </p:nvPr>
        </p:nvSpPr>
        <p:spPr/>
        <p:txBody>
          <a:bodyPr/>
          <a:lstStyle/>
          <a:p>
            <a:r>
              <a:rPr lang="en-US" dirty="0"/>
              <a:t>July 2021</a:t>
            </a:r>
          </a:p>
        </p:txBody>
      </p:sp>
      <p:sp>
        <p:nvSpPr>
          <p:cNvPr id="8" name="Slide Number Placeholder 7">
            <a:extLst>
              <a:ext uri="{FF2B5EF4-FFF2-40B4-BE49-F238E27FC236}">
                <a16:creationId xmlns:a16="http://schemas.microsoft.com/office/drawing/2014/main" id="{9FA258CC-25D4-4870-A1D9-4866B1912738}"/>
              </a:ext>
            </a:extLst>
          </p:cNvPr>
          <p:cNvSpPr>
            <a:spLocks noGrp="1"/>
          </p:cNvSpPr>
          <p:nvPr>
            <p:ph type="sldNum" sz="quarter" idx="12"/>
          </p:nvPr>
        </p:nvSpPr>
        <p:spPr/>
        <p:txBody>
          <a:bodyPr/>
          <a:lstStyle/>
          <a:p>
            <a:fld id="{75DC5CE6-3F7F-4812-9A3E-177DD9CE020D}" type="slidenum">
              <a:rPr lang="en-US" smtClean="0"/>
              <a:t>28</a:t>
            </a:fld>
            <a:endParaRPr lang="en-US" dirty="0"/>
          </a:p>
        </p:txBody>
      </p:sp>
      <p:pic>
        <p:nvPicPr>
          <p:cNvPr id="9" name="Picture 8">
            <a:extLst>
              <a:ext uri="{FF2B5EF4-FFF2-40B4-BE49-F238E27FC236}">
                <a16:creationId xmlns:a16="http://schemas.microsoft.com/office/drawing/2014/main" id="{4E993D38-FB1B-4C45-87D2-3FE39749DD0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8416369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0F794-5F78-4800-80A9-89AFED992E8E}"/>
              </a:ext>
            </a:extLst>
          </p:cNvPr>
          <p:cNvSpPr>
            <a:spLocks noGrp="1"/>
          </p:cNvSpPr>
          <p:nvPr>
            <p:ph type="title"/>
          </p:nvPr>
        </p:nvSpPr>
        <p:spPr>
          <a:xfrm>
            <a:off x="670868" y="610013"/>
            <a:ext cx="10191226" cy="1371600"/>
          </a:xfrm>
        </p:spPr>
        <p:txBody>
          <a:bodyPr>
            <a:normAutofit fontScale="90000"/>
          </a:bodyPr>
          <a:lstStyle/>
          <a:p>
            <a:r>
              <a:rPr lang="en-US" dirty="0"/>
              <a:t>Purchasing Thresholds/Requirements – Federal Funds</a:t>
            </a:r>
          </a:p>
        </p:txBody>
      </p:sp>
      <p:sp>
        <p:nvSpPr>
          <p:cNvPr id="4" name="TextBox 3">
            <a:extLst>
              <a:ext uri="{FF2B5EF4-FFF2-40B4-BE49-F238E27FC236}">
                <a16:creationId xmlns:a16="http://schemas.microsoft.com/office/drawing/2014/main" id="{4D2C30E7-9C79-4998-A304-EB8F0A64CE89}"/>
              </a:ext>
            </a:extLst>
          </p:cNvPr>
          <p:cNvSpPr txBox="1"/>
          <p:nvPr/>
        </p:nvSpPr>
        <p:spPr>
          <a:xfrm>
            <a:off x="1686187" y="1870744"/>
            <a:ext cx="9571839" cy="844205"/>
          </a:xfrm>
          <a:prstGeom prst="rect">
            <a:avLst/>
          </a:prstGeom>
          <a:noFill/>
        </p:spPr>
        <p:txBody>
          <a:bodyPr wrap="square" rtlCol="0">
            <a:spAutoFit/>
          </a:bodyPr>
          <a:lstStyle/>
          <a:p>
            <a:pPr marL="571500" indent="-571500">
              <a:lnSpc>
                <a:spcPct val="200000"/>
              </a:lnSpc>
              <a:buFont typeface="Arial" panose="020B0604020202020204" pitchFamily="34" charset="0"/>
              <a:buChar char="•"/>
            </a:pPr>
            <a:endParaRPr lang="en-US" sz="2900" dirty="0"/>
          </a:p>
        </p:txBody>
      </p:sp>
      <p:graphicFrame>
        <p:nvGraphicFramePr>
          <p:cNvPr id="6" name="Table 5">
            <a:extLst>
              <a:ext uri="{FF2B5EF4-FFF2-40B4-BE49-F238E27FC236}">
                <a16:creationId xmlns:a16="http://schemas.microsoft.com/office/drawing/2014/main" id="{9AFAEE97-8C98-4342-88E5-69632A9B88B3}"/>
              </a:ext>
            </a:extLst>
          </p:cNvPr>
          <p:cNvGraphicFramePr>
            <a:graphicFrameLocks noGrp="1"/>
          </p:cNvGraphicFramePr>
          <p:nvPr>
            <p:extLst>
              <p:ext uri="{D42A27DB-BD31-4B8C-83A1-F6EECF244321}">
                <p14:modId xmlns:p14="http://schemas.microsoft.com/office/powerpoint/2010/main" val="3742197656"/>
              </p:ext>
            </p:extLst>
          </p:nvPr>
        </p:nvGraphicFramePr>
        <p:xfrm>
          <a:off x="718590" y="2118360"/>
          <a:ext cx="10754819" cy="3154618"/>
        </p:xfrm>
        <a:graphic>
          <a:graphicData uri="http://schemas.openxmlformats.org/drawingml/2006/table">
            <a:tbl>
              <a:tblPr firstRow="1" bandRow="1">
                <a:tableStyleId>{7DF18680-E054-41AD-8BC1-D1AEF772440D}</a:tableStyleId>
              </a:tblPr>
              <a:tblGrid>
                <a:gridCol w="1412410">
                  <a:extLst>
                    <a:ext uri="{9D8B030D-6E8A-4147-A177-3AD203B41FA5}">
                      <a16:colId xmlns:a16="http://schemas.microsoft.com/office/drawing/2014/main" val="1782142954"/>
                    </a:ext>
                  </a:extLst>
                </a:gridCol>
                <a:gridCol w="3493698">
                  <a:extLst>
                    <a:ext uri="{9D8B030D-6E8A-4147-A177-3AD203B41FA5}">
                      <a16:colId xmlns:a16="http://schemas.microsoft.com/office/drawing/2014/main" val="2936000271"/>
                    </a:ext>
                  </a:extLst>
                </a:gridCol>
                <a:gridCol w="1570008">
                  <a:extLst>
                    <a:ext uri="{9D8B030D-6E8A-4147-A177-3AD203B41FA5}">
                      <a16:colId xmlns:a16="http://schemas.microsoft.com/office/drawing/2014/main" val="3140906713"/>
                    </a:ext>
                  </a:extLst>
                </a:gridCol>
                <a:gridCol w="1009290">
                  <a:extLst>
                    <a:ext uri="{9D8B030D-6E8A-4147-A177-3AD203B41FA5}">
                      <a16:colId xmlns:a16="http://schemas.microsoft.com/office/drawing/2014/main" val="3972607932"/>
                    </a:ext>
                  </a:extLst>
                </a:gridCol>
                <a:gridCol w="1980391">
                  <a:extLst>
                    <a:ext uri="{9D8B030D-6E8A-4147-A177-3AD203B41FA5}">
                      <a16:colId xmlns:a16="http://schemas.microsoft.com/office/drawing/2014/main" val="1890513200"/>
                    </a:ext>
                  </a:extLst>
                </a:gridCol>
                <a:gridCol w="1289022">
                  <a:extLst>
                    <a:ext uri="{9D8B030D-6E8A-4147-A177-3AD203B41FA5}">
                      <a16:colId xmlns:a16="http://schemas.microsoft.com/office/drawing/2014/main" val="2834464609"/>
                    </a:ext>
                  </a:extLst>
                </a:gridCol>
              </a:tblGrid>
              <a:tr h="690825">
                <a:tc>
                  <a:txBody>
                    <a:bodyPr/>
                    <a:lstStyle/>
                    <a:p>
                      <a:r>
                        <a:rPr lang="en-US" sz="1400" dirty="0"/>
                        <a:t>Purchase Commitment Amount</a:t>
                      </a:r>
                    </a:p>
                  </a:txBody>
                  <a:tcPr/>
                </a:tc>
                <a:tc>
                  <a:txBody>
                    <a:bodyPr/>
                    <a:lstStyle/>
                    <a:p>
                      <a:r>
                        <a:rPr lang="en-US" sz="1400" dirty="0"/>
                        <a:t>Support Required</a:t>
                      </a:r>
                    </a:p>
                  </a:txBody>
                  <a:tcPr/>
                </a:tc>
                <a:tc>
                  <a:txBody>
                    <a:bodyPr/>
                    <a:lstStyle/>
                    <a:p>
                      <a:r>
                        <a:rPr lang="en-US" sz="1400" dirty="0"/>
                        <a:t>Additional Forms</a:t>
                      </a:r>
                    </a:p>
                  </a:txBody>
                  <a:tcPr/>
                </a:tc>
                <a:tc>
                  <a:txBody>
                    <a:bodyPr/>
                    <a:lstStyle/>
                    <a:p>
                      <a:pPr algn="ctr"/>
                      <a:r>
                        <a:rPr lang="en-US" sz="1400" dirty="0"/>
                        <a:t>RFP</a:t>
                      </a:r>
                    </a:p>
                    <a:p>
                      <a:pPr algn="ctr"/>
                      <a:r>
                        <a:rPr lang="en-US" sz="1400" dirty="0"/>
                        <a:t>Required</a:t>
                      </a:r>
                    </a:p>
                  </a:txBody>
                  <a:tcPr/>
                </a:tc>
                <a:tc>
                  <a:txBody>
                    <a:bodyPr/>
                    <a:lstStyle/>
                    <a:p>
                      <a:pPr algn="ctr"/>
                      <a:r>
                        <a:rPr lang="en-US" sz="1400" dirty="0"/>
                        <a:t>Board Approval</a:t>
                      </a:r>
                    </a:p>
                    <a:p>
                      <a:pPr algn="ctr"/>
                      <a:r>
                        <a:rPr lang="en-US" sz="1400" dirty="0"/>
                        <a:t>Required</a:t>
                      </a:r>
                    </a:p>
                  </a:txBody>
                  <a:tcPr/>
                </a:tc>
                <a:tc>
                  <a:txBody>
                    <a:bodyPr/>
                    <a:lstStyle/>
                    <a:p>
                      <a:pPr algn="ctr"/>
                      <a:r>
                        <a:rPr lang="en-US" sz="1400" dirty="0"/>
                        <a:t>Advertising</a:t>
                      </a:r>
                    </a:p>
                    <a:p>
                      <a:pPr algn="ctr"/>
                      <a:r>
                        <a:rPr lang="en-US" sz="1400" dirty="0"/>
                        <a:t>Required</a:t>
                      </a:r>
                    </a:p>
                  </a:txBody>
                  <a:tcPr/>
                </a:tc>
                <a:extLst>
                  <a:ext uri="{0D108BD9-81ED-4DB2-BD59-A6C34878D82A}">
                    <a16:rowId xmlns:a16="http://schemas.microsoft.com/office/drawing/2014/main" val="1573006357"/>
                  </a:ext>
                </a:extLst>
              </a:tr>
              <a:tr h="777178">
                <a:tc>
                  <a:txBody>
                    <a:bodyPr/>
                    <a:lstStyle/>
                    <a:p>
                      <a:r>
                        <a:rPr lang="en-US" sz="1200" dirty="0"/>
                        <a:t>$.01 - $49,999</a:t>
                      </a:r>
                    </a:p>
                  </a:txBody>
                  <a:tcPr/>
                </a:tc>
                <a:tc>
                  <a:txBody>
                    <a:bodyPr/>
                    <a:lstStyle/>
                    <a:p>
                      <a:pPr marL="285750" indent="-285750">
                        <a:buFont typeface="Arial" panose="020B0604020202020204" pitchFamily="34" charset="0"/>
                        <a:buChar char="•"/>
                      </a:pPr>
                      <a:r>
                        <a:rPr lang="en-US" sz="1200" dirty="0"/>
                        <a:t>2 written quotes even if purchase is apart of a Cooperative (Coop),</a:t>
                      </a:r>
                    </a:p>
                    <a:p>
                      <a:pPr marL="285750" indent="-285750">
                        <a:buFont typeface="Arial" panose="020B0604020202020204" pitchFamily="34" charset="0"/>
                        <a:buChar char="•"/>
                      </a:pPr>
                      <a:r>
                        <a:rPr lang="en-US" sz="1200" dirty="0"/>
                        <a:t>Educational Service Center Contract, or </a:t>
                      </a:r>
                    </a:p>
                    <a:p>
                      <a:pPr marL="285750" indent="-285750">
                        <a:buFont typeface="Arial" panose="020B0604020202020204" pitchFamily="34" charset="0"/>
                        <a:buChar char="•"/>
                      </a:pPr>
                      <a:r>
                        <a:rPr lang="en-US" sz="1200" dirty="0"/>
                        <a:t>Purchased from an Awarded RFP</a:t>
                      </a:r>
                    </a:p>
                  </a:txBody>
                  <a:tcPr/>
                </a:tc>
                <a:tc>
                  <a:txBody>
                    <a:bodyPr/>
                    <a:lstStyle/>
                    <a:p>
                      <a:r>
                        <a:rPr lang="en-US" sz="1200" dirty="0"/>
                        <a:t>No</a:t>
                      </a:r>
                    </a:p>
                  </a:txBody>
                  <a:tcPr/>
                </a:tc>
                <a:tc>
                  <a:txBody>
                    <a:bodyPr/>
                    <a:lstStyle/>
                    <a:p>
                      <a:pPr algn="ctr"/>
                      <a:r>
                        <a:rPr lang="en-US" sz="1200" dirty="0"/>
                        <a:t>No</a:t>
                      </a:r>
                    </a:p>
                  </a:txBody>
                  <a:tcPr/>
                </a:tc>
                <a:tc>
                  <a:txBody>
                    <a:bodyPr/>
                    <a:lstStyle/>
                    <a:p>
                      <a:pPr algn="ctr"/>
                      <a:r>
                        <a:rPr lang="en-US" sz="1200" dirty="0"/>
                        <a:t>No</a:t>
                      </a:r>
                    </a:p>
                  </a:txBody>
                  <a:tcPr/>
                </a:tc>
                <a:tc>
                  <a:txBody>
                    <a:bodyPr/>
                    <a:lstStyle/>
                    <a:p>
                      <a:pPr algn="ctr"/>
                      <a:r>
                        <a:rPr lang="en-US" sz="1200" dirty="0"/>
                        <a:t>No</a:t>
                      </a:r>
                    </a:p>
                  </a:txBody>
                  <a:tcPr/>
                </a:tc>
                <a:extLst>
                  <a:ext uri="{0D108BD9-81ED-4DB2-BD59-A6C34878D82A}">
                    <a16:rowId xmlns:a16="http://schemas.microsoft.com/office/drawing/2014/main" val="3616295997"/>
                  </a:ext>
                </a:extLst>
              </a:tr>
              <a:tr h="777178">
                <a:tc>
                  <a:txBody>
                    <a:bodyPr/>
                    <a:lstStyle/>
                    <a:p>
                      <a:r>
                        <a:rPr lang="en-US" sz="1200" dirty="0"/>
                        <a:t>$50,000 and up</a:t>
                      </a:r>
                    </a:p>
                  </a:txBody>
                  <a:tcPr/>
                </a:tc>
                <a:tc>
                  <a:txBody>
                    <a:bodyPr/>
                    <a:lstStyle/>
                    <a:p>
                      <a:pPr marL="285750" indent="-285750">
                        <a:buFont typeface="Arial" panose="020B0604020202020204" pitchFamily="34" charset="0"/>
                        <a:buChar char="•"/>
                      </a:pPr>
                      <a:r>
                        <a:rPr lang="en-US" sz="1200" dirty="0"/>
                        <a:t>2 written quotes even if purchase is apart of a Cooperative (Coop), </a:t>
                      </a:r>
                    </a:p>
                    <a:p>
                      <a:pPr marL="285750" indent="-285750">
                        <a:buFont typeface="Arial" panose="020B0604020202020204" pitchFamily="34" charset="0"/>
                        <a:buChar char="•"/>
                      </a:pPr>
                      <a:r>
                        <a:rPr lang="en-US" sz="1200" dirty="0"/>
                        <a:t>Purchased from an Awarded RFP, or</a:t>
                      </a:r>
                    </a:p>
                    <a:p>
                      <a:pPr marL="285750" indent="-285750">
                        <a:buFont typeface="Arial" panose="020B0604020202020204" pitchFamily="34" charset="0"/>
                        <a:buChar char="•"/>
                      </a:pPr>
                      <a:r>
                        <a:rPr lang="en-US" sz="1200" dirty="0"/>
                        <a:t>Competitive Procurement Required</a:t>
                      </a:r>
                    </a:p>
                  </a:txBody>
                  <a:tcPr/>
                </a:tc>
                <a:tc>
                  <a:txBody>
                    <a:bodyPr/>
                    <a:lstStyle/>
                    <a:p>
                      <a:r>
                        <a:rPr lang="en-US" sz="1200" dirty="0"/>
                        <a:t>Yes – Bid Proposal and Bid Tabulation</a:t>
                      </a:r>
                    </a:p>
                  </a:txBody>
                  <a:tcPr/>
                </a:tc>
                <a:tc>
                  <a:txBody>
                    <a:bodyPr/>
                    <a:lstStyle/>
                    <a:p>
                      <a:pPr algn="ctr"/>
                      <a:r>
                        <a:rPr lang="en-US" sz="1200" dirty="0"/>
                        <a:t>Yes</a:t>
                      </a:r>
                    </a:p>
                  </a:txBody>
                  <a:tcPr/>
                </a:tc>
                <a:tc>
                  <a:txBody>
                    <a:bodyPr/>
                    <a:lstStyle/>
                    <a:p>
                      <a:pPr algn="ctr"/>
                      <a:r>
                        <a:rPr lang="en-US" sz="1200" dirty="0"/>
                        <a:t>Yes</a:t>
                      </a:r>
                    </a:p>
                  </a:txBody>
                  <a:tcPr/>
                </a:tc>
                <a:tc>
                  <a:txBody>
                    <a:bodyPr/>
                    <a:lstStyle/>
                    <a:p>
                      <a:pPr algn="ctr"/>
                      <a:r>
                        <a:rPr lang="en-US" sz="1200" dirty="0"/>
                        <a:t>Yes (15 days minimum)</a:t>
                      </a:r>
                    </a:p>
                  </a:txBody>
                  <a:tcPr/>
                </a:tc>
                <a:extLst>
                  <a:ext uri="{0D108BD9-81ED-4DB2-BD59-A6C34878D82A}">
                    <a16:rowId xmlns:a16="http://schemas.microsoft.com/office/drawing/2014/main" val="77112318"/>
                  </a:ext>
                </a:extLst>
              </a:tr>
              <a:tr h="7771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Sole 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$50,000 and up</a:t>
                      </a:r>
                    </a:p>
                  </a:txBody>
                  <a:tcPr/>
                </a:tc>
                <a:tc>
                  <a:txBody>
                    <a:bodyPr/>
                    <a:lstStyle/>
                    <a:p>
                      <a:pPr marL="171450" indent="-171450">
                        <a:buFont typeface="Arial" panose="020B0604020202020204" pitchFamily="34" charset="0"/>
                        <a:buChar char="•"/>
                      </a:pPr>
                      <a:r>
                        <a:rPr lang="en-US" sz="1200" dirty="0"/>
                        <a:t>1 quote</a:t>
                      </a:r>
                    </a:p>
                  </a:txBody>
                  <a:tcPr/>
                </a:tc>
                <a:tc>
                  <a:txBody>
                    <a:bodyPr/>
                    <a:lstStyle/>
                    <a:p>
                      <a:r>
                        <a:rPr lang="en-US" sz="1200" i="0" dirty="0"/>
                        <a:t>Yes – Must be approved by TEA</a:t>
                      </a:r>
                    </a:p>
                  </a:txBody>
                  <a:tcPr/>
                </a:tc>
                <a:tc>
                  <a:txBody>
                    <a:bodyPr/>
                    <a:lstStyle/>
                    <a:p>
                      <a:pPr algn="ctr"/>
                      <a:r>
                        <a:rPr lang="en-US" sz="1200" dirty="0"/>
                        <a:t>No</a:t>
                      </a:r>
                    </a:p>
                  </a:txBody>
                  <a:tcPr/>
                </a:tc>
                <a:tc>
                  <a:txBody>
                    <a:bodyPr/>
                    <a:lstStyle/>
                    <a:p>
                      <a:pPr algn="ctr"/>
                      <a:r>
                        <a:rPr lang="en-US" sz="1200" dirty="0"/>
                        <a:t>If TEA approved, a Board agenda Item will also be Required</a:t>
                      </a:r>
                    </a:p>
                  </a:txBody>
                  <a:tcPr/>
                </a:tc>
                <a:tc>
                  <a:txBody>
                    <a:bodyPr/>
                    <a:lstStyle/>
                    <a:p>
                      <a:pPr algn="ctr"/>
                      <a:r>
                        <a:rPr lang="en-US" sz="1200" dirty="0"/>
                        <a:t>No</a:t>
                      </a:r>
                    </a:p>
                  </a:txBody>
                  <a:tcPr/>
                </a:tc>
                <a:extLst>
                  <a:ext uri="{0D108BD9-81ED-4DB2-BD59-A6C34878D82A}">
                    <a16:rowId xmlns:a16="http://schemas.microsoft.com/office/drawing/2014/main" val="2496426566"/>
                  </a:ext>
                </a:extLst>
              </a:tr>
            </a:tbl>
          </a:graphicData>
        </a:graphic>
      </p:graphicFrame>
      <p:sp>
        <p:nvSpPr>
          <p:cNvPr id="3" name="Date Placeholder 2">
            <a:extLst>
              <a:ext uri="{FF2B5EF4-FFF2-40B4-BE49-F238E27FC236}">
                <a16:creationId xmlns:a16="http://schemas.microsoft.com/office/drawing/2014/main" id="{1D151805-2338-412A-9E09-286C8A74C15F}"/>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CC924828-4C81-4EDF-AFAA-43D164284100}"/>
              </a:ext>
            </a:extLst>
          </p:cNvPr>
          <p:cNvSpPr>
            <a:spLocks noGrp="1"/>
          </p:cNvSpPr>
          <p:nvPr>
            <p:ph type="sldNum" sz="quarter" idx="12"/>
          </p:nvPr>
        </p:nvSpPr>
        <p:spPr/>
        <p:txBody>
          <a:bodyPr/>
          <a:lstStyle/>
          <a:p>
            <a:fld id="{75DC5CE6-3F7F-4812-9A3E-177DD9CE020D}" type="slidenum">
              <a:rPr lang="en-US" smtClean="0"/>
              <a:t>29</a:t>
            </a:fld>
            <a:endParaRPr lang="en-US" dirty="0"/>
          </a:p>
        </p:txBody>
      </p:sp>
      <p:pic>
        <p:nvPicPr>
          <p:cNvPr id="8" name="Picture 7">
            <a:extLst>
              <a:ext uri="{FF2B5EF4-FFF2-40B4-BE49-F238E27FC236}">
                <a16:creationId xmlns:a16="http://schemas.microsoft.com/office/drawing/2014/main" id="{A41649F6-6E8B-442A-ABE0-ABC4CC6AB24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2107726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74017"/>
            <a:ext cx="10972800" cy="914400"/>
          </a:xfrm>
        </p:spPr>
        <p:txBody>
          <a:bodyPr>
            <a:normAutofit/>
          </a:bodyPr>
          <a:lstStyle/>
          <a:p>
            <a:pPr algn="ctr"/>
            <a:r>
              <a:rPr lang="en-US" dirty="0"/>
              <a:t>OUR GOAL / OUR MISSION</a:t>
            </a:r>
          </a:p>
        </p:txBody>
      </p:sp>
      <p:sp>
        <p:nvSpPr>
          <p:cNvPr id="2" name="Content Placeholder 1"/>
          <p:cNvSpPr>
            <a:spLocks noGrp="1"/>
          </p:cNvSpPr>
          <p:nvPr>
            <p:ph idx="1"/>
          </p:nvPr>
        </p:nvSpPr>
        <p:spPr>
          <a:xfrm>
            <a:off x="609600" y="2103120"/>
            <a:ext cx="10887996" cy="3931920"/>
          </a:xfrm>
        </p:spPr>
        <p:txBody>
          <a:bodyPr>
            <a:noAutofit/>
          </a:bodyPr>
          <a:lstStyle/>
          <a:p>
            <a:pPr marL="0" indent="0" algn="ctr">
              <a:buNone/>
            </a:pPr>
            <a:r>
              <a:rPr lang="en-US" sz="2400" b="1" dirty="0"/>
              <a:t>Our Goal</a:t>
            </a:r>
            <a:endParaRPr lang="en-US" sz="2400" dirty="0"/>
          </a:p>
          <a:p>
            <a:pPr marL="0" indent="0" algn="ctr">
              <a:buNone/>
            </a:pPr>
            <a:r>
              <a:rPr lang="en-US" sz="2400" dirty="0"/>
              <a:t>Our goal is to select suppliers that bring the best value to our District.</a:t>
            </a:r>
          </a:p>
          <a:p>
            <a:pPr marL="0" indent="0" algn="ctr">
              <a:buNone/>
            </a:pPr>
            <a:endParaRPr lang="en-US" sz="2400" dirty="0"/>
          </a:p>
          <a:p>
            <a:pPr marL="0" indent="0" algn="ctr">
              <a:buNone/>
            </a:pPr>
            <a:r>
              <a:rPr lang="en-US" sz="2400" b="1" dirty="0"/>
              <a:t>Our Mission</a:t>
            </a:r>
            <a:endParaRPr lang="en-US" sz="2400" dirty="0"/>
          </a:p>
          <a:p>
            <a:pPr marL="0" indent="0" algn="ctr">
              <a:buNone/>
            </a:pPr>
            <a:r>
              <a:rPr lang="en-US" sz="2400" dirty="0"/>
              <a:t>Our mission is to provide exceptional customer service and guidance procuring various goods and services to all campuses and departments.</a:t>
            </a:r>
          </a:p>
        </p:txBody>
      </p:sp>
      <p:sp>
        <p:nvSpPr>
          <p:cNvPr id="5" name="Date Placeholder 4">
            <a:extLst>
              <a:ext uri="{FF2B5EF4-FFF2-40B4-BE49-F238E27FC236}">
                <a16:creationId xmlns:a16="http://schemas.microsoft.com/office/drawing/2014/main" id="{ED552C91-27BB-4F6B-A99B-BFDF0FCDA34D}"/>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ADA566AE-A0EF-427D-9981-BE1350B7E90A}"/>
              </a:ext>
            </a:extLst>
          </p:cNvPr>
          <p:cNvSpPr>
            <a:spLocks noGrp="1"/>
          </p:cNvSpPr>
          <p:nvPr>
            <p:ph type="sldNum" sz="quarter" idx="12"/>
          </p:nvPr>
        </p:nvSpPr>
        <p:spPr/>
        <p:txBody>
          <a:bodyPr/>
          <a:lstStyle/>
          <a:p>
            <a:fld id="{75DC5CE6-3F7F-4812-9A3E-177DD9CE020D}" type="slidenum">
              <a:rPr lang="en-US" smtClean="0"/>
              <a:t>3</a:t>
            </a:fld>
            <a:endParaRPr lang="en-US" dirty="0"/>
          </a:p>
        </p:txBody>
      </p:sp>
      <p:pic>
        <p:nvPicPr>
          <p:cNvPr id="8" name="Picture 7">
            <a:extLst>
              <a:ext uri="{FF2B5EF4-FFF2-40B4-BE49-F238E27FC236}">
                <a16:creationId xmlns:a16="http://schemas.microsoft.com/office/drawing/2014/main" id="{750DC2AC-4121-4948-98A8-EDB73CFD92D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27245100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EDC5D-441D-4063-A9A2-24F39DC7C69C}"/>
              </a:ext>
            </a:extLst>
          </p:cNvPr>
          <p:cNvSpPr txBox="1"/>
          <p:nvPr/>
        </p:nvSpPr>
        <p:spPr>
          <a:xfrm>
            <a:off x="2119652" y="2570672"/>
            <a:ext cx="7952696" cy="707886"/>
          </a:xfrm>
          <a:prstGeom prst="rect">
            <a:avLst/>
          </a:prstGeom>
          <a:noFill/>
        </p:spPr>
        <p:txBody>
          <a:bodyPr wrap="square" rtlCol="0">
            <a:spAutoFit/>
          </a:bodyPr>
          <a:lstStyle/>
          <a:p>
            <a:r>
              <a:rPr lang="en-US" sz="4000" dirty="0"/>
              <a:t>Other Methods of Procurement</a:t>
            </a:r>
          </a:p>
        </p:txBody>
      </p:sp>
      <p:sp>
        <p:nvSpPr>
          <p:cNvPr id="2" name="Date Placeholder 1">
            <a:extLst>
              <a:ext uri="{FF2B5EF4-FFF2-40B4-BE49-F238E27FC236}">
                <a16:creationId xmlns:a16="http://schemas.microsoft.com/office/drawing/2014/main" id="{071959C5-2229-4DB9-AAD2-B0D4CCCD91A3}"/>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808B3E1C-77AE-408D-86E4-EDDBA83E24E3}"/>
              </a:ext>
            </a:extLst>
          </p:cNvPr>
          <p:cNvSpPr>
            <a:spLocks noGrp="1"/>
          </p:cNvSpPr>
          <p:nvPr>
            <p:ph type="sldNum" sz="quarter" idx="12"/>
          </p:nvPr>
        </p:nvSpPr>
        <p:spPr/>
        <p:txBody>
          <a:bodyPr/>
          <a:lstStyle/>
          <a:p>
            <a:fld id="{75DC5CE6-3F7F-4812-9A3E-177DD9CE020D}" type="slidenum">
              <a:rPr lang="en-US" smtClean="0"/>
              <a:t>30</a:t>
            </a:fld>
            <a:endParaRPr lang="en-US" dirty="0"/>
          </a:p>
        </p:txBody>
      </p:sp>
      <p:pic>
        <p:nvPicPr>
          <p:cNvPr id="6" name="Picture 5">
            <a:extLst>
              <a:ext uri="{FF2B5EF4-FFF2-40B4-BE49-F238E27FC236}">
                <a16:creationId xmlns:a16="http://schemas.microsoft.com/office/drawing/2014/main" id="{B369EE95-F5E9-484E-9851-C21ACF181C4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595654927"/>
      </p:ext>
    </p:extLst>
  </p:cSld>
  <p:clrMapOvr>
    <a:masterClrMapping/>
  </p:clrMapOvr>
  <p:transition spd="med">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609600" y="1894788"/>
            <a:ext cx="10887996" cy="4582212"/>
          </a:xfrm>
        </p:spPr>
        <p:txBody>
          <a:bodyPr>
            <a:noAutofit/>
          </a:bodyPr>
          <a:lstStyle/>
          <a:p>
            <a:pPr marL="342900" lvl="1" indent="-342900">
              <a:lnSpc>
                <a:spcPct val="200000"/>
              </a:lnSpc>
              <a:buFont typeface="Wingdings" panose="05000000000000000000" pitchFamily="2" charset="2"/>
              <a:buChar char="v"/>
            </a:pPr>
            <a:r>
              <a:rPr lang="en-US" sz="2400" dirty="0"/>
              <a:t>Use of Cooperative (Co-op)</a:t>
            </a:r>
          </a:p>
          <a:p>
            <a:pPr marL="342900" lvl="1" indent="-342900">
              <a:lnSpc>
                <a:spcPct val="200000"/>
              </a:lnSpc>
              <a:buFont typeface="Wingdings" panose="05000000000000000000" pitchFamily="2" charset="2"/>
              <a:buChar char="v"/>
            </a:pPr>
            <a:r>
              <a:rPr lang="en-US" sz="2400" dirty="0"/>
              <a:t>Use of Interlocal Agreement</a:t>
            </a:r>
          </a:p>
          <a:p>
            <a:pPr marL="342900" lvl="1" indent="-342900">
              <a:lnSpc>
                <a:spcPct val="200000"/>
              </a:lnSpc>
              <a:buFont typeface="Wingdings" panose="05000000000000000000" pitchFamily="2" charset="2"/>
              <a:buChar char="v"/>
            </a:pPr>
            <a:r>
              <a:rPr lang="en-US" sz="2400" dirty="0"/>
              <a:t>Use of contracts from other governmental agencies (piggyback)</a:t>
            </a:r>
          </a:p>
          <a:p>
            <a:pPr marL="342900" lvl="1" indent="-342900">
              <a:lnSpc>
                <a:spcPct val="200000"/>
              </a:lnSpc>
              <a:buFont typeface="Wingdings" panose="05000000000000000000" pitchFamily="2" charset="2"/>
              <a:buChar char="v"/>
            </a:pPr>
            <a:r>
              <a:rPr lang="en-US" sz="2400" dirty="0"/>
              <a:t>Emergency Purchases</a:t>
            </a:r>
          </a:p>
          <a:p>
            <a:pPr marL="342900" lvl="1" indent="-342900">
              <a:lnSpc>
                <a:spcPct val="200000"/>
              </a:lnSpc>
              <a:buFont typeface="Wingdings" panose="05000000000000000000" pitchFamily="2" charset="2"/>
              <a:buChar char="v"/>
            </a:pPr>
            <a:r>
              <a:rPr lang="en-US" sz="2400" dirty="0"/>
              <a:t>Sole Source Purchase</a:t>
            </a:r>
          </a:p>
        </p:txBody>
      </p:sp>
      <p:sp>
        <p:nvSpPr>
          <p:cNvPr id="2" name="Date Placeholder 1">
            <a:extLst>
              <a:ext uri="{FF2B5EF4-FFF2-40B4-BE49-F238E27FC236}">
                <a16:creationId xmlns:a16="http://schemas.microsoft.com/office/drawing/2014/main" id="{DA2836EE-BE45-4106-A10C-C4F4D413CB72}"/>
              </a:ext>
            </a:extLst>
          </p:cNvPr>
          <p:cNvSpPr>
            <a:spLocks noGrp="1"/>
          </p:cNvSpPr>
          <p:nvPr>
            <p:ph type="dt" sz="half" idx="10"/>
          </p:nvPr>
        </p:nvSpPr>
        <p:spPr/>
        <p:txBody>
          <a:bodyPr/>
          <a:lstStyle/>
          <a:p>
            <a:r>
              <a:rPr lang="en-US" dirty="0"/>
              <a:t>July 2021</a:t>
            </a:r>
          </a:p>
        </p:txBody>
      </p:sp>
      <p:sp>
        <p:nvSpPr>
          <p:cNvPr id="5" name="Slide Number Placeholder 4">
            <a:extLst>
              <a:ext uri="{FF2B5EF4-FFF2-40B4-BE49-F238E27FC236}">
                <a16:creationId xmlns:a16="http://schemas.microsoft.com/office/drawing/2014/main" id="{28B52BE7-DFBB-4A4E-86C9-B80425A83EF0}"/>
              </a:ext>
            </a:extLst>
          </p:cNvPr>
          <p:cNvSpPr>
            <a:spLocks noGrp="1"/>
          </p:cNvSpPr>
          <p:nvPr>
            <p:ph type="sldNum" sz="quarter" idx="12"/>
          </p:nvPr>
        </p:nvSpPr>
        <p:spPr/>
        <p:txBody>
          <a:bodyPr/>
          <a:lstStyle/>
          <a:p>
            <a:fld id="{75DC5CE6-3F7F-4812-9A3E-177DD9CE020D}" type="slidenum">
              <a:rPr lang="en-US" smtClean="0"/>
              <a:t>31</a:t>
            </a:fld>
            <a:endParaRPr lang="en-US" dirty="0"/>
          </a:p>
        </p:txBody>
      </p:sp>
      <p:pic>
        <p:nvPicPr>
          <p:cNvPr id="9" name="Picture 8">
            <a:extLst>
              <a:ext uri="{FF2B5EF4-FFF2-40B4-BE49-F238E27FC236}">
                <a16:creationId xmlns:a16="http://schemas.microsoft.com/office/drawing/2014/main" id="{8546D4FA-F914-4E14-A6C3-EBB70770E7A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6" name="Title 5">
            <a:extLst>
              <a:ext uri="{FF2B5EF4-FFF2-40B4-BE49-F238E27FC236}">
                <a16:creationId xmlns:a16="http://schemas.microsoft.com/office/drawing/2014/main" id="{09042A24-5813-43A7-BFEE-7E2D98028B08}"/>
              </a:ext>
            </a:extLst>
          </p:cNvPr>
          <p:cNvSpPr>
            <a:spLocks noGrp="1"/>
          </p:cNvSpPr>
          <p:nvPr>
            <p:ph type="title"/>
          </p:nvPr>
        </p:nvSpPr>
        <p:spPr>
          <a:xfrm>
            <a:off x="609600" y="523188"/>
            <a:ext cx="10058400" cy="1371600"/>
          </a:xfrm>
        </p:spPr>
        <p:txBody>
          <a:bodyPr>
            <a:normAutofit fontScale="90000"/>
          </a:bodyPr>
          <a:lstStyle/>
          <a:p>
            <a:r>
              <a:rPr lang="en-US" dirty="0"/>
              <a:t>Other Methods of Procurement</a:t>
            </a:r>
            <a:br>
              <a:rPr lang="en-US" dirty="0"/>
            </a:br>
            <a:r>
              <a:rPr lang="en-US" dirty="0"/>
              <a:t>  </a:t>
            </a:r>
            <a:r>
              <a:rPr lang="en-US" sz="3100" dirty="0">
                <a:solidFill>
                  <a:srgbClr val="2D9FAB"/>
                </a:solidFill>
              </a:rPr>
              <a:t>May be subject to board approval</a:t>
            </a:r>
            <a:endParaRPr lang="en-US" dirty="0"/>
          </a:p>
        </p:txBody>
      </p:sp>
    </p:spTree>
    <p:extLst>
      <p:ext uri="{BB962C8B-B14F-4D97-AF65-F5344CB8AC3E}">
        <p14:creationId xmlns:p14="http://schemas.microsoft.com/office/powerpoint/2010/main" val="17525235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AF100-4432-4658-89B9-ABECBAA19C15}"/>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F246F107-AB89-4B8A-8AF6-4B5AC07E4011}"/>
              </a:ext>
            </a:extLst>
          </p:cNvPr>
          <p:cNvSpPr>
            <a:spLocks noGrp="1"/>
          </p:cNvSpPr>
          <p:nvPr>
            <p:ph type="sldNum" sz="quarter" idx="12"/>
          </p:nvPr>
        </p:nvSpPr>
        <p:spPr/>
        <p:txBody>
          <a:bodyPr/>
          <a:lstStyle/>
          <a:p>
            <a:fld id="{75DC5CE6-3F7F-4812-9A3E-177DD9CE020D}" type="slidenum">
              <a:rPr lang="en-US" smtClean="0"/>
              <a:t>32</a:t>
            </a:fld>
            <a:endParaRPr lang="en-US" dirty="0"/>
          </a:p>
        </p:txBody>
      </p:sp>
      <p:pic>
        <p:nvPicPr>
          <p:cNvPr id="6" name="Picture 5">
            <a:extLst>
              <a:ext uri="{FF2B5EF4-FFF2-40B4-BE49-F238E27FC236}">
                <a16:creationId xmlns:a16="http://schemas.microsoft.com/office/drawing/2014/main" id="{F6E012A7-EDD0-4BC5-A52D-759C0479B22B}"/>
              </a:ext>
            </a:extLst>
          </p:cNvPr>
          <p:cNvPicPr>
            <a:picLocks noChangeAspect="1"/>
          </p:cNvPicPr>
          <p:nvPr/>
        </p:nvPicPr>
        <p:blipFill>
          <a:blip r:embed="rId2"/>
          <a:stretch>
            <a:fillRect/>
          </a:stretch>
        </p:blipFill>
        <p:spPr>
          <a:xfrm>
            <a:off x="5404702" y="371431"/>
            <a:ext cx="5926318" cy="6074960"/>
          </a:xfrm>
          <a:prstGeom prst="rect">
            <a:avLst/>
          </a:prstGeom>
          <a:ln>
            <a:solidFill>
              <a:srgbClr val="FAB71F"/>
            </a:solidFill>
          </a:ln>
        </p:spPr>
      </p:pic>
      <p:sp>
        <p:nvSpPr>
          <p:cNvPr id="9" name="Rectangle 8">
            <a:extLst>
              <a:ext uri="{FF2B5EF4-FFF2-40B4-BE49-F238E27FC236}">
                <a16:creationId xmlns:a16="http://schemas.microsoft.com/office/drawing/2014/main" id="{471375F2-B6C2-41B8-B9A9-9B76B0E1F016}"/>
              </a:ext>
            </a:extLst>
          </p:cNvPr>
          <p:cNvSpPr/>
          <p:nvPr/>
        </p:nvSpPr>
        <p:spPr>
          <a:xfrm>
            <a:off x="5567876" y="4894644"/>
            <a:ext cx="1112809" cy="224287"/>
          </a:xfrm>
          <a:prstGeom prst="rect">
            <a:avLst/>
          </a:prstGeom>
          <a:noFill/>
          <a:ln w="28575">
            <a:solidFill>
              <a:srgbClr val="FAB7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90E9CAC-B46D-43CD-9260-688FA1A71707}"/>
              </a:ext>
            </a:extLst>
          </p:cNvPr>
          <p:cNvSpPr/>
          <p:nvPr/>
        </p:nvSpPr>
        <p:spPr>
          <a:xfrm>
            <a:off x="7188348" y="6167247"/>
            <a:ext cx="4142672" cy="274320"/>
          </a:xfrm>
          <a:prstGeom prst="rect">
            <a:avLst/>
          </a:prstGeom>
          <a:noFill/>
          <a:ln w="28575">
            <a:solidFill>
              <a:srgbClr val="FAB71F"/>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Title 6">
            <a:extLst>
              <a:ext uri="{FF2B5EF4-FFF2-40B4-BE49-F238E27FC236}">
                <a16:creationId xmlns:a16="http://schemas.microsoft.com/office/drawing/2014/main" id="{57C8607D-8CF1-4693-BEAA-515980722B6C}"/>
              </a:ext>
            </a:extLst>
          </p:cNvPr>
          <p:cNvSpPr txBox="1">
            <a:spLocks/>
          </p:cNvSpPr>
          <p:nvPr/>
        </p:nvSpPr>
        <p:spPr>
          <a:xfrm>
            <a:off x="609600" y="381000"/>
            <a:ext cx="4631703" cy="1371600"/>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dirty="0"/>
              <a:t>Cooperative or Co-op</a:t>
            </a:r>
          </a:p>
        </p:txBody>
      </p:sp>
      <p:sp>
        <p:nvSpPr>
          <p:cNvPr id="7" name="Rectangle 6">
            <a:extLst>
              <a:ext uri="{FF2B5EF4-FFF2-40B4-BE49-F238E27FC236}">
                <a16:creationId xmlns:a16="http://schemas.microsoft.com/office/drawing/2014/main" id="{20046B99-B61A-4E77-ADF0-AACBB15EBC3E}"/>
              </a:ext>
            </a:extLst>
          </p:cNvPr>
          <p:cNvSpPr/>
          <p:nvPr/>
        </p:nvSpPr>
        <p:spPr>
          <a:xfrm>
            <a:off x="609600" y="2228671"/>
            <a:ext cx="4631703" cy="3477875"/>
          </a:xfrm>
          <a:prstGeom prst="rect">
            <a:avLst/>
          </a:prstGeom>
        </p:spPr>
        <p:txBody>
          <a:bodyPr wrap="square">
            <a:spAutoFit/>
          </a:bodyPr>
          <a:lstStyle/>
          <a:p>
            <a:pPr marL="0" lvl="1" algn="ctr"/>
            <a:r>
              <a:rPr lang="en-US" sz="2000" dirty="0"/>
              <a:t>A purchasing cooperative allows entities to pool together volumes and benefit with cost savings on products and services.  This is done to reduce administrative costs and access more products and service contracts. </a:t>
            </a:r>
          </a:p>
          <a:p>
            <a:pPr marL="0" lvl="1" algn="ctr"/>
            <a:endParaRPr lang="en-US" sz="2000" dirty="0"/>
          </a:p>
          <a:p>
            <a:pPr marL="0" lvl="1" algn="ctr"/>
            <a:r>
              <a:rPr lang="en-US" sz="2000" dirty="0"/>
              <a:t>A listing of the District’s approved co-ops can be found on the Purchasing webpage.</a:t>
            </a:r>
          </a:p>
        </p:txBody>
      </p:sp>
    </p:spTree>
    <p:extLst>
      <p:ext uri="{BB962C8B-B14F-4D97-AF65-F5344CB8AC3E}">
        <p14:creationId xmlns:p14="http://schemas.microsoft.com/office/powerpoint/2010/main" val="514103476"/>
      </p:ext>
    </p:extLst>
  </p:cSld>
  <p:clrMapOvr>
    <a:masterClrMapping/>
  </p:clrMapOvr>
  <p:transition spd="med">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AF100-4432-4658-89B9-ABECBAA19C15}"/>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F246F107-AB89-4B8A-8AF6-4B5AC07E4011}"/>
              </a:ext>
            </a:extLst>
          </p:cNvPr>
          <p:cNvSpPr>
            <a:spLocks noGrp="1"/>
          </p:cNvSpPr>
          <p:nvPr>
            <p:ph type="sldNum" sz="quarter" idx="12"/>
          </p:nvPr>
        </p:nvSpPr>
        <p:spPr/>
        <p:txBody>
          <a:bodyPr/>
          <a:lstStyle/>
          <a:p>
            <a:fld id="{75DC5CE6-3F7F-4812-9A3E-177DD9CE020D}" type="slidenum">
              <a:rPr lang="en-US" smtClean="0"/>
              <a:t>33</a:t>
            </a:fld>
            <a:endParaRPr lang="en-US" dirty="0"/>
          </a:p>
        </p:txBody>
      </p:sp>
      <p:sp>
        <p:nvSpPr>
          <p:cNvPr id="11" name="Title 6">
            <a:extLst>
              <a:ext uri="{FF2B5EF4-FFF2-40B4-BE49-F238E27FC236}">
                <a16:creationId xmlns:a16="http://schemas.microsoft.com/office/drawing/2014/main" id="{57C8607D-8CF1-4693-BEAA-515980722B6C}"/>
              </a:ext>
            </a:extLst>
          </p:cNvPr>
          <p:cNvSpPr txBox="1">
            <a:spLocks/>
          </p:cNvSpPr>
          <p:nvPr/>
        </p:nvSpPr>
        <p:spPr>
          <a:xfrm>
            <a:off x="274321" y="381000"/>
            <a:ext cx="11643360" cy="1371600"/>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0" lvl="1"/>
            <a:r>
              <a:rPr lang="en-US" sz="4800" dirty="0">
                <a:solidFill>
                  <a:schemeClr val="tx1">
                    <a:lumMod val="85000"/>
                    <a:lumOff val="15000"/>
                  </a:schemeClr>
                </a:solidFill>
                <a:latin typeface="+mj-lt"/>
              </a:rPr>
              <a:t>Interlocal Agreement</a:t>
            </a:r>
          </a:p>
        </p:txBody>
      </p:sp>
      <p:sp>
        <p:nvSpPr>
          <p:cNvPr id="5" name="Rectangle 4">
            <a:extLst>
              <a:ext uri="{FF2B5EF4-FFF2-40B4-BE49-F238E27FC236}">
                <a16:creationId xmlns:a16="http://schemas.microsoft.com/office/drawing/2014/main" id="{C0FFAB6F-AAD8-4831-95BC-050AE9D03826}"/>
              </a:ext>
            </a:extLst>
          </p:cNvPr>
          <p:cNvSpPr/>
          <p:nvPr/>
        </p:nvSpPr>
        <p:spPr>
          <a:xfrm>
            <a:off x="259080" y="1342548"/>
            <a:ext cx="11643360" cy="5170646"/>
          </a:xfrm>
          <a:prstGeom prst="rect">
            <a:avLst/>
          </a:prstGeom>
        </p:spPr>
        <p:txBody>
          <a:bodyPr wrap="square">
            <a:spAutoFit/>
          </a:bodyPr>
          <a:lstStyle/>
          <a:p>
            <a:r>
              <a:rPr lang="en-US" sz="2200" dirty="0"/>
              <a:t>§ 791.001. The purpose of this chapter is to increase the efficiency and effectiveness of local governments by authorizing them to contract, to the greatest possible extent, with one another and with agencies of the state.</a:t>
            </a:r>
          </a:p>
          <a:p>
            <a:endParaRPr lang="en-US" sz="2200" dirty="0"/>
          </a:p>
          <a:p>
            <a:r>
              <a:rPr lang="en-US" sz="2200" b="1" dirty="0"/>
              <a:t>An interlocal agreement</a:t>
            </a:r>
            <a:r>
              <a:rPr lang="en-US" sz="2200" dirty="0"/>
              <a:t> must be between another local governmental entity, (including public corporations created by a local government), the state, or an agency of the state.</a:t>
            </a:r>
          </a:p>
          <a:p>
            <a:pPr marL="800100" lvl="1" indent="-342900">
              <a:buFont typeface="Arial" panose="020B0604020202020204" pitchFamily="34" charset="0"/>
              <a:buChar char="•"/>
            </a:pPr>
            <a:r>
              <a:rPr lang="en-US" sz="2200" dirty="0"/>
              <a:t>It cannot be with a private organization.</a:t>
            </a:r>
          </a:p>
          <a:p>
            <a:pPr marL="800100" lvl="1" indent="-342900">
              <a:buFont typeface="Arial" panose="020B0604020202020204" pitchFamily="34" charset="0"/>
              <a:buChar char="•"/>
            </a:pPr>
            <a:r>
              <a:rPr lang="en-US" sz="2200" dirty="0"/>
              <a:t>Both sides of the agreement must have legal authority to engage in the contracted procedure.</a:t>
            </a:r>
          </a:p>
          <a:p>
            <a:pPr lvl="3" indent="-457200">
              <a:buFont typeface="Courier New" panose="02070309020205020404" pitchFamily="49" charset="0"/>
              <a:buChar char="o"/>
            </a:pPr>
            <a:r>
              <a:rPr lang="en-US" sz="2200" dirty="0"/>
              <a:t>Approvals required:</a:t>
            </a:r>
          </a:p>
          <a:p>
            <a:pPr lvl="4" indent="-457200">
              <a:buFont typeface="Arial" panose="020B0604020202020204" pitchFamily="34" charset="0"/>
              <a:buChar char="•"/>
            </a:pPr>
            <a:r>
              <a:rPr lang="en-US" sz="2200" dirty="0"/>
              <a:t>Department Head approval</a:t>
            </a:r>
          </a:p>
          <a:p>
            <a:pPr lvl="4" indent="-457200">
              <a:buFont typeface="Arial" panose="020B0604020202020204" pitchFamily="34" charset="0"/>
              <a:buChar char="•"/>
            </a:pPr>
            <a:r>
              <a:rPr lang="en-US" sz="2200" dirty="0"/>
              <a:t>Superintendent and/or CFO approval</a:t>
            </a:r>
          </a:p>
          <a:p>
            <a:pPr lvl="4" indent="-457200">
              <a:buFont typeface="Arial" panose="020B0604020202020204" pitchFamily="34" charset="0"/>
              <a:buChar char="•"/>
            </a:pPr>
            <a:r>
              <a:rPr lang="en-US" sz="2200" dirty="0"/>
              <a:t>Board approval</a:t>
            </a:r>
          </a:p>
          <a:p>
            <a:pPr lvl="4" indent="-457200">
              <a:buFont typeface="Arial" panose="020B0604020202020204" pitchFamily="34" charset="0"/>
              <a:buChar char="•"/>
            </a:pPr>
            <a:r>
              <a:rPr lang="en-US" sz="2200" dirty="0"/>
              <a:t>Purchasing approval</a:t>
            </a:r>
          </a:p>
        </p:txBody>
      </p:sp>
      <p:pic>
        <p:nvPicPr>
          <p:cNvPr id="6" name="Picture 5">
            <a:extLst>
              <a:ext uri="{FF2B5EF4-FFF2-40B4-BE49-F238E27FC236}">
                <a16:creationId xmlns:a16="http://schemas.microsoft.com/office/drawing/2014/main" id="{9938B960-605E-4190-9EC5-814ED6FD8F5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67181166"/>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AF100-4432-4658-89B9-ABECBAA19C15}"/>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F246F107-AB89-4B8A-8AF6-4B5AC07E4011}"/>
              </a:ext>
            </a:extLst>
          </p:cNvPr>
          <p:cNvSpPr>
            <a:spLocks noGrp="1"/>
          </p:cNvSpPr>
          <p:nvPr>
            <p:ph type="sldNum" sz="quarter" idx="12"/>
          </p:nvPr>
        </p:nvSpPr>
        <p:spPr/>
        <p:txBody>
          <a:bodyPr/>
          <a:lstStyle/>
          <a:p>
            <a:fld id="{75DC5CE6-3F7F-4812-9A3E-177DD9CE020D}" type="slidenum">
              <a:rPr lang="en-US" smtClean="0"/>
              <a:t>34</a:t>
            </a:fld>
            <a:endParaRPr lang="en-US" dirty="0"/>
          </a:p>
        </p:txBody>
      </p:sp>
      <p:sp>
        <p:nvSpPr>
          <p:cNvPr id="11" name="Title 6">
            <a:extLst>
              <a:ext uri="{FF2B5EF4-FFF2-40B4-BE49-F238E27FC236}">
                <a16:creationId xmlns:a16="http://schemas.microsoft.com/office/drawing/2014/main" id="{57C8607D-8CF1-4693-BEAA-515980722B6C}"/>
              </a:ext>
            </a:extLst>
          </p:cNvPr>
          <p:cNvSpPr txBox="1">
            <a:spLocks/>
          </p:cNvSpPr>
          <p:nvPr/>
        </p:nvSpPr>
        <p:spPr>
          <a:xfrm>
            <a:off x="274321" y="381000"/>
            <a:ext cx="11643360" cy="1371600"/>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marL="0" lvl="1"/>
            <a:r>
              <a:rPr lang="en-US" sz="4800" dirty="0">
                <a:solidFill>
                  <a:schemeClr val="tx1">
                    <a:lumMod val="85000"/>
                    <a:lumOff val="15000"/>
                  </a:schemeClr>
                </a:solidFill>
                <a:latin typeface="+mj-lt"/>
              </a:rPr>
              <a:t>Piggybacking</a:t>
            </a:r>
          </a:p>
        </p:txBody>
      </p:sp>
      <p:sp>
        <p:nvSpPr>
          <p:cNvPr id="5" name="Rectangle 4">
            <a:extLst>
              <a:ext uri="{FF2B5EF4-FFF2-40B4-BE49-F238E27FC236}">
                <a16:creationId xmlns:a16="http://schemas.microsoft.com/office/drawing/2014/main" id="{C0FFAB6F-AAD8-4831-95BC-050AE9D03826}"/>
              </a:ext>
            </a:extLst>
          </p:cNvPr>
          <p:cNvSpPr/>
          <p:nvPr/>
        </p:nvSpPr>
        <p:spPr>
          <a:xfrm>
            <a:off x="353683" y="1475580"/>
            <a:ext cx="11307815" cy="4832092"/>
          </a:xfrm>
          <a:prstGeom prst="rect">
            <a:avLst/>
          </a:prstGeom>
        </p:spPr>
        <p:txBody>
          <a:bodyPr wrap="square">
            <a:spAutoFit/>
          </a:bodyPr>
          <a:lstStyle/>
          <a:p>
            <a:pPr algn="just"/>
            <a:r>
              <a:rPr lang="en-US" sz="2200" b="1" dirty="0"/>
              <a:t>Piggybacking</a:t>
            </a:r>
            <a:r>
              <a:rPr lang="en-US" sz="2200" dirty="0"/>
              <a:t> is approved between local governments in the Texas Local Government Code. a. TXLGC 271.102 (a) à A local government may participate in a cooperative purchasing program with another local government or a local cooperative organization.</a:t>
            </a:r>
          </a:p>
          <a:p>
            <a:pPr algn="just"/>
            <a:endParaRPr lang="en-US" sz="2200" dirty="0"/>
          </a:p>
          <a:p>
            <a:pPr algn="just"/>
            <a:r>
              <a:rPr lang="en-US" sz="2200" dirty="0"/>
              <a:t>Essentially, Piggybacking is the use of </a:t>
            </a:r>
            <a:r>
              <a:rPr lang="en-US" sz="2200" b="1" dirty="0"/>
              <a:t>a contract</a:t>
            </a:r>
            <a:r>
              <a:rPr lang="en-US" sz="2200" dirty="0"/>
              <a:t> by another agency that was not, itself, a party to the original solicitation and contract award. Agencies choosing to piggyback on another agency's contract are bound by the terms, conditions and pricing provided for by the contract.</a:t>
            </a:r>
          </a:p>
          <a:p>
            <a:pPr lvl="3" indent="-457200" algn="just">
              <a:buFont typeface="Courier New" panose="02070309020205020404" pitchFamily="49" charset="0"/>
              <a:buChar char="o"/>
            </a:pPr>
            <a:r>
              <a:rPr lang="en-US" sz="2200" dirty="0"/>
              <a:t>Approvals required:</a:t>
            </a:r>
          </a:p>
          <a:p>
            <a:pPr lvl="4" indent="-457200" algn="just">
              <a:buFont typeface="Arial" panose="020B0604020202020204" pitchFamily="34" charset="0"/>
              <a:buChar char="•"/>
            </a:pPr>
            <a:r>
              <a:rPr lang="en-US" sz="2200" dirty="0"/>
              <a:t>Department Head approval</a:t>
            </a:r>
          </a:p>
          <a:p>
            <a:pPr lvl="4" indent="-457200" algn="just">
              <a:buFont typeface="Arial" panose="020B0604020202020204" pitchFamily="34" charset="0"/>
              <a:buChar char="•"/>
            </a:pPr>
            <a:r>
              <a:rPr lang="en-US" sz="2200" dirty="0"/>
              <a:t>Superintendent and/or CFO approval</a:t>
            </a:r>
          </a:p>
          <a:p>
            <a:pPr lvl="4" indent="-457200" algn="just">
              <a:buFont typeface="Arial" panose="020B0604020202020204" pitchFamily="34" charset="0"/>
              <a:buChar char="•"/>
            </a:pPr>
            <a:r>
              <a:rPr lang="en-US" sz="2200" dirty="0"/>
              <a:t>Potential Board approval</a:t>
            </a:r>
          </a:p>
          <a:p>
            <a:pPr lvl="4" indent="-457200" algn="just">
              <a:buFont typeface="Arial" panose="020B0604020202020204" pitchFamily="34" charset="0"/>
              <a:buChar char="•"/>
            </a:pPr>
            <a:r>
              <a:rPr lang="en-US" sz="2200" dirty="0"/>
              <a:t>Purchasing approval</a:t>
            </a:r>
          </a:p>
        </p:txBody>
      </p:sp>
      <p:pic>
        <p:nvPicPr>
          <p:cNvPr id="6" name="Picture 5">
            <a:extLst>
              <a:ext uri="{FF2B5EF4-FFF2-40B4-BE49-F238E27FC236}">
                <a16:creationId xmlns:a16="http://schemas.microsoft.com/office/drawing/2014/main" id="{ADD3E234-EDB3-46FD-8453-DC16CA289C1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2453096987"/>
      </p:ext>
    </p:extLst>
  </p:cSld>
  <p:clrMapOvr>
    <a:masterClrMapping/>
  </p:clrMapOvr>
  <p:transition spd="med">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AF100-4432-4658-89B9-ABECBAA19C15}"/>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F246F107-AB89-4B8A-8AF6-4B5AC07E4011}"/>
              </a:ext>
            </a:extLst>
          </p:cNvPr>
          <p:cNvSpPr>
            <a:spLocks noGrp="1"/>
          </p:cNvSpPr>
          <p:nvPr>
            <p:ph type="sldNum" sz="quarter" idx="12"/>
          </p:nvPr>
        </p:nvSpPr>
        <p:spPr/>
        <p:txBody>
          <a:bodyPr/>
          <a:lstStyle/>
          <a:p>
            <a:fld id="{75DC5CE6-3F7F-4812-9A3E-177DD9CE020D}" type="slidenum">
              <a:rPr lang="en-US" smtClean="0"/>
              <a:t>35</a:t>
            </a:fld>
            <a:endParaRPr lang="en-US" dirty="0"/>
          </a:p>
        </p:txBody>
      </p:sp>
      <p:sp>
        <p:nvSpPr>
          <p:cNvPr id="7" name="Rectangle 6">
            <a:extLst>
              <a:ext uri="{FF2B5EF4-FFF2-40B4-BE49-F238E27FC236}">
                <a16:creationId xmlns:a16="http://schemas.microsoft.com/office/drawing/2014/main" id="{20046B99-B61A-4E77-ADF0-AACBB15EBC3E}"/>
              </a:ext>
            </a:extLst>
          </p:cNvPr>
          <p:cNvSpPr/>
          <p:nvPr/>
        </p:nvSpPr>
        <p:spPr>
          <a:xfrm>
            <a:off x="259080" y="1920517"/>
            <a:ext cx="11643360" cy="4524315"/>
          </a:xfrm>
          <a:prstGeom prst="rect">
            <a:avLst/>
          </a:prstGeom>
        </p:spPr>
        <p:txBody>
          <a:bodyPr wrap="square">
            <a:spAutoFit/>
          </a:bodyPr>
          <a:lstStyle/>
          <a:p>
            <a:pPr marL="0" lvl="1" algn="just"/>
            <a:r>
              <a:rPr lang="en-US" sz="2400" dirty="0"/>
              <a:t>An </a:t>
            </a:r>
            <a:r>
              <a:rPr lang="en-US" sz="2400" b="1" dirty="0"/>
              <a:t>Emergency</a:t>
            </a:r>
            <a:r>
              <a:rPr lang="en-US" sz="2400" dirty="0"/>
              <a:t> justification is submitted to Purchasing which includes the following: </a:t>
            </a:r>
          </a:p>
          <a:p>
            <a:pPr lvl="2" indent="-457200" algn="just">
              <a:buFont typeface="Courier New" panose="02070309020205020404" pitchFamily="49" charset="0"/>
              <a:buChar char="o"/>
            </a:pPr>
            <a:r>
              <a:rPr lang="en-US" sz="2400" dirty="0"/>
              <a:t>Vendor name and cost</a:t>
            </a:r>
          </a:p>
          <a:p>
            <a:pPr lvl="2" indent="-457200" algn="just">
              <a:buFont typeface="Courier New" panose="02070309020205020404" pitchFamily="49" charset="0"/>
              <a:buChar char="o"/>
            </a:pPr>
            <a:r>
              <a:rPr lang="en-US" sz="2400" dirty="0"/>
              <a:t>Description of the emergency and the goods or services needed</a:t>
            </a:r>
          </a:p>
          <a:p>
            <a:pPr lvl="2" indent="-457200" algn="just">
              <a:buFont typeface="Courier New" panose="02070309020205020404" pitchFamily="49" charset="0"/>
              <a:buChar char="o"/>
            </a:pPr>
            <a:r>
              <a:rPr lang="en-US" sz="2400" dirty="0"/>
              <a:t>An outline of steps that will be taken to avoid the same emergency in the future</a:t>
            </a:r>
          </a:p>
          <a:p>
            <a:pPr lvl="2" indent="-457200" algn="just">
              <a:buFont typeface="Courier New" panose="02070309020205020404" pitchFamily="49" charset="0"/>
              <a:buChar char="o"/>
            </a:pPr>
            <a:r>
              <a:rPr lang="en-US" sz="2400" dirty="0"/>
              <a:t>Explanation of rationale for why that vendor was chosen</a:t>
            </a:r>
          </a:p>
          <a:p>
            <a:pPr lvl="2" indent="-457200" algn="just">
              <a:buFont typeface="Courier New" panose="02070309020205020404" pitchFamily="49" charset="0"/>
              <a:buChar char="o"/>
            </a:pPr>
            <a:r>
              <a:rPr lang="en-US" sz="2400" dirty="0"/>
              <a:t>Approvals required:</a:t>
            </a:r>
          </a:p>
          <a:p>
            <a:pPr lvl="3" indent="-457200" algn="just">
              <a:buFont typeface="Arial" panose="020B0604020202020204" pitchFamily="34" charset="0"/>
              <a:buChar char="•"/>
            </a:pPr>
            <a:r>
              <a:rPr lang="en-US" sz="2400" dirty="0"/>
              <a:t>Campus/Department Head approval</a:t>
            </a:r>
          </a:p>
          <a:p>
            <a:pPr lvl="3" indent="-457200" algn="just">
              <a:buFont typeface="Arial" panose="020B0604020202020204" pitchFamily="34" charset="0"/>
              <a:buChar char="•"/>
            </a:pPr>
            <a:r>
              <a:rPr lang="en-US" sz="2400" dirty="0"/>
              <a:t>Superintendent and/or CFO approval</a:t>
            </a:r>
          </a:p>
          <a:p>
            <a:pPr lvl="3" indent="-457200" algn="just">
              <a:buFont typeface="Arial" panose="020B0604020202020204" pitchFamily="34" charset="0"/>
              <a:buChar char="•"/>
            </a:pPr>
            <a:r>
              <a:rPr lang="en-US" sz="2400" dirty="0"/>
              <a:t>Potential Board approval</a:t>
            </a:r>
          </a:p>
          <a:p>
            <a:pPr lvl="3" indent="-457200" algn="just">
              <a:buFont typeface="Arial" panose="020B0604020202020204" pitchFamily="34" charset="0"/>
              <a:buChar char="•"/>
            </a:pPr>
            <a:r>
              <a:rPr lang="en-US" sz="2400" dirty="0"/>
              <a:t>Purchasing approval</a:t>
            </a:r>
          </a:p>
        </p:txBody>
      </p:sp>
      <p:sp>
        <p:nvSpPr>
          <p:cNvPr id="6" name="Title 5">
            <a:extLst>
              <a:ext uri="{FF2B5EF4-FFF2-40B4-BE49-F238E27FC236}">
                <a16:creationId xmlns:a16="http://schemas.microsoft.com/office/drawing/2014/main" id="{620BD971-052B-4867-84E4-C1D0080EF748}"/>
              </a:ext>
            </a:extLst>
          </p:cNvPr>
          <p:cNvSpPr txBox="1">
            <a:spLocks/>
          </p:cNvSpPr>
          <p:nvPr/>
        </p:nvSpPr>
        <p:spPr>
          <a:xfrm>
            <a:off x="609600" y="523188"/>
            <a:ext cx="10058400" cy="1371600"/>
          </a:xfrm>
          <a:prstGeom prst="rect">
            <a:avLst/>
          </a:prstGeom>
        </p:spPr>
        <p:txBody>
          <a:bodyPr>
            <a:normAutofit fontScale="92500" lnSpcReduction="100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dirty="0"/>
              <a:t>Emergency Purchase</a:t>
            </a:r>
            <a:br>
              <a:rPr lang="en-US" dirty="0"/>
            </a:br>
            <a:r>
              <a:rPr lang="en-US" sz="3100" dirty="0">
                <a:solidFill>
                  <a:srgbClr val="2D9FAB"/>
                </a:solidFill>
              </a:rPr>
              <a:t>This justification is used when purchases are made in an emergency situation</a:t>
            </a:r>
            <a:endParaRPr lang="en-US" dirty="0"/>
          </a:p>
        </p:txBody>
      </p:sp>
      <p:sp>
        <p:nvSpPr>
          <p:cNvPr id="3" name="Rectangle 2">
            <a:extLst>
              <a:ext uri="{FF2B5EF4-FFF2-40B4-BE49-F238E27FC236}">
                <a16:creationId xmlns:a16="http://schemas.microsoft.com/office/drawing/2014/main" id="{147FAD6B-01B1-4EE3-B3E0-4E374C145E5E}"/>
              </a:ext>
            </a:extLst>
          </p:cNvPr>
          <p:cNvSpPr/>
          <p:nvPr/>
        </p:nvSpPr>
        <p:spPr>
          <a:xfrm rot="20050467">
            <a:off x="7589645" y="4814692"/>
            <a:ext cx="4086376" cy="923330"/>
          </a:xfrm>
          <a:prstGeom prst="rect">
            <a:avLst/>
          </a:prstGeom>
          <a:noFill/>
          <a:ln>
            <a:noFill/>
          </a:ln>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Rarely Used</a:t>
            </a:r>
          </a:p>
        </p:txBody>
      </p:sp>
      <p:pic>
        <p:nvPicPr>
          <p:cNvPr id="8" name="Picture 7">
            <a:extLst>
              <a:ext uri="{FF2B5EF4-FFF2-40B4-BE49-F238E27FC236}">
                <a16:creationId xmlns:a16="http://schemas.microsoft.com/office/drawing/2014/main" id="{2A9A975F-7416-432F-B7B8-A83680B8A67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42794915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772A37A2-F224-45DB-B163-3FDC725F8ECD}"/>
              </a:ext>
            </a:extLst>
          </p:cNvPr>
          <p:cNvGraphicFramePr>
            <a:graphicFrameLocks noGrp="1"/>
          </p:cNvGraphicFramePr>
          <p:nvPr>
            <p:extLst>
              <p:ext uri="{D42A27DB-BD31-4B8C-83A1-F6EECF244321}">
                <p14:modId xmlns:p14="http://schemas.microsoft.com/office/powerpoint/2010/main" val="3688522058"/>
              </p:ext>
            </p:extLst>
          </p:nvPr>
        </p:nvGraphicFramePr>
        <p:xfrm>
          <a:off x="1445705" y="4212612"/>
          <a:ext cx="9093200" cy="1651000"/>
        </p:xfrm>
        <a:graphic>
          <a:graphicData uri="http://schemas.openxmlformats.org/drawingml/2006/table">
            <a:tbl>
              <a:tblPr firstRow="1" bandRow="1">
                <a:tableStyleId>{9D7B26C5-4107-4FEC-AEDC-1716B250A1EF}</a:tableStyleId>
              </a:tblPr>
              <a:tblGrid>
                <a:gridCol w="4530437">
                  <a:extLst>
                    <a:ext uri="{9D8B030D-6E8A-4147-A177-3AD203B41FA5}">
                      <a16:colId xmlns:a16="http://schemas.microsoft.com/office/drawing/2014/main" val="1319709162"/>
                    </a:ext>
                  </a:extLst>
                </a:gridCol>
                <a:gridCol w="4562763">
                  <a:extLst>
                    <a:ext uri="{9D8B030D-6E8A-4147-A177-3AD203B41FA5}">
                      <a16:colId xmlns:a16="http://schemas.microsoft.com/office/drawing/2014/main" val="1727359432"/>
                    </a:ext>
                  </a:extLst>
                </a:gridCol>
              </a:tblGrid>
              <a:tr h="370840">
                <a:tc>
                  <a:txBody>
                    <a:bodyPr/>
                    <a:lstStyle/>
                    <a:p>
                      <a:r>
                        <a:rPr lang="en-US" dirty="0"/>
                        <a:t>SS Purchases made with Local Funds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SS Purchases made with Federal Funds</a:t>
                      </a:r>
                    </a:p>
                  </a:txBody>
                  <a:tcPr/>
                </a:tc>
                <a:extLst>
                  <a:ext uri="{0D108BD9-81ED-4DB2-BD59-A6C34878D82A}">
                    <a16:rowId xmlns:a16="http://schemas.microsoft.com/office/drawing/2014/main" val="1247121634"/>
                  </a:ext>
                </a:extLst>
              </a:tr>
              <a:tr h="370840">
                <a:tc>
                  <a:txBody>
                    <a:bodyPr/>
                    <a:lstStyle/>
                    <a:p>
                      <a:pPr marL="342900" indent="-342900">
                        <a:buFont typeface="+mj-lt"/>
                        <a:buAutoNum type="arabicPeriod"/>
                      </a:pPr>
                      <a:r>
                        <a:rPr lang="en-US" sz="1800" dirty="0"/>
                        <a:t>Requires a notarized ECISD Sole Source Affidavit</a:t>
                      </a:r>
                      <a:endParaRPr lang="en-US" dirty="0"/>
                    </a:p>
                  </a:txBody>
                  <a:tcPr/>
                </a:tc>
                <a:tc>
                  <a:txBody>
                    <a:bodyPr/>
                    <a:lstStyle/>
                    <a:p>
                      <a:pPr marL="342900" indent="-342900">
                        <a:buFont typeface="+mj-lt"/>
                        <a:buAutoNum type="arabicPeriod"/>
                      </a:pPr>
                      <a:r>
                        <a:rPr lang="en-US" dirty="0"/>
                        <a:t>As of October 2020, Sole Source usage must be approved by TEA</a:t>
                      </a:r>
                    </a:p>
                  </a:txBody>
                  <a:tcPr/>
                </a:tc>
                <a:extLst>
                  <a:ext uri="{0D108BD9-81ED-4DB2-BD59-A6C34878D82A}">
                    <a16:rowId xmlns:a16="http://schemas.microsoft.com/office/drawing/2014/main" val="3022458226"/>
                  </a:ext>
                </a:extLst>
              </a:tr>
              <a:tr h="370840">
                <a:tc>
                  <a:txBody>
                    <a:bodyPr/>
                    <a:lstStyle/>
                    <a:p>
                      <a:pPr marL="342900" indent="-342900">
                        <a:buFont typeface="+mj-lt"/>
                        <a:buAutoNum type="arabicPeriod" startAt="2"/>
                      </a:pPr>
                      <a:r>
                        <a:rPr lang="en-US" dirty="0"/>
                        <a:t>Submit to Purchasing for approval and processing</a:t>
                      </a:r>
                    </a:p>
                  </a:txBody>
                  <a:tcPr/>
                </a:tc>
                <a:tc>
                  <a:txBody>
                    <a:bodyPr/>
                    <a:lstStyle/>
                    <a:p>
                      <a:pPr marL="342900" indent="-342900">
                        <a:buFont typeface="+mj-lt"/>
                        <a:buAutoNum type="arabicPeriod" startAt="2"/>
                      </a:pPr>
                      <a:r>
                        <a:rPr lang="en-US" dirty="0"/>
                        <a:t>TEA processing can take several weeks to respond</a:t>
                      </a:r>
                    </a:p>
                  </a:txBody>
                  <a:tcPr/>
                </a:tc>
                <a:extLst>
                  <a:ext uri="{0D108BD9-81ED-4DB2-BD59-A6C34878D82A}">
                    <a16:rowId xmlns:a16="http://schemas.microsoft.com/office/drawing/2014/main" val="2902390082"/>
                  </a:ext>
                </a:extLst>
              </a:tr>
            </a:tbl>
          </a:graphicData>
        </a:graphic>
      </p:graphicFrame>
      <p:sp>
        <p:nvSpPr>
          <p:cNvPr id="11" name="TextBox 10">
            <a:extLst>
              <a:ext uri="{FF2B5EF4-FFF2-40B4-BE49-F238E27FC236}">
                <a16:creationId xmlns:a16="http://schemas.microsoft.com/office/drawing/2014/main" id="{74BD5C0A-66CA-4190-BDFB-C6B63C5F778C}"/>
              </a:ext>
            </a:extLst>
          </p:cNvPr>
          <p:cNvSpPr txBox="1"/>
          <p:nvPr/>
        </p:nvSpPr>
        <p:spPr>
          <a:xfrm>
            <a:off x="596387" y="1904288"/>
            <a:ext cx="10999225" cy="2308324"/>
          </a:xfrm>
          <a:prstGeom prst="rect">
            <a:avLst/>
          </a:prstGeom>
          <a:noFill/>
        </p:spPr>
        <p:txBody>
          <a:bodyPr wrap="square" rtlCol="0">
            <a:spAutoFit/>
          </a:bodyPr>
          <a:lstStyle/>
          <a:p>
            <a:pPr marL="285750" indent="-285750" algn="just">
              <a:buFont typeface="Arial" panose="020B0604020202020204" pitchFamily="34" charset="0"/>
              <a:buChar char="•"/>
            </a:pPr>
            <a:r>
              <a:rPr lang="en-US" sz="1600" dirty="0"/>
              <a:t>The District recognized that there may be instances when sole source purchases must be made, but such purchases must be appropriately justified according to Education Code 44.031. Additionally, a bona fide sole source purchases are rare. In most cases, there are products/services of similar form, fit, and function available from other sources.</a:t>
            </a:r>
          </a:p>
          <a:p>
            <a:pPr marL="285750" indent="-285750" algn="just">
              <a:buFont typeface="Arial" panose="020B0604020202020204" pitchFamily="34" charset="0"/>
              <a:buChar char="•"/>
            </a:pPr>
            <a:endParaRPr lang="en-US" sz="1600" dirty="0"/>
          </a:p>
          <a:p>
            <a:pPr marL="285750" indent="-285750" algn="just">
              <a:buFont typeface="Arial" panose="020B0604020202020204" pitchFamily="34" charset="0"/>
              <a:buChar char="•"/>
            </a:pPr>
            <a:r>
              <a:rPr lang="en-US" sz="1600" dirty="0"/>
              <a:t>TEA states that the affidavit or sole source letter from a vendor is not sufficient documentation to issue a noncompetitive procurement.  TEA continues by stating that under the new regulations, Sole Sources must be proven and adequately documented, and will seldom be used in federal procurements.</a:t>
            </a:r>
          </a:p>
          <a:p>
            <a:pPr algn="just"/>
            <a:endParaRPr lang="en-US" sz="1600" dirty="0"/>
          </a:p>
        </p:txBody>
      </p:sp>
      <p:sp>
        <p:nvSpPr>
          <p:cNvPr id="2" name="Date Placeholder 1">
            <a:extLst>
              <a:ext uri="{FF2B5EF4-FFF2-40B4-BE49-F238E27FC236}">
                <a16:creationId xmlns:a16="http://schemas.microsoft.com/office/drawing/2014/main" id="{2097BAE2-0846-42EA-9F59-32E0420D7D28}"/>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6C82A26C-F2D5-428D-A924-8826AF847309}"/>
              </a:ext>
            </a:extLst>
          </p:cNvPr>
          <p:cNvSpPr>
            <a:spLocks noGrp="1"/>
          </p:cNvSpPr>
          <p:nvPr>
            <p:ph type="sldNum" sz="quarter" idx="12"/>
          </p:nvPr>
        </p:nvSpPr>
        <p:spPr/>
        <p:txBody>
          <a:bodyPr/>
          <a:lstStyle/>
          <a:p>
            <a:fld id="{75DC5CE6-3F7F-4812-9A3E-177DD9CE020D}" type="slidenum">
              <a:rPr lang="en-US" smtClean="0"/>
              <a:t>36</a:t>
            </a:fld>
            <a:endParaRPr lang="en-US" dirty="0"/>
          </a:p>
        </p:txBody>
      </p:sp>
      <p:pic>
        <p:nvPicPr>
          <p:cNvPr id="12" name="Picture 11">
            <a:extLst>
              <a:ext uri="{FF2B5EF4-FFF2-40B4-BE49-F238E27FC236}">
                <a16:creationId xmlns:a16="http://schemas.microsoft.com/office/drawing/2014/main" id="{16B75B26-B4D0-49CF-96DA-B9300E76690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13" name="Title 5">
            <a:extLst>
              <a:ext uri="{FF2B5EF4-FFF2-40B4-BE49-F238E27FC236}">
                <a16:creationId xmlns:a16="http://schemas.microsoft.com/office/drawing/2014/main" id="{419EAB6E-9452-47D6-BAF8-5FEE468BCA68}"/>
              </a:ext>
            </a:extLst>
          </p:cNvPr>
          <p:cNvSpPr txBox="1">
            <a:spLocks/>
          </p:cNvSpPr>
          <p:nvPr/>
        </p:nvSpPr>
        <p:spPr>
          <a:xfrm>
            <a:off x="274320" y="399085"/>
            <a:ext cx="11658600" cy="1371600"/>
          </a:xfrm>
          <a:prstGeom prst="rect">
            <a:avLst/>
          </a:prstGeom>
        </p:spPr>
        <p:txBody>
          <a:bodyPr>
            <a:normAutofit fontScale="77500" lnSpcReduction="20000"/>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pPr algn="ctr"/>
            <a:r>
              <a:rPr lang="en-US" dirty="0"/>
              <a:t>Sole Source</a:t>
            </a:r>
            <a:br>
              <a:rPr lang="en-US" dirty="0"/>
            </a:br>
            <a:r>
              <a:rPr lang="en-US" sz="3200" dirty="0">
                <a:solidFill>
                  <a:srgbClr val="2D9FAB"/>
                </a:solidFill>
              </a:rPr>
              <a:t>This justification is used when purchases are made from a sole source (</a:t>
            </a:r>
            <a:r>
              <a:rPr lang="en-US" sz="3200" i="1" dirty="0">
                <a:solidFill>
                  <a:srgbClr val="2D9FAB"/>
                </a:solidFill>
              </a:rPr>
              <a:t>only one vendor can provide the specific good or service needed by the District</a:t>
            </a:r>
            <a:r>
              <a:rPr lang="en-US" sz="3200" dirty="0">
                <a:solidFill>
                  <a:srgbClr val="2D9FAB"/>
                </a:solidFill>
              </a:rPr>
              <a:t>) </a:t>
            </a:r>
            <a:endParaRPr lang="en-US" dirty="0">
              <a:solidFill>
                <a:srgbClr val="2D9FAB"/>
              </a:solidFill>
            </a:endParaRPr>
          </a:p>
        </p:txBody>
      </p:sp>
    </p:spTree>
  </p:cSld>
  <p:clrMapOvr>
    <a:masterClrMapping/>
  </p:clrMapOvr>
  <p:transition spd="slow">
    <p:wheel spokes="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EDC5D-441D-4063-A9A2-24F39DC7C69C}"/>
              </a:ext>
            </a:extLst>
          </p:cNvPr>
          <p:cNvSpPr txBox="1"/>
          <p:nvPr/>
        </p:nvSpPr>
        <p:spPr>
          <a:xfrm>
            <a:off x="2671313" y="2570672"/>
            <a:ext cx="6849374" cy="1938992"/>
          </a:xfrm>
          <a:prstGeom prst="rect">
            <a:avLst/>
          </a:prstGeom>
          <a:noFill/>
        </p:spPr>
        <p:txBody>
          <a:bodyPr wrap="square" rtlCol="0">
            <a:spAutoFit/>
          </a:bodyPr>
          <a:lstStyle/>
          <a:p>
            <a:r>
              <a:rPr lang="en-US" sz="4000" dirty="0"/>
              <a:t>Competitive Bidding, Securing Bids, and Making Awards</a:t>
            </a:r>
          </a:p>
        </p:txBody>
      </p:sp>
      <p:sp>
        <p:nvSpPr>
          <p:cNvPr id="2" name="Date Placeholder 1">
            <a:extLst>
              <a:ext uri="{FF2B5EF4-FFF2-40B4-BE49-F238E27FC236}">
                <a16:creationId xmlns:a16="http://schemas.microsoft.com/office/drawing/2014/main" id="{10BE328D-3CAF-4433-B83E-F9A09B216030}"/>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A43B8CE1-D6E8-4BB6-A8F1-AB6718D79731}"/>
              </a:ext>
            </a:extLst>
          </p:cNvPr>
          <p:cNvSpPr>
            <a:spLocks noGrp="1"/>
          </p:cNvSpPr>
          <p:nvPr>
            <p:ph type="sldNum" sz="quarter" idx="12"/>
          </p:nvPr>
        </p:nvSpPr>
        <p:spPr/>
        <p:txBody>
          <a:bodyPr/>
          <a:lstStyle/>
          <a:p>
            <a:fld id="{75DC5CE6-3F7F-4812-9A3E-177DD9CE020D}" type="slidenum">
              <a:rPr lang="en-US" smtClean="0"/>
              <a:t>37</a:t>
            </a:fld>
            <a:endParaRPr lang="en-US" dirty="0"/>
          </a:p>
        </p:txBody>
      </p:sp>
      <p:pic>
        <p:nvPicPr>
          <p:cNvPr id="6" name="Picture 5">
            <a:extLst>
              <a:ext uri="{FF2B5EF4-FFF2-40B4-BE49-F238E27FC236}">
                <a16:creationId xmlns:a16="http://schemas.microsoft.com/office/drawing/2014/main" id="{C609286E-E9FF-4ECA-ACB8-1327AD43E2C2}"/>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3290878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81000"/>
            <a:ext cx="10744200" cy="1371600"/>
          </a:xfrm>
        </p:spPr>
        <p:txBody>
          <a:bodyPr/>
          <a:lstStyle/>
          <a:p>
            <a:r>
              <a:rPr lang="en-US" dirty="0"/>
              <a:t>Competitive Bidding</a:t>
            </a:r>
          </a:p>
        </p:txBody>
      </p:sp>
      <p:sp>
        <p:nvSpPr>
          <p:cNvPr id="8" name="Content Placeholder 7"/>
          <p:cNvSpPr>
            <a:spLocks noGrp="1"/>
          </p:cNvSpPr>
          <p:nvPr>
            <p:ph idx="1"/>
          </p:nvPr>
        </p:nvSpPr>
        <p:spPr>
          <a:xfrm>
            <a:off x="609600" y="1752600"/>
            <a:ext cx="10887996" cy="2649718"/>
          </a:xfrm>
        </p:spPr>
        <p:txBody>
          <a:bodyPr>
            <a:noAutofit/>
          </a:bodyPr>
          <a:lstStyle/>
          <a:p>
            <a:pPr lvl="1" indent="-457200">
              <a:buFont typeface="Courier New" panose="02070309020205020404" pitchFamily="49" charset="0"/>
              <a:buChar char="o"/>
            </a:pPr>
            <a:r>
              <a:rPr lang="en-US" sz="2400" dirty="0"/>
              <a:t>Procurements for goods and services must, whenever possible, be accomplished through competitive bidding.  If the District spends over $50,000 for certain commodity codes the District must prepare on a bid </a:t>
            </a:r>
            <a:r>
              <a:rPr lang="en-US" sz="2400" b="1" dirty="0"/>
              <a:t>or</a:t>
            </a:r>
            <a:r>
              <a:rPr lang="en-US" sz="2400" dirty="0"/>
              <a:t> make the purchase through a state purchasing program (co-op) that satisfies the District’s obligation for competitive purchasing.</a:t>
            </a:r>
          </a:p>
        </p:txBody>
      </p:sp>
      <p:sp>
        <p:nvSpPr>
          <p:cNvPr id="2" name="Date Placeholder 1">
            <a:extLst>
              <a:ext uri="{FF2B5EF4-FFF2-40B4-BE49-F238E27FC236}">
                <a16:creationId xmlns:a16="http://schemas.microsoft.com/office/drawing/2014/main" id="{DA2836EE-BE45-4106-A10C-C4F4D413CB72}"/>
              </a:ext>
            </a:extLst>
          </p:cNvPr>
          <p:cNvSpPr>
            <a:spLocks noGrp="1"/>
          </p:cNvSpPr>
          <p:nvPr>
            <p:ph type="dt" sz="half" idx="10"/>
          </p:nvPr>
        </p:nvSpPr>
        <p:spPr/>
        <p:txBody>
          <a:bodyPr/>
          <a:lstStyle/>
          <a:p>
            <a:r>
              <a:rPr lang="en-US" dirty="0"/>
              <a:t>July 2021</a:t>
            </a:r>
          </a:p>
        </p:txBody>
      </p:sp>
      <p:sp>
        <p:nvSpPr>
          <p:cNvPr id="5" name="Slide Number Placeholder 4">
            <a:extLst>
              <a:ext uri="{FF2B5EF4-FFF2-40B4-BE49-F238E27FC236}">
                <a16:creationId xmlns:a16="http://schemas.microsoft.com/office/drawing/2014/main" id="{28B52BE7-DFBB-4A4E-86C9-B80425A83EF0}"/>
              </a:ext>
            </a:extLst>
          </p:cNvPr>
          <p:cNvSpPr>
            <a:spLocks noGrp="1"/>
          </p:cNvSpPr>
          <p:nvPr>
            <p:ph type="sldNum" sz="quarter" idx="12"/>
          </p:nvPr>
        </p:nvSpPr>
        <p:spPr/>
        <p:txBody>
          <a:bodyPr/>
          <a:lstStyle/>
          <a:p>
            <a:fld id="{75DC5CE6-3F7F-4812-9A3E-177DD9CE020D}" type="slidenum">
              <a:rPr lang="en-US" smtClean="0"/>
              <a:t>38</a:t>
            </a:fld>
            <a:endParaRPr lang="en-US" dirty="0"/>
          </a:p>
        </p:txBody>
      </p:sp>
      <p:pic>
        <p:nvPicPr>
          <p:cNvPr id="9" name="Picture 8">
            <a:extLst>
              <a:ext uri="{FF2B5EF4-FFF2-40B4-BE49-F238E27FC236}">
                <a16:creationId xmlns:a16="http://schemas.microsoft.com/office/drawing/2014/main" id="{8546D4FA-F914-4E14-A6C3-EBB70770E7A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763500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980610-C79F-46A8-A16F-D1CF22970B31}"/>
              </a:ext>
            </a:extLst>
          </p:cNvPr>
          <p:cNvSpPr>
            <a:spLocks noGrp="1"/>
          </p:cNvSpPr>
          <p:nvPr>
            <p:ph type="title"/>
          </p:nvPr>
        </p:nvSpPr>
        <p:spPr>
          <a:xfrm>
            <a:off x="1066800" y="491706"/>
            <a:ext cx="10058400" cy="1371600"/>
          </a:xfrm>
        </p:spPr>
        <p:txBody>
          <a:bodyPr>
            <a:normAutofit fontScale="90000"/>
          </a:bodyPr>
          <a:lstStyle/>
          <a:p>
            <a:r>
              <a:rPr lang="en-US" dirty="0"/>
              <a:t>Securing Bids and Making Awards</a:t>
            </a:r>
          </a:p>
        </p:txBody>
      </p:sp>
      <p:sp>
        <p:nvSpPr>
          <p:cNvPr id="10" name="Content Placeholder 9">
            <a:extLst>
              <a:ext uri="{FF2B5EF4-FFF2-40B4-BE49-F238E27FC236}">
                <a16:creationId xmlns:a16="http://schemas.microsoft.com/office/drawing/2014/main" id="{206FDCF3-66B8-46D4-86AA-CB3B65A67DEF}"/>
              </a:ext>
            </a:extLst>
          </p:cNvPr>
          <p:cNvSpPr>
            <a:spLocks noGrp="1"/>
          </p:cNvSpPr>
          <p:nvPr>
            <p:ph idx="1"/>
          </p:nvPr>
        </p:nvSpPr>
        <p:spPr>
          <a:xfrm>
            <a:off x="1066800" y="1725837"/>
            <a:ext cx="10058400" cy="836762"/>
          </a:xfrm>
        </p:spPr>
        <p:txBody>
          <a:bodyPr>
            <a:normAutofit lnSpcReduction="10000"/>
          </a:bodyPr>
          <a:lstStyle/>
          <a:p>
            <a:pPr marL="0" indent="0">
              <a:buNone/>
            </a:pPr>
            <a:r>
              <a:rPr lang="en-US" dirty="0"/>
              <a:t>Purchasing is working to standardize and streamline the bidding process, resulting in the best possible value and/or lowest possible cost to the District.  Below is a flow chart that will help refine each stage in the process.</a:t>
            </a:r>
          </a:p>
        </p:txBody>
      </p:sp>
      <p:graphicFrame>
        <p:nvGraphicFramePr>
          <p:cNvPr id="19" name="Diagram 18">
            <a:extLst>
              <a:ext uri="{FF2B5EF4-FFF2-40B4-BE49-F238E27FC236}">
                <a16:creationId xmlns:a16="http://schemas.microsoft.com/office/drawing/2014/main" id="{F2440845-2B42-4DCF-A9BE-916B11C4666B}"/>
              </a:ext>
            </a:extLst>
          </p:cNvPr>
          <p:cNvGraphicFramePr/>
          <p:nvPr>
            <p:extLst/>
          </p:nvPr>
        </p:nvGraphicFramePr>
        <p:xfrm>
          <a:off x="1307383" y="2523239"/>
          <a:ext cx="8128000" cy="1902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Diagram 20">
            <a:extLst>
              <a:ext uri="{FF2B5EF4-FFF2-40B4-BE49-F238E27FC236}">
                <a16:creationId xmlns:a16="http://schemas.microsoft.com/office/drawing/2014/main" id="{C4FD8D7F-BB2C-48C1-A730-CBD3463472F3}"/>
              </a:ext>
            </a:extLst>
          </p:cNvPr>
          <p:cNvGraphicFramePr/>
          <p:nvPr>
            <p:extLst/>
          </p:nvPr>
        </p:nvGraphicFramePr>
        <p:xfrm>
          <a:off x="1675443" y="4506304"/>
          <a:ext cx="8128000" cy="19027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22" name="Group 21">
            <a:extLst>
              <a:ext uri="{FF2B5EF4-FFF2-40B4-BE49-F238E27FC236}">
                <a16:creationId xmlns:a16="http://schemas.microsoft.com/office/drawing/2014/main" id="{A68BCAB5-46E4-4674-8F98-64B0BB43A32B}"/>
              </a:ext>
            </a:extLst>
          </p:cNvPr>
          <p:cNvGrpSpPr/>
          <p:nvPr/>
        </p:nvGrpSpPr>
        <p:grpSpPr>
          <a:xfrm>
            <a:off x="9769642" y="3277485"/>
            <a:ext cx="452659" cy="529526"/>
            <a:chOff x="5345112" y="686618"/>
            <a:chExt cx="452659" cy="529526"/>
          </a:xfrm>
          <a:solidFill>
            <a:srgbClr val="F8D22F"/>
          </a:solidFill>
        </p:grpSpPr>
        <p:sp>
          <p:nvSpPr>
            <p:cNvPr id="23" name="Arrow: Right 22">
              <a:extLst>
                <a:ext uri="{FF2B5EF4-FFF2-40B4-BE49-F238E27FC236}">
                  <a16:creationId xmlns:a16="http://schemas.microsoft.com/office/drawing/2014/main" id="{4DFBDDDE-8FD0-4B95-8445-823CB787DE3D}"/>
                </a:ext>
              </a:extLst>
            </p:cNvPr>
            <p:cNvSpPr/>
            <p:nvPr/>
          </p:nvSpPr>
          <p:spPr>
            <a:xfrm>
              <a:off x="5345112" y="686618"/>
              <a:ext cx="452659" cy="529526"/>
            </a:xfrm>
            <a:prstGeom prst="rightArrow">
              <a:avLst>
                <a:gd name="adj1" fmla="val 60000"/>
                <a:gd name="adj2" fmla="val 50000"/>
              </a:avLst>
            </a:prstGeom>
            <a:grp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4" name="Arrow: Right 4">
              <a:extLst>
                <a:ext uri="{FF2B5EF4-FFF2-40B4-BE49-F238E27FC236}">
                  <a16:creationId xmlns:a16="http://schemas.microsoft.com/office/drawing/2014/main" id="{BDEE6E13-148A-4952-869F-EBC210286D53}"/>
                </a:ext>
              </a:extLst>
            </p:cNvPr>
            <p:cNvSpPr txBox="1"/>
            <p:nvPr/>
          </p:nvSpPr>
          <p:spPr>
            <a:xfrm>
              <a:off x="5345112" y="792523"/>
              <a:ext cx="316861" cy="3177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p:txBody>
        </p:sp>
      </p:grpSp>
      <p:sp>
        <p:nvSpPr>
          <p:cNvPr id="2" name="Date Placeholder 1">
            <a:extLst>
              <a:ext uri="{FF2B5EF4-FFF2-40B4-BE49-F238E27FC236}">
                <a16:creationId xmlns:a16="http://schemas.microsoft.com/office/drawing/2014/main" id="{6CE38DEE-703F-4A4B-9819-9D4ABCE7ECE7}"/>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7702420F-0C04-4EE8-A0C3-148D64DEE3B4}"/>
              </a:ext>
            </a:extLst>
          </p:cNvPr>
          <p:cNvSpPr>
            <a:spLocks noGrp="1"/>
          </p:cNvSpPr>
          <p:nvPr>
            <p:ph type="sldNum" sz="quarter" idx="12"/>
          </p:nvPr>
        </p:nvSpPr>
        <p:spPr/>
        <p:txBody>
          <a:bodyPr/>
          <a:lstStyle/>
          <a:p>
            <a:fld id="{75DC5CE6-3F7F-4812-9A3E-177DD9CE020D}" type="slidenum">
              <a:rPr lang="en-US" smtClean="0"/>
              <a:t>39</a:t>
            </a:fld>
            <a:endParaRPr lang="en-US" dirty="0"/>
          </a:p>
        </p:txBody>
      </p:sp>
      <p:pic>
        <p:nvPicPr>
          <p:cNvPr id="13" name="Picture 12">
            <a:extLst>
              <a:ext uri="{FF2B5EF4-FFF2-40B4-BE49-F238E27FC236}">
                <a16:creationId xmlns:a16="http://schemas.microsoft.com/office/drawing/2014/main" id="{BBFAD455-76A2-480B-818D-3AA3C6479342}"/>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6010798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674017"/>
            <a:ext cx="10972800" cy="914400"/>
          </a:xfrm>
        </p:spPr>
        <p:txBody>
          <a:bodyPr>
            <a:normAutofit fontScale="90000"/>
          </a:bodyPr>
          <a:lstStyle/>
          <a:p>
            <a:pPr algn="ctr"/>
            <a:r>
              <a:rPr lang="en-US" dirty="0"/>
              <a:t>FUNCTIONS OF THE PURCHASING DEPARTMENT</a:t>
            </a:r>
          </a:p>
        </p:txBody>
      </p:sp>
      <p:sp>
        <p:nvSpPr>
          <p:cNvPr id="2" name="Content Placeholder 1"/>
          <p:cNvSpPr>
            <a:spLocks noGrp="1"/>
          </p:cNvSpPr>
          <p:nvPr>
            <p:ph idx="1"/>
          </p:nvPr>
        </p:nvSpPr>
        <p:spPr>
          <a:xfrm>
            <a:off x="609600" y="2103120"/>
            <a:ext cx="10887996" cy="3931920"/>
          </a:xfrm>
        </p:spPr>
        <p:txBody>
          <a:bodyPr>
            <a:noAutofit/>
          </a:bodyPr>
          <a:lstStyle/>
          <a:p>
            <a:pPr algn="just"/>
            <a:r>
              <a:rPr lang="en-US" sz="2200" dirty="0"/>
              <a:t>The function of the Purchasing Department is to provide ECISD with a centralized purchasing system for all schools and departments; to provide the delivery of materials, equipment, and services needed in a timely manner while maximizing the value of every taxpayer's dollar and complying with local, state, and federal purchasing laws and regulations.</a:t>
            </a:r>
          </a:p>
          <a:p>
            <a:pPr algn="just"/>
            <a:endParaRPr lang="en-US" sz="2200" dirty="0"/>
          </a:p>
          <a:p>
            <a:pPr algn="just"/>
            <a:r>
              <a:rPr lang="en-US" sz="2200" dirty="0"/>
              <a:t>The Purchasing Department is responsible for providing the goods and services needed by the district that are in the most cost effective and cost efficient manner while establishing a competitive opportunity for all qualified vendors.</a:t>
            </a:r>
          </a:p>
        </p:txBody>
      </p:sp>
      <p:pic>
        <p:nvPicPr>
          <p:cNvPr id="4" name="Picture 3">
            <a:extLst>
              <a:ext uri="{FF2B5EF4-FFF2-40B4-BE49-F238E27FC236}">
                <a16:creationId xmlns:a16="http://schemas.microsoft.com/office/drawing/2014/main" id="{8FE6DA37-ED9B-44D7-9EAF-DCE333AFFE5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5" name="Date Placeholder 4">
            <a:extLst>
              <a:ext uri="{FF2B5EF4-FFF2-40B4-BE49-F238E27FC236}">
                <a16:creationId xmlns:a16="http://schemas.microsoft.com/office/drawing/2014/main" id="{28E1FA84-30B4-419C-B758-8351109AE476}"/>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66A1A976-2B6B-4338-BD3C-328E91FEA798}"/>
              </a:ext>
            </a:extLst>
          </p:cNvPr>
          <p:cNvSpPr>
            <a:spLocks noGrp="1"/>
          </p:cNvSpPr>
          <p:nvPr>
            <p:ph type="sldNum" sz="quarter" idx="12"/>
          </p:nvPr>
        </p:nvSpPr>
        <p:spPr/>
        <p:txBody>
          <a:bodyPr/>
          <a:lstStyle/>
          <a:p>
            <a:fld id="{75DC5CE6-3F7F-4812-9A3E-177DD9CE020D}" type="slidenum">
              <a:rPr lang="en-US" smtClean="0"/>
              <a:t>4</a:t>
            </a:fld>
            <a:endParaRPr lang="en-US" dirty="0"/>
          </a:p>
        </p:txBody>
      </p:sp>
    </p:spTree>
    <p:extLst>
      <p:ext uri="{BB962C8B-B14F-4D97-AF65-F5344CB8AC3E}">
        <p14:creationId xmlns:p14="http://schemas.microsoft.com/office/powerpoint/2010/main" val="4884763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A63530-E793-4EE3-92C7-CE8E060E3FA6}"/>
              </a:ext>
            </a:extLst>
          </p:cNvPr>
          <p:cNvSpPr>
            <a:spLocks noGrp="1"/>
          </p:cNvSpPr>
          <p:nvPr>
            <p:ph type="title"/>
          </p:nvPr>
        </p:nvSpPr>
        <p:spPr>
          <a:xfrm>
            <a:off x="677196" y="473996"/>
            <a:ext cx="10820400" cy="1371600"/>
          </a:xfrm>
        </p:spPr>
        <p:txBody>
          <a:bodyPr>
            <a:normAutofit fontScale="90000"/>
          </a:bodyPr>
          <a:lstStyle/>
          <a:p>
            <a:r>
              <a:rPr lang="en-US" dirty="0"/>
              <a:t>RFPs, RFQs, &amp; RFIs are used as part of the competitive bidding process</a:t>
            </a:r>
          </a:p>
        </p:txBody>
      </p:sp>
      <p:sp>
        <p:nvSpPr>
          <p:cNvPr id="2" name="Content Placeholder 1">
            <a:extLst>
              <a:ext uri="{FF2B5EF4-FFF2-40B4-BE49-F238E27FC236}">
                <a16:creationId xmlns:a16="http://schemas.microsoft.com/office/drawing/2014/main" id="{2734CA8F-995D-4B85-810C-66C4FD0012B1}"/>
              </a:ext>
            </a:extLst>
          </p:cNvPr>
          <p:cNvSpPr>
            <a:spLocks noGrp="1"/>
          </p:cNvSpPr>
          <p:nvPr>
            <p:ph idx="1"/>
          </p:nvPr>
        </p:nvSpPr>
        <p:spPr>
          <a:xfrm>
            <a:off x="694404" y="2103120"/>
            <a:ext cx="10820400" cy="3931920"/>
          </a:xfrm>
        </p:spPr>
        <p:txBody>
          <a:bodyPr>
            <a:normAutofit/>
          </a:bodyPr>
          <a:lstStyle/>
          <a:p>
            <a:pPr marL="461963" indent="-461963" algn="just">
              <a:spcBef>
                <a:spcPts val="2400"/>
              </a:spcBef>
              <a:buFont typeface="Courier New" panose="02070309020205020404" pitchFamily="49" charset="0"/>
              <a:buChar char="o"/>
            </a:pPr>
            <a:r>
              <a:rPr lang="en-US" sz="2400" dirty="0"/>
              <a:t>RFPs (Request for Proposals) are written solicitation requesting the submission of proposals.</a:t>
            </a:r>
          </a:p>
          <a:p>
            <a:pPr marL="461963" indent="-461963" algn="just">
              <a:spcBef>
                <a:spcPts val="2400"/>
              </a:spcBef>
              <a:buFont typeface="Courier New" panose="02070309020205020404" pitchFamily="49" charset="0"/>
              <a:buChar char="o"/>
            </a:pPr>
            <a:r>
              <a:rPr lang="en-US" sz="2400" dirty="0"/>
              <a:t>RFQs (Request for Qualifications) are written solicitation requesting the submission of qualifications or specialized services. (e.g. property insurance, technology, etc.)</a:t>
            </a:r>
          </a:p>
          <a:p>
            <a:pPr marL="461963" indent="-461963" algn="just">
              <a:spcBef>
                <a:spcPts val="2400"/>
              </a:spcBef>
              <a:buFont typeface="Courier New" panose="02070309020205020404" pitchFamily="49" charset="0"/>
              <a:buChar char="o"/>
            </a:pPr>
            <a:r>
              <a:rPr lang="en-US" sz="2400" dirty="0"/>
              <a:t>RFIs (Request for Information) is generally done to gather information to help make decisions on what steps to take next.</a:t>
            </a:r>
          </a:p>
        </p:txBody>
      </p:sp>
      <p:sp>
        <p:nvSpPr>
          <p:cNvPr id="5" name="Date Placeholder 4">
            <a:extLst>
              <a:ext uri="{FF2B5EF4-FFF2-40B4-BE49-F238E27FC236}">
                <a16:creationId xmlns:a16="http://schemas.microsoft.com/office/drawing/2014/main" id="{5BC9C275-324B-46C5-BEBB-50E2D70AD115}"/>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09BCA55C-D28F-4E6B-ABDC-814242352F35}"/>
              </a:ext>
            </a:extLst>
          </p:cNvPr>
          <p:cNvSpPr>
            <a:spLocks noGrp="1"/>
          </p:cNvSpPr>
          <p:nvPr>
            <p:ph type="sldNum" sz="quarter" idx="12"/>
          </p:nvPr>
        </p:nvSpPr>
        <p:spPr/>
        <p:txBody>
          <a:bodyPr/>
          <a:lstStyle/>
          <a:p>
            <a:fld id="{75DC5CE6-3F7F-4812-9A3E-177DD9CE020D}" type="slidenum">
              <a:rPr lang="en-US" smtClean="0"/>
              <a:t>40</a:t>
            </a:fld>
            <a:endParaRPr lang="en-US" dirty="0"/>
          </a:p>
        </p:txBody>
      </p:sp>
      <p:pic>
        <p:nvPicPr>
          <p:cNvPr id="8" name="Picture 7">
            <a:extLst>
              <a:ext uri="{FF2B5EF4-FFF2-40B4-BE49-F238E27FC236}">
                <a16:creationId xmlns:a16="http://schemas.microsoft.com/office/drawing/2014/main" id="{20FB21BD-C019-450B-A484-BD33DC8B74A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8787336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0" y="381000"/>
            <a:ext cx="10744200" cy="1371600"/>
          </a:xfrm>
        </p:spPr>
        <p:txBody>
          <a:bodyPr>
            <a:normAutofit/>
          </a:bodyPr>
          <a:lstStyle/>
          <a:p>
            <a:r>
              <a:rPr lang="en-US" dirty="0"/>
              <a:t>Electronic bidding (eBid)</a:t>
            </a:r>
          </a:p>
        </p:txBody>
      </p:sp>
      <p:sp>
        <p:nvSpPr>
          <p:cNvPr id="3" name="Content Placeholder 2">
            <a:extLst>
              <a:ext uri="{FF2B5EF4-FFF2-40B4-BE49-F238E27FC236}">
                <a16:creationId xmlns:a16="http://schemas.microsoft.com/office/drawing/2014/main" id="{8444D4A8-27E7-41B5-A553-591F2ABEC64D}"/>
              </a:ext>
            </a:extLst>
          </p:cNvPr>
          <p:cNvSpPr>
            <a:spLocks noGrp="1"/>
          </p:cNvSpPr>
          <p:nvPr>
            <p:ph idx="1"/>
          </p:nvPr>
        </p:nvSpPr>
        <p:spPr>
          <a:xfrm>
            <a:off x="522009" y="3112783"/>
            <a:ext cx="10919381" cy="3589944"/>
          </a:xfrm>
        </p:spPr>
        <p:txBody>
          <a:bodyPr>
            <a:noAutofit/>
          </a:bodyPr>
          <a:lstStyle/>
          <a:p>
            <a:pPr marL="0" indent="0" algn="just">
              <a:buNone/>
            </a:pPr>
            <a:r>
              <a:rPr lang="en-US" sz="1900" b="1" dirty="0"/>
              <a:t>eBid</a:t>
            </a:r>
          </a:p>
          <a:p>
            <a:pPr marL="461963" indent="-461963" algn="just">
              <a:buFont typeface="Courier New" panose="02070309020205020404" pitchFamily="49" charset="0"/>
              <a:buChar char="o"/>
            </a:pPr>
            <a:r>
              <a:rPr lang="en-US" sz="1900" dirty="0"/>
              <a:t>eBid/Ion Wave is the software used to perform the competitive bidding process and s</a:t>
            </a:r>
            <a:r>
              <a:rPr lang="en-US" dirty="0"/>
              <a:t>upplier management.  P</a:t>
            </a:r>
            <a:r>
              <a:rPr lang="en-US" sz="1900" dirty="0"/>
              <a:t>otential bidders/suppliers may register and upload sealed bid proposals.  eBid can be access through the Purchasing webpage at </a:t>
            </a:r>
            <a:r>
              <a:rPr lang="en-US" sz="1900" u="sng" dirty="0">
                <a:solidFill>
                  <a:srgbClr val="000099"/>
                </a:solidFill>
              </a:rPr>
              <a:t>www.ectorcountyisd.org/ecisdbid.</a:t>
            </a:r>
          </a:p>
          <a:p>
            <a:pPr marL="0" indent="0" algn="just">
              <a:buNone/>
            </a:pPr>
            <a:endParaRPr lang="en-US" sz="1900" dirty="0"/>
          </a:p>
          <a:p>
            <a:pPr marL="0" indent="0" algn="just">
              <a:buNone/>
            </a:pPr>
            <a:r>
              <a:rPr lang="en-US" sz="1900" b="1" dirty="0"/>
              <a:t>Bid Advertisements</a:t>
            </a:r>
            <a:endParaRPr lang="en-US" sz="1900" dirty="0"/>
          </a:p>
          <a:p>
            <a:pPr marL="457200" indent="-457200" algn="just">
              <a:buFont typeface="Courier New" panose="02070309020205020404" pitchFamily="49" charset="0"/>
              <a:buChar char="o"/>
            </a:pPr>
            <a:r>
              <a:rPr lang="en-US" sz="1900" dirty="0"/>
              <a:t>Current bid/proposal solicitations are announced in the local newspaper (Odessa American) for 15 days before being awarded to a supplier.  Note:  Awards over $50,000 must be Board approved first.</a:t>
            </a:r>
          </a:p>
        </p:txBody>
      </p:sp>
      <p:pic>
        <p:nvPicPr>
          <p:cNvPr id="1026" name="Picture 2" descr="ECISD E-Bid Click Here ">
            <a:hlinkClick r:id="rId2"/>
            <a:extLst>
              <a:ext uri="{FF2B5EF4-FFF2-40B4-BE49-F238E27FC236}">
                <a16:creationId xmlns:a16="http://schemas.microsoft.com/office/drawing/2014/main" id="{6D9D927E-6831-40A5-9FB1-C927A47AB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5707" y="1223377"/>
            <a:ext cx="5077906" cy="2100984"/>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C7472B40-997E-4CBA-BB5C-793B5F9E73EA}"/>
              </a:ext>
            </a:extLst>
          </p:cNvPr>
          <p:cNvSpPr>
            <a:spLocks noGrp="1"/>
          </p:cNvSpPr>
          <p:nvPr>
            <p:ph type="dt" sz="half" idx="10"/>
          </p:nvPr>
        </p:nvSpPr>
        <p:spPr/>
        <p:txBody>
          <a:bodyPr/>
          <a:lstStyle/>
          <a:p>
            <a:r>
              <a:rPr lang="en-US" dirty="0"/>
              <a:t>July 2021</a:t>
            </a:r>
          </a:p>
        </p:txBody>
      </p:sp>
      <p:sp>
        <p:nvSpPr>
          <p:cNvPr id="5" name="Slide Number Placeholder 4">
            <a:extLst>
              <a:ext uri="{FF2B5EF4-FFF2-40B4-BE49-F238E27FC236}">
                <a16:creationId xmlns:a16="http://schemas.microsoft.com/office/drawing/2014/main" id="{E61A82EC-9501-4CB3-A07C-1888DFE977C7}"/>
              </a:ext>
            </a:extLst>
          </p:cNvPr>
          <p:cNvSpPr>
            <a:spLocks noGrp="1"/>
          </p:cNvSpPr>
          <p:nvPr>
            <p:ph type="sldNum" sz="quarter" idx="12"/>
          </p:nvPr>
        </p:nvSpPr>
        <p:spPr/>
        <p:txBody>
          <a:bodyPr/>
          <a:lstStyle/>
          <a:p>
            <a:fld id="{75DC5CE6-3F7F-4812-9A3E-177DD9CE020D}" type="slidenum">
              <a:rPr lang="en-US" smtClean="0"/>
              <a:t>41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AF100-4432-4658-89B9-ABECBAA19C15}"/>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F246F107-AB89-4B8A-8AF6-4B5AC07E4011}"/>
              </a:ext>
            </a:extLst>
          </p:cNvPr>
          <p:cNvSpPr>
            <a:spLocks noGrp="1"/>
          </p:cNvSpPr>
          <p:nvPr>
            <p:ph type="sldNum" sz="quarter" idx="12"/>
          </p:nvPr>
        </p:nvSpPr>
        <p:spPr/>
        <p:txBody>
          <a:bodyPr/>
          <a:lstStyle/>
          <a:p>
            <a:fld id="{75DC5CE6-3F7F-4812-9A3E-177DD9CE020D}" type="slidenum">
              <a:rPr lang="en-US" smtClean="0"/>
              <a:t>42</a:t>
            </a:fld>
            <a:endParaRPr lang="en-US" dirty="0"/>
          </a:p>
        </p:txBody>
      </p:sp>
      <p:sp>
        <p:nvSpPr>
          <p:cNvPr id="11" name="Title 6">
            <a:extLst>
              <a:ext uri="{FF2B5EF4-FFF2-40B4-BE49-F238E27FC236}">
                <a16:creationId xmlns:a16="http://schemas.microsoft.com/office/drawing/2014/main" id="{57C8607D-8CF1-4693-BEAA-515980722B6C}"/>
              </a:ext>
            </a:extLst>
          </p:cNvPr>
          <p:cNvSpPr txBox="1">
            <a:spLocks/>
          </p:cNvSpPr>
          <p:nvPr/>
        </p:nvSpPr>
        <p:spPr>
          <a:xfrm>
            <a:off x="609600" y="381000"/>
            <a:ext cx="11010181" cy="1371600"/>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dirty="0"/>
              <a:t>Contracts</a:t>
            </a:r>
          </a:p>
        </p:txBody>
      </p:sp>
      <p:sp>
        <p:nvSpPr>
          <p:cNvPr id="7" name="Rectangle 6">
            <a:extLst>
              <a:ext uri="{FF2B5EF4-FFF2-40B4-BE49-F238E27FC236}">
                <a16:creationId xmlns:a16="http://schemas.microsoft.com/office/drawing/2014/main" id="{20046B99-B61A-4E77-ADF0-AACBB15EBC3E}"/>
              </a:ext>
            </a:extLst>
          </p:cNvPr>
          <p:cNvSpPr/>
          <p:nvPr/>
        </p:nvSpPr>
        <p:spPr>
          <a:xfrm>
            <a:off x="609601" y="1478173"/>
            <a:ext cx="11051898" cy="2462213"/>
          </a:xfrm>
          <a:prstGeom prst="rect">
            <a:avLst/>
          </a:prstGeom>
        </p:spPr>
        <p:txBody>
          <a:bodyPr wrap="square">
            <a:spAutoFit/>
          </a:bodyPr>
          <a:lstStyle/>
          <a:p>
            <a:pPr lvl="1" indent="-457200">
              <a:lnSpc>
                <a:spcPct val="200000"/>
              </a:lnSpc>
              <a:buFont typeface="Wingdings" panose="05000000000000000000" pitchFamily="2" charset="2"/>
              <a:buChar char="v"/>
              <a:tabLst>
                <a:tab pos="457200" algn="l"/>
              </a:tabLst>
            </a:pPr>
            <a:r>
              <a:rPr lang="en-US" sz="2400" dirty="0"/>
              <a:t>All awards result in either a contract or a Purchase Order</a:t>
            </a:r>
          </a:p>
          <a:p>
            <a:pPr lvl="1" indent="-457200">
              <a:lnSpc>
                <a:spcPct val="200000"/>
              </a:lnSpc>
              <a:spcAft>
                <a:spcPts val="1200"/>
              </a:spcAft>
              <a:buFont typeface="Wingdings" panose="05000000000000000000" pitchFamily="2" charset="2"/>
              <a:buChar char="v"/>
              <a:tabLst>
                <a:tab pos="457200" algn="l"/>
              </a:tabLst>
            </a:pPr>
            <a:r>
              <a:rPr lang="en-US" sz="2400" dirty="0"/>
              <a:t>Contracts typically will have renewal options</a:t>
            </a:r>
          </a:p>
          <a:p>
            <a:pPr lvl="1" indent="-457200">
              <a:buFont typeface="Wingdings" panose="05000000000000000000" pitchFamily="2" charset="2"/>
              <a:buChar char="v"/>
              <a:tabLst>
                <a:tab pos="457200" algn="l"/>
              </a:tabLst>
            </a:pPr>
            <a:r>
              <a:rPr lang="en-US" sz="2400" dirty="0"/>
              <a:t>The number of renewals are noted in the specifications and is determined by the user’s campus or department</a:t>
            </a:r>
          </a:p>
        </p:txBody>
      </p:sp>
      <p:pic>
        <p:nvPicPr>
          <p:cNvPr id="6" name="Picture 5">
            <a:extLst>
              <a:ext uri="{FF2B5EF4-FFF2-40B4-BE49-F238E27FC236}">
                <a16:creationId xmlns:a16="http://schemas.microsoft.com/office/drawing/2014/main" id="{1CCA96C6-B5F2-421F-B807-42FFA71EB13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2721938094"/>
      </p:ext>
    </p:extLst>
  </p:cSld>
  <p:clrMapOvr>
    <a:masterClrMapping/>
  </p:clrMapOvr>
  <p:transition spd="med">
    <p:pull/>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BAF100-4432-4658-89B9-ABECBAA19C15}"/>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F246F107-AB89-4B8A-8AF6-4B5AC07E4011}"/>
              </a:ext>
            </a:extLst>
          </p:cNvPr>
          <p:cNvSpPr>
            <a:spLocks noGrp="1"/>
          </p:cNvSpPr>
          <p:nvPr>
            <p:ph type="sldNum" sz="quarter" idx="12"/>
          </p:nvPr>
        </p:nvSpPr>
        <p:spPr/>
        <p:txBody>
          <a:bodyPr/>
          <a:lstStyle/>
          <a:p>
            <a:fld id="{75DC5CE6-3F7F-4812-9A3E-177DD9CE020D}" type="slidenum">
              <a:rPr lang="en-US" smtClean="0"/>
              <a:t>43</a:t>
            </a:fld>
            <a:endParaRPr lang="en-US" dirty="0"/>
          </a:p>
        </p:txBody>
      </p:sp>
      <p:sp>
        <p:nvSpPr>
          <p:cNvPr id="11" name="Title 6">
            <a:extLst>
              <a:ext uri="{FF2B5EF4-FFF2-40B4-BE49-F238E27FC236}">
                <a16:creationId xmlns:a16="http://schemas.microsoft.com/office/drawing/2014/main" id="{57C8607D-8CF1-4693-BEAA-515980722B6C}"/>
              </a:ext>
            </a:extLst>
          </p:cNvPr>
          <p:cNvSpPr txBox="1">
            <a:spLocks/>
          </p:cNvSpPr>
          <p:nvPr/>
        </p:nvSpPr>
        <p:spPr>
          <a:xfrm>
            <a:off x="651317" y="2743200"/>
            <a:ext cx="11010181" cy="1371600"/>
          </a:xfrm>
          <a:prstGeom prst="rect">
            <a:avLst/>
          </a:prstGeom>
        </p:spPr>
        <p:txBody>
          <a:bodyPr/>
          <a:lst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a:lstStyle>
          <a:p>
            <a:r>
              <a:rPr lang="en-US" dirty="0"/>
              <a:t>On another note…</a:t>
            </a:r>
          </a:p>
        </p:txBody>
      </p:sp>
      <p:pic>
        <p:nvPicPr>
          <p:cNvPr id="6" name="Picture 5">
            <a:extLst>
              <a:ext uri="{FF2B5EF4-FFF2-40B4-BE49-F238E27FC236}">
                <a16:creationId xmlns:a16="http://schemas.microsoft.com/office/drawing/2014/main" id="{1CCA96C6-B5F2-421F-B807-42FFA71EB13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10715527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a:xfrm>
            <a:off x="471339" y="1828800"/>
            <a:ext cx="7843101" cy="4495800"/>
          </a:xfrm>
        </p:spPr>
        <p:txBody>
          <a:bodyPr>
            <a:noAutofit/>
          </a:bodyPr>
          <a:lstStyle/>
          <a:p>
            <a:pPr marL="461963" indent="-461963" algn="just">
              <a:spcBef>
                <a:spcPts val="2400"/>
              </a:spcBef>
              <a:buFont typeface="Wingdings" panose="05000000000000000000" pitchFamily="2" charset="2"/>
              <a:buChar char="v"/>
            </a:pPr>
            <a:r>
              <a:rPr lang="en-US" sz="2400" dirty="0">
                <a:solidFill>
                  <a:schemeClr val="tx1"/>
                </a:solidFill>
              </a:rPr>
              <a:t>Departments seeking to lease a copier must coordinate with the Purchasing Department.</a:t>
            </a:r>
          </a:p>
          <a:p>
            <a:pPr marL="461963" indent="-461963" algn="just">
              <a:spcBef>
                <a:spcPts val="2400"/>
              </a:spcBef>
              <a:buFont typeface="Wingdings" panose="05000000000000000000" pitchFamily="2" charset="2"/>
              <a:buChar char="v"/>
            </a:pPr>
            <a:r>
              <a:rPr lang="en-US" sz="2400" dirty="0">
                <a:solidFill>
                  <a:schemeClr val="tx1"/>
                </a:solidFill>
              </a:rPr>
              <a:t>Copiers leases are 36 months.</a:t>
            </a:r>
          </a:p>
          <a:p>
            <a:pPr marL="461963" indent="-461963" algn="just">
              <a:spcBef>
                <a:spcPts val="2400"/>
              </a:spcBef>
              <a:buFont typeface="Wingdings" panose="05000000000000000000" pitchFamily="2" charset="2"/>
              <a:buChar char="v"/>
            </a:pPr>
            <a:r>
              <a:rPr lang="en-US" sz="2400" dirty="0">
                <a:solidFill>
                  <a:schemeClr val="tx1"/>
                </a:solidFill>
              </a:rPr>
              <a:t>Copier leases are handled executed by the Purchasing Department.</a:t>
            </a:r>
          </a:p>
          <a:p>
            <a:pPr marL="461963" indent="-461963" algn="just">
              <a:spcBef>
                <a:spcPts val="2400"/>
              </a:spcBef>
              <a:buFont typeface="Wingdings" panose="05000000000000000000" pitchFamily="2" charset="2"/>
              <a:buChar char="v"/>
            </a:pPr>
            <a:r>
              <a:rPr lang="en-US" sz="2400" dirty="0">
                <a:solidFill>
                  <a:schemeClr val="tx1"/>
                </a:solidFill>
              </a:rPr>
              <a:t>Copiers requisitions are created by the Purchasing Department and are billed to the departments or campuses annually using a long-term PO. </a:t>
            </a:r>
          </a:p>
        </p:txBody>
      </p:sp>
      <p:pic>
        <p:nvPicPr>
          <p:cNvPr id="10" name="Picture 9">
            <a:extLst>
              <a:ext uri="{FF2B5EF4-FFF2-40B4-BE49-F238E27FC236}">
                <a16:creationId xmlns:a16="http://schemas.microsoft.com/office/drawing/2014/main" id="{F0E61D9A-16CB-49DE-8829-5CC321DD73C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436" t="1020" r="25340" b="2504"/>
          <a:stretch/>
        </p:blipFill>
        <p:spPr>
          <a:xfrm>
            <a:off x="9144000" y="1981200"/>
            <a:ext cx="2501658" cy="2710130"/>
          </a:xfrm>
          <a:prstGeom prst="rect">
            <a:avLst/>
          </a:prstGeom>
        </p:spPr>
      </p:pic>
      <p:sp>
        <p:nvSpPr>
          <p:cNvPr id="13" name="Title 6">
            <a:extLst>
              <a:ext uri="{FF2B5EF4-FFF2-40B4-BE49-F238E27FC236}">
                <a16:creationId xmlns:a16="http://schemas.microsoft.com/office/drawing/2014/main" id="{6A9D2451-5246-4CE4-A164-9541CD216CCE}"/>
              </a:ext>
            </a:extLst>
          </p:cNvPr>
          <p:cNvSpPr txBox="1">
            <a:spLocks/>
          </p:cNvSpPr>
          <p:nvPr/>
        </p:nvSpPr>
        <p:spPr>
          <a:xfrm>
            <a:off x="381000" y="304800"/>
            <a:ext cx="10744200" cy="1066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z="4800" dirty="0">
                <a:solidFill>
                  <a:schemeClr val="tx1">
                    <a:lumMod val="85000"/>
                    <a:lumOff val="15000"/>
                  </a:schemeClr>
                </a:solidFill>
              </a:rPr>
              <a:t>Copiers</a:t>
            </a:r>
          </a:p>
        </p:txBody>
      </p:sp>
      <p:sp>
        <p:nvSpPr>
          <p:cNvPr id="2" name="Date Placeholder 1">
            <a:extLst>
              <a:ext uri="{FF2B5EF4-FFF2-40B4-BE49-F238E27FC236}">
                <a16:creationId xmlns:a16="http://schemas.microsoft.com/office/drawing/2014/main" id="{2C1576C5-7D30-4FF5-AE73-6AF2291E1903}"/>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E0A4FD27-F8CF-4B7C-86FD-88F46E3FBA41}"/>
              </a:ext>
            </a:extLst>
          </p:cNvPr>
          <p:cNvSpPr>
            <a:spLocks noGrp="1"/>
          </p:cNvSpPr>
          <p:nvPr>
            <p:ph type="sldNum" sz="quarter" idx="12"/>
          </p:nvPr>
        </p:nvSpPr>
        <p:spPr/>
        <p:txBody>
          <a:bodyPr/>
          <a:lstStyle/>
          <a:p>
            <a:fld id="{75DC5CE6-3F7F-4812-9A3E-177DD9CE020D}" type="slidenum">
              <a:rPr lang="en-US" smtClean="0"/>
              <a:t>44</a:t>
            </a:fld>
            <a:endParaRPr lang="en-US" dirty="0"/>
          </a:p>
        </p:txBody>
      </p:sp>
      <p:pic>
        <p:nvPicPr>
          <p:cNvPr id="8" name="Picture 7">
            <a:extLst>
              <a:ext uri="{FF2B5EF4-FFF2-40B4-BE49-F238E27FC236}">
                <a16:creationId xmlns:a16="http://schemas.microsoft.com/office/drawing/2014/main" id="{FC537615-2B5C-42BF-870F-38BF320EFFF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79812" y="5849610"/>
            <a:ext cx="1286796" cy="5952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F31B19-AB84-4CE4-91B9-82F172D56672}"/>
              </a:ext>
            </a:extLst>
          </p:cNvPr>
          <p:cNvSpPr>
            <a:spLocks noGrp="1"/>
          </p:cNvSpPr>
          <p:nvPr>
            <p:ph type="title"/>
          </p:nvPr>
        </p:nvSpPr>
        <p:spPr>
          <a:xfrm>
            <a:off x="1134151" y="1678342"/>
            <a:ext cx="3079366" cy="4629330"/>
          </a:xfrm>
          <a:ln w="28575">
            <a:solidFill>
              <a:srgbClr val="793E6F"/>
            </a:solidFill>
            <a:prstDash val="sysDot"/>
          </a:ln>
          <a:effectLst>
            <a:glow rad="101600">
              <a:schemeClr val="accent5">
                <a:satMod val="175000"/>
                <a:alpha val="40000"/>
              </a:schemeClr>
            </a:glow>
            <a:outerShdw blurRad="76200" dir="13500000" sy="23000" kx="1200000" algn="br" rotWithShape="0">
              <a:prstClr val="black">
                <a:alpha val="20000"/>
              </a:prstClr>
            </a:outerShdw>
          </a:effectLst>
          <a:scene3d>
            <a:camera prst="orthographicFront"/>
            <a:lightRig rig="threePt" dir="t"/>
          </a:scene3d>
          <a:sp3d>
            <a:bevelT prst="convex"/>
          </a:sp3d>
        </p:spPr>
        <p:style>
          <a:lnRef idx="2">
            <a:schemeClr val="accent1"/>
          </a:lnRef>
          <a:fillRef idx="1">
            <a:schemeClr val="lt1"/>
          </a:fillRef>
          <a:effectRef idx="0">
            <a:schemeClr val="accent1"/>
          </a:effectRef>
          <a:fontRef idx="minor">
            <a:schemeClr val="dk1"/>
          </a:fontRef>
        </p:style>
        <p:txBody>
          <a:bodyPr>
            <a:normAutofit/>
            <a:sp3d/>
          </a:bodyPr>
          <a:lstStyle/>
          <a:p>
            <a:pPr algn="ctr"/>
            <a:r>
              <a:rPr lang="en-US" sz="2800" b="1" dirty="0">
                <a:effectLst/>
              </a:rPr>
              <a:t>Visit Purchasing</a:t>
            </a:r>
            <a:br>
              <a:rPr lang="en-US" sz="2800" b="1" dirty="0">
                <a:effectLst/>
              </a:rPr>
            </a:br>
            <a:r>
              <a:rPr lang="en-US" sz="2800" dirty="0">
                <a:effectLst/>
              </a:rPr>
              <a:t>on the </a:t>
            </a:r>
            <a:r>
              <a:rPr lang="en-US" sz="2800" u="sng" dirty="0">
                <a:effectLst/>
              </a:rPr>
              <a:t>SharePoint</a:t>
            </a:r>
            <a:r>
              <a:rPr lang="en-US" sz="2800" dirty="0">
                <a:effectLst/>
              </a:rPr>
              <a:t> site to access</a:t>
            </a:r>
            <a:br>
              <a:rPr lang="en-US" sz="2800" dirty="0">
                <a:effectLst/>
              </a:rPr>
            </a:br>
            <a:r>
              <a:rPr lang="en-US" sz="2800" b="1" dirty="0">
                <a:solidFill>
                  <a:srgbClr val="7030A0"/>
                </a:solidFill>
                <a:effectLst/>
              </a:rPr>
              <a:t>How to videos</a:t>
            </a:r>
            <a:br>
              <a:rPr lang="en-US" sz="2800" b="1" dirty="0">
                <a:solidFill>
                  <a:srgbClr val="7030A0"/>
                </a:solidFill>
                <a:effectLst/>
              </a:rPr>
            </a:br>
            <a:r>
              <a:rPr lang="en-US" sz="2800" dirty="0">
                <a:effectLst/>
              </a:rPr>
              <a:t>and</a:t>
            </a:r>
            <a:br>
              <a:rPr lang="en-US" sz="2800" dirty="0">
                <a:effectLst/>
              </a:rPr>
            </a:br>
            <a:r>
              <a:rPr lang="en-US" sz="2800" dirty="0">
                <a:effectLst/>
              </a:rPr>
              <a:t>other </a:t>
            </a:r>
            <a:r>
              <a:rPr lang="en-US" sz="2800" b="1" dirty="0">
                <a:solidFill>
                  <a:srgbClr val="FF6600"/>
                </a:solidFill>
                <a:effectLst/>
              </a:rPr>
              <a:t>Internal Documents, Forms, and Quotes</a:t>
            </a:r>
          </a:p>
        </p:txBody>
      </p:sp>
      <p:pic>
        <p:nvPicPr>
          <p:cNvPr id="2" name="Picture 1">
            <a:extLst>
              <a:ext uri="{FF2B5EF4-FFF2-40B4-BE49-F238E27FC236}">
                <a16:creationId xmlns:a16="http://schemas.microsoft.com/office/drawing/2014/main" id="{9EE7134A-4FC4-4BCD-B45D-4F4304D92FDE}"/>
              </a:ext>
            </a:extLst>
          </p:cNvPr>
          <p:cNvPicPr>
            <a:picLocks noChangeAspect="1"/>
          </p:cNvPicPr>
          <p:nvPr/>
        </p:nvPicPr>
        <p:blipFill>
          <a:blip r:embed="rId2"/>
          <a:stretch>
            <a:fillRect/>
          </a:stretch>
        </p:blipFill>
        <p:spPr>
          <a:xfrm>
            <a:off x="4614195" y="1844215"/>
            <a:ext cx="7021624" cy="4297584"/>
          </a:xfrm>
          <a:prstGeom prst="rect">
            <a:avLst/>
          </a:prstGeom>
          <a:solidFill>
            <a:srgbClr val="FFFFFF">
              <a:shade val="85000"/>
            </a:srgbClr>
          </a:solidFill>
          <a:ln w="12700" cap="sq">
            <a:solidFill>
              <a:srgbClr val="793E6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ECB03F2-2012-4C51-9D7B-BB2E6647935B}"/>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38089" y="318798"/>
            <a:ext cx="5454392" cy="1070904"/>
          </a:xfrm>
          <a:prstGeom prst="rect">
            <a:avLst/>
          </a:prstGeom>
        </p:spPr>
      </p:pic>
      <p:sp>
        <p:nvSpPr>
          <p:cNvPr id="22" name="TextBox 21">
            <a:extLst>
              <a:ext uri="{FF2B5EF4-FFF2-40B4-BE49-F238E27FC236}">
                <a16:creationId xmlns:a16="http://schemas.microsoft.com/office/drawing/2014/main" id="{E627EC1A-C0FD-40EC-8242-BDB3C6DACF44}"/>
              </a:ext>
            </a:extLst>
          </p:cNvPr>
          <p:cNvSpPr txBox="1"/>
          <p:nvPr/>
        </p:nvSpPr>
        <p:spPr>
          <a:xfrm>
            <a:off x="2195579" y="7050825"/>
            <a:ext cx="9525000" cy="230832"/>
          </a:xfrm>
          <a:prstGeom prst="rect">
            <a:avLst/>
          </a:prstGeom>
          <a:noFill/>
        </p:spPr>
        <p:txBody>
          <a:bodyPr wrap="square" rtlCol="0">
            <a:spAutoFit/>
          </a:bodyPr>
          <a:lstStyle/>
          <a:p>
            <a:r>
              <a:rPr lang="en-US" sz="900" dirty="0">
                <a:hlinkClick r:id="rId5" tooltip="https://justicehub.org/article/coming-soon/"/>
              </a:rPr>
              <a:t>This Photo</a:t>
            </a:r>
            <a:r>
              <a:rPr lang="en-US" sz="900" dirty="0"/>
              <a:t> by Unknown Author is licensed under </a:t>
            </a:r>
            <a:r>
              <a:rPr lang="en-US" sz="900" dirty="0">
                <a:hlinkClick r:id="rId6" tooltip="https://creativecommons.org/licenses/by-nd/3.0/"/>
              </a:rPr>
              <a:t>CC BY-ND</a:t>
            </a:r>
            <a:endParaRPr lang="en-US" sz="900" dirty="0"/>
          </a:p>
        </p:txBody>
      </p:sp>
      <p:sp>
        <p:nvSpPr>
          <p:cNvPr id="3" name="Date Placeholder 2">
            <a:extLst>
              <a:ext uri="{FF2B5EF4-FFF2-40B4-BE49-F238E27FC236}">
                <a16:creationId xmlns:a16="http://schemas.microsoft.com/office/drawing/2014/main" id="{568EF096-41D9-481F-BFC3-BC32BB5E4294}"/>
              </a:ext>
            </a:extLst>
          </p:cNvPr>
          <p:cNvSpPr>
            <a:spLocks noGrp="1"/>
          </p:cNvSpPr>
          <p:nvPr>
            <p:ph type="dt" sz="half" idx="10"/>
          </p:nvPr>
        </p:nvSpPr>
        <p:spPr/>
        <p:txBody>
          <a:bodyPr/>
          <a:lstStyle/>
          <a:p>
            <a:r>
              <a:rPr lang="en-US" dirty="0"/>
              <a:t>July 2021</a:t>
            </a:r>
          </a:p>
        </p:txBody>
      </p:sp>
      <p:sp>
        <p:nvSpPr>
          <p:cNvPr id="6" name="Slide Number Placeholder 5">
            <a:extLst>
              <a:ext uri="{FF2B5EF4-FFF2-40B4-BE49-F238E27FC236}">
                <a16:creationId xmlns:a16="http://schemas.microsoft.com/office/drawing/2014/main" id="{8053C110-15D6-4878-9D0E-C8C22AF1D580}"/>
              </a:ext>
            </a:extLst>
          </p:cNvPr>
          <p:cNvSpPr>
            <a:spLocks noGrp="1"/>
          </p:cNvSpPr>
          <p:nvPr>
            <p:ph type="sldNum" sz="quarter" idx="12"/>
          </p:nvPr>
        </p:nvSpPr>
        <p:spPr/>
        <p:txBody>
          <a:bodyPr/>
          <a:lstStyle/>
          <a:p>
            <a:fld id="{75DC5CE6-3F7F-4812-9A3E-177DD9CE020D}" type="slidenum">
              <a:rPr lang="en-US" smtClean="0"/>
              <a:t>45</a:t>
            </a:fld>
            <a:endParaRPr lang="en-US" dirty="0"/>
          </a:p>
        </p:txBody>
      </p:sp>
    </p:spTree>
    <p:extLst>
      <p:ext uri="{BB962C8B-B14F-4D97-AF65-F5344CB8AC3E}">
        <p14:creationId xmlns:p14="http://schemas.microsoft.com/office/powerpoint/2010/main" val="1694197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Placeholder 31" descr="hand clapping">
            <a:extLst>
              <a:ext uri="{FF2B5EF4-FFF2-40B4-BE49-F238E27FC236}">
                <a16:creationId xmlns:a16="http://schemas.microsoft.com/office/drawing/2014/main" id="{AAB6EE12-FEF8-FB41-A909-0DA61D7725C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14" name="Title 13">
            <a:extLst>
              <a:ext uri="{FF2B5EF4-FFF2-40B4-BE49-F238E27FC236}">
                <a16:creationId xmlns:a16="http://schemas.microsoft.com/office/drawing/2014/main" id="{6C38D7A9-9299-4108-BB08-026F4B9CAE7B}"/>
              </a:ext>
            </a:extLst>
          </p:cNvPr>
          <p:cNvSpPr>
            <a:spLocks noGrp="1"/>
          </p:cNvSpPr>
          <p:nvPr>
            <p:ph type="ctrTitle"/>
          </p:nvPr>
        </p:nvSpPr>
        <p:spPr/>
        <p:txBody>
          <a:bodyPr/>
          <a:lstStyle/>
          <a:p>
            <a:r>
              <a:rPr lang="en-US" dirty="0"/>
              <a:t>Thank You</a:t>
            </a:r>
          </a:p>
        </p:txBody>
      </p:sp>
      <p:sp>
        <p:nvSpPr>
          <p:cNvPr id="12" name="Slide Number Placeholder 11">
            <a:extLst>
              <a:ext uri="{FF2B5EF4-FFF2-40B4-BE49-F238E27FC236}">
                <a16:creationId xmlns:a16="http://schemas.microsoft.com/office/drawing/2014/main" id="{91814EC9-246A-4C6E-941E-5774FE72F08E}"/>
              </a:ext>
            </a:extLst>
          </p:cNvPr>
          <p:cNvSpPr>
            <a:spLocks noGrp="1"/>
          </p:cNvSpPr>
          <p:nvPr>
            <p:ph type="sldNum" sz="quarter" idx="20"/>
          </p:nvPr>
        </p:nvSpPr>
        <p:spPr>
          <a:xfrm>
            <a:off x="11640833" y="0"/>
            <a:ext cx="551167" cy="365125"/>
          </a:xfrm>
          <a:solidFill>
            <a:schemeClr val="tx1">
              <a:lumMod val="95000"/>
              <a:lumOff val="5000"/>
            </a:schemeClr>
          </a:solidFill>
        </p:spPr>
        <p:txBody>
          <a:bodyPr/>
          <a:lstStyle/>
          <a:p>
            <a:fld id="{19B51A1E-902D-48AF-9020-955120F399B6}" type="slidenum">
              <a:rPr lang="en-US" smtClean="0"/>
              <a:pPr/>
              <a:t>46</a:t>
            </a:fld>
            <a:endParaRPr lang="en-US" dirty="0"/>
          </a:p>
        </p:txBody>
      </p:sp>
      <p:sp>
        <p:nvSpPr>
          <p:cNvPr id="7" name="TextBox 6">
            <a:extLst>
              <a:ext uri="{FF2B5EF4-FFF2-40B4-BE49-F238E27FC236}">
                <a16:creationId xmlns:a16="http://schemas.microsoft.com/office/drawing/2014/main" id="{1B574599-5DFB-4DAD-8BE9-43E6429AB4ED}"/>
              </a:ext>
            </a:extLst>
          </p:cNvPr>
          <p:cNvSpPr txBox="1"/>
          <p:nvPr/>
        </p:nvSpPr>
        <p:spPr>
          <a:xfrm>
            <a:off x="172529" y="6467470"/>
            <a:ext cx="1716656" cy="246221"/>
          </a:xfrm>
          <a:prstGeom prst="rect">
            <a:avLst/>
          </a:prstGeom>
          <a:noFill/>
        </p:spPr>
        <p:txBody>
          <a:bodyPr wrap="square" rtlCol="0">
            <a:spAutoFit/>
          </a:bodyPr>
          <a:lstStyle/>
          <a:p>
            <a:r>
              <a:rPr lang="en-US" sz="1000" dirty="0">
                <a:latin typeface="Century Gothic" panose="020B0502020202020204" pitchFamily="34" charset="0"/>
              </a:rPr>
              <a:t>July 2021</a:t>
            </a:r>
          </a:p>
        </p:txBody>
      </p:sp>
      <p:pic>
        <p:nvPicPr>
          <p:cNvPr id="10" name="Picture 9">
            <a:extLst>
              <a:ext uri="{FF2B5EF4-FFF2-40B4-BE49-F238E27FC236}">
                <a16:creationId xmlns:a16="http://schemas.microsoft.com/office/drawing/2014/main" id="{10994BFA-AA0E-400F-873C-34CA3FAFC48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4153678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4404" y="716437"/>
            <a:ext cx="10803192" cy="4980906"/>
          </a:xfrm>
        </p:spPr>
        <p:txBody>
          <a:bodyPr>
            <a:noAutofit/>
          </a:bodyPr>
          <a:lstStyle/>
          <a:p>
            <a:pPr marL="0" indent="0" algn="just">
              <a:buNone/>
            </a:pPr>
            <a:r>
              <a:rPr lang="en-US" sz="2400" dirty="0"/>
              <a:t>ADDITIONALLY, ECISD is a taxing entity so we must follow the laws and regulations of the State of Texas.  These laws and regulations are in the Board Policy CH (Legal), CH (Local), and CH (Regulation).</a:t>
            </a:r>
          </a:p>
          <a:p>
            <a:pPr marL="0" indent="0" algn="just">
              <a:buNone/>
            </a:pPr>
            <a:endParaRPr lang="en-US" sz="2400" dirty="0"/>
          </a:p>
          <a:p>
            <a:pPr marL="0" indent="0" algn="just">
              <a:buNone/>
            </a:pPr>
            <a:r>
              <a:rPr lang="en-US" sz="2400" dirty="0"/>
              <a:t>These Purchasing laws and regulations can be found on the District’s webpage:</a:t>
            </a:r>
          </a:p>
          <a:p>
            <a:pPr lvl="1" algn="just">
              <a:spcBef>
                <a:spcPts val="2400"/>
              </a:spcBef>
              <a:buFont typeface="Wingdings" panose="05000000000000000000" pitchFamily="2" charset="2"/>
              <a:buChar char="Ø"/>
            </a:pPr>
            <a:r>
              <a:rPr lang="en-US" sz="2400" dirty="0"/>
              <a:t>Go to </a:t>
            </a:r>
            <a:r>
              <a:rPr lang="en-US" sz="2400" b="1" dirty="0">
                <a:solidFill>
                  <a:srgbClr val="000099"/>
                </a:solidFill>
                <a:hlinkClick r:id="rId2">
                  <a:extLst>
                    <a:ext uri="{A12FA001-AC4F-418D-AE19-62706E023703}">
                      <ahyp:hlinkClr xmlns:ahyp="http://schemas.microsoft.com/office/drawing/2018/hyperlinkcolor" val="tx"/>
                    </a:ext>
                  </a:extLst>
                </a:hlinkClick>
              </a:rPr>
              <a:t>https://www.ectorcountyisd.org/Page/1</a:t>
            </a:r>
            <a:endParaRPr lang="en-US" sz="2400" b="1" dirty="0">
              <a:solidFill>
                <a:srgbClr val="000099"/>
              </a:solidFill>
            </a:endParaRPr>
          </a:p>
          <a:p>
            <a:pPr lvl="1" algn="just">
              <a:spcBef>
                <a:spcPts val="2400"/>
              </a:spcBef>
              <a:buFont typeface="Wingdings" panose="05000000000000000000" pitchFamily="2" charset="2"/>
              <a:buChar char="Ø"/>
            </a:pPr>
            <a:r>
              <a:rPr lang="en-US" sz="2400" dirty="0"/>
              <a:t>Hover over </a:t>
            </a:r>
            <a:r>
              <a:rPr lang="en-US" sz="2400" b="1" dirty="0"/>
              <a:t>Our District </a:t>
            </a:r>
            <a:r>
              <a:rPr lang="en-US" sz="2400" dirty="0"/>
              <a:t>and click on </a:t>
            </a:r>
            <a:r>
              <a:rPr lang="en-US" sz="2400" b="1" dirty="0"/>
              <a:t>Board of Trustees</a:t>
            </a:r>
          </a:p>
          <a:p>
            <a:pPr lvl="1" algn="just">
              <a:spcBef>
                <a:spcPts val="2400"/>
              </a:spcBef>
              <a:buFont typeface="Wingdings" panose="05000000000000000000" pitchFamily="2" charset="2"/>
              <a:buChar char="Ø"/>
            </a:pPr>
            <a:r>
              <a:rPr lang="en-US" sz="2400" dirty="0"/>
              <a:t>Click on </a:t>
            </a:r>
            <a:r>
              <a:rPr lang="en-US" sz="2400" b="1" dirty="0"/>
              <a:t>Board Policy Online</a:t>
            </a:r>
            <a:r>
              <a:rPr lang="en-US" sz="2400" dirty="0"/>
              <a:t> to review the policies in detail</a:t>
            </a:r>
          </a:p>
        </p:txBody>
      </p:sp>
      <p:sp>
        <p:nvSpPr>
          <p:cNvPr id="3" name="Date Placeholder 2">
            <a:extLst>
              <a:ext uri="{FF2B5EF4-FFF2-40B4-BE49-F238E27FC236}">
                <a16:creationId xmlns:a16="http://schemas.microsoft.com/office/drawing/2014/main" id="{4680C412-A95D-4010-B46A-CDD6DCB24965}"/>
              </a:ext>
            </a:extLst>
          </p:cNvPr>
          <p:cNvSpPr>
            <a:spLocks noGrp="1"/>
          </p:cNvSpPr>
          <p:nvPr>
            <p:ph type="dt" sz="half" idx="10"/>
          </p:nvPr>
        </p:nvSpPr>
        <p:spPr/>
        <p:txBody>
          <a:bodyPr/>
          <a:lstStyle/>
          <a:p>
            <a:r>
              <a:rPr lang="en-US" dirty="0"/>
              <a:t>July 2021</a:t>
            </a:r>
          </a:p>
        </p:txBody>
      </p:sp>
      <p:sp>
        <p:nvSpPr>
          <p:cNvPr id="6" name="Slide Number Placeholder 5">
            <a:extLst>
              <a:ext uri="{FF2B5EF4-FFF2-40B4-BE49-F238E27FC236}">
                <a16:creationId xmlns:a16="http://schemas.microsoft.com/office/drawing/2014/main" id="{0D770BBF-3505-4BB4-9DF9-16741BA2A0B3}"/>
              </a:ext>
            </a:extLst>
          </p:cNvPr>
          <p:cNvSpPr>
            <a:spLocks noGrp="1"/>
          </p:cNvSpPr>
          <p:nvPr>
            <p:ph type="sldNum" sz="quarter" idx="12"/>
          </p:nvPr>
        </p:nvSpPr>
        <p:spPr/>
        <p:txBody>
          <a:bodyPr/>
          <a:lstStyle/>
          <a:p>
            <a:fld id="{75DC5CE6-3F7F-4812-9A3E-177DD9CE020D}" type="slidenum">
              <a:rPr lang="en-US" smtClean="0"/>
              <a:t>5</a:t>
            </a:fld>
            <a:endParaRPr lang="en-US" dirty="0"/>
          </a:p>
        </p:txBody>
      </p:sp>
      <p:pic>
        <p:nvPicPr>
          <p:cNvPr id="7" name="Picture 6">
            <a:extLst>
              <a:ext uri="{FF2B5EF4-FFF2-40B4-BE49-F238E27FC236}">
                <a16:creationId xmlns:a16="http://schemas.microsoft.com/office/drawing/2014/main" id="{1358ABFC-D35E-4CC9-921C-6825C2F005D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29517496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795B7-9820-4687-8441-4B8CA1F505EF}"/>
              </a:ext>
            </a:extLst>
          </p:cNvPr>
          <p:cNvSpPr>
            <a:spLocks noGrp="1"/>
          </p:cNvSpPr>
          <p:nvPr>
            <p:ph type="title"/>
          </p:nvPr>
        </p:nvSpPr>
        <p:spPr>
          <a:xfrm>
            <a:off x="274320" y="276008"/>
            <a:ext cx="11658600" cy="1106072"/>
          </a:xfrm>
        </p:spPr>
        <p:txBody>
          <a:bodyPr>
            <a:normAutofit fontScale="90000"/>
          </a:bodyPr>
          <a:lstStyle/>
          <a:p>
            <a:pPr algn="ctr"/>
            <a:r>
              <a:rPr lang="en-US" dirty="0"/>
              <a:t>Administrative Procedures Manual (APM)</a:t>
            </a:r>
            <a:br>
              <a:rPr lang="en-US" dirty="0"/>
            </a:br>
            <a:r>
              <a:rPr lang="en-US" sz="2200" dirty="0">
                <a:solidFill>
                  <a:srgbClr val="000099"/>
                </a:solidFill>
              </a:rPr>
              <a:t>ECISD webpage &gt; Departments &gt; Finance Division &gt; Administrative Procedures Manual</a:t>
            </a:r>
          </a:p>
        </p:txBody>
      </p:sp>
      <p:sp>
        <p:nvSpPr>
          <p:cNvPr id="3" name="Date Placeholder 2">
            <a:extLst>
              <a:ext uri="{FF2B5EF4-FFF2-40B4-BE49-F238E27FC236}">
                <a16:creationId xmlns:a16="http://schemas.microsoft.com/office/drawing/2014/main" id="{0CD0835E-8EC9-4FB0-BEA4-566E55B50F7D}"/>
              </a:ext>
            </a:extLst>
          </p:cNvPr>
          <p:cNvSpPr>
            <a:spLocks noGrp="1"/>
          </p:cNvSpPr>
          <p:nvPr>
            <p:ph type="dt" sz="half" idx="10"/>
          </p:nvPr>
        </p:nvSpPr>
        <p:spPr/>
        <p:txBody>
          <a:bodyPr/>
          <a:lstStyle/>
          <a:p>
            <a:r>
              <a:rPr lang="en-US"/>
              <a:t>July 2021</a:t>
            </a:r>
            <a:endParaRPr lang="en-US" dirty="0"/>
          </a:p>
        </p:txBody>
      </p:sp>
      <p:sp>
        <p:nvSpPr>
          <p:cNvPr id="4" name="Slide Number Placeholder 3">
            <a:extLst>
              <a:ext uri="{FF2B5EF4-FFF2-40B4-BE49-F238E27FC236}">
                <a16:creationId xmlns:a16="http://schemas.microsoft.com/office/drawing/2014/main" id="{7DFE2424-1B50-4E2A-BA34-0714BFA183EA}"/>
              </a:ext>
            </a:extLst>
          </p:cNvPr>
          <p:cNvSpPr>
            <a:spLocks noGrp="1"/>
          </p:cNvSpPr>
          <p:nvPr>
            <p:ph type="sldNum" sz="quarter" idx="12"/>
          </p:nvPr>
        </p:nvSpPr>
        <p:spPr/>
        <p:txBody>
          <a:bodyPr/>
          <a:lstStyle/>
          <a:p>
            <a:fld id="{75DC5CE6-3F7F-4812-9A3E-177DD9CE020D}" type="slidenum">
              <a:rPr lang="en-US" smtClean="0"/>
              <a:t>6</a:t>
            </a:fld>
            <a:endParaRPr lang="en-US" dirty="0"/>
          </a:p>
        </p:txBody>
      </p:sp>
      <p:pic>
        <p:nvPicPr>
          <p:cNvPr id="13" name="Picture 12">
            <a:extLst>
              <a:ext uri="{FF2B5EF4-FFF2-40B4-BE49-F238E27FC236}">
                <a16:creationId xmlns:a16="http://schemas.microsoft.com/office/drawing/2014/main" id="{387ABD9E-8050-44F0-8BEE-9F42EDA113A9}"/>
              </a:ext>
            </a:extLst>
          </p:cNvPr>
          <p:cNvPicPr>
            <a:picLocks noChangeAspect="1"/>
          </p:cNvPicPr>
          <p:nvPr/>
        </p:nvPicPr>
        <p:blipFill rotWithShape="1">
          <a:blip r:embed="rId2"/>
          <a:srcRect b="48558"/>
          <a:stretch/>
        </p:blipFill>
        <p:spPr>
          <a:xfrm>
            <a:off x="2850038" y="1504408"/>
            <a:ext cx="7208362" cy="2549118"/>
          </a:xfrm>
          <a:prstGeom prst="rect">
            <a:avLst/>
          </a:prstGeom>
        </p:spPr>
      </p:pic>
      <p:sp>
        <p:nvSpPr>
          <p:cNvPr id="14" name="Rectangle 13">
            <a:extLst>
              <a:ext uri="{FF2B5EF4-FFF2-40B4-BE49-F238E27FC236}">
                <a16:creationId xmlns:a16="http://schemas.microsoft.com/office/drawing/2014/main" id="{2F10530B-74E5-4FF8-9339-F4CDE6C1020C}"/>
              </a:ext>
            </a:extLst>
          </p:cNvPr>
          <p:cNvSpPr/>
          <p:nvPr/>
        </p:nvSpPr>
        <p:spPr>
          <a:xfrm>
            <a:off x="2933308" y="2658360"/>
            <a:ext cx="1289900" cy="392044"/>
          </a:xfrm>
          <a:prstGeom prst="rect">
            <a:avLst/>
          </a:prstGeom>
          <a:noFill/>
          <a:ln w="38100">
            <a:solidFill>
              <a:srgbClr val="A7C7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4AAB44-8366-4C8E-A1BA-CF7CF3A54157}"/>
              </a:ext>
            </a:extLst>
          </p:cNvPr>
          <p:cNvSpPr txBox="1"/>
          <p:nvPr/>
        </p:nvSpPr>
        <p:spPr>
          <a:xfrm>
            <a:off x="2850038" y="4204356"/>
            <a:ext cx="7208362" cy="2308324"/>
          </a:xfrm>
          <a:prstGeom prst="rect">
            <a:avLst/>
          </a:prstGeom>
          <a:noFill/>
        </p:spPr>
        <p:txBody>
          <a:bodyPr wrap="square" rtlCol="0">
            <a:spAutoFit/>
          </a:bodyPr>
          <a:lstStyle/>
          <a:p>
            <a:pPr algn="ctr"/>
            <a:r>
              <a:rPr lang="en-US" b="1" dirty="0"/>
              <a:t>The Administrative Procedures Manual (APM) is an administrative business operating and federal procedures manual that contains policies and procedures dealing mostly with the finance, procurement, travel, federal regulations, and the administrative side of the district.</a:t>
            </a:r>
          </a:p>
          <a:p>
            <a:pPr algn="ctr"/>
            <a:endParaRPr lang="en-US" b="1" dirty="0"/>
          </a:p>
          <a:p>
            <a:pPr algn="ctr"/>
            <a:r>
              <a:rPr lang="en-US" b="1" dirty="0"/>
              <a:t>This online document is the official Administrative Procedures Manual.</a:t>
            </a:r>
          </a:p>
        </p:txBody>
      </p:sp>
    </p:spTree>
    <p:extLst>
      <p:ext uri="{BB962C8B-B14F-4D97-AF65-F5344CB8AC3E}">
        <p14:creationId xmlns:p14="http://schemas.microsoft.com/office/powerpoint/2010/main" val="1479195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F91D4-9338-4795-A85C-2D6235576CC9}"/>
              </a:ext>
            </a:extLst>
          </p:cNvPr>
          <p:cNvSpPr>
            <a:spLocks noGrp="1"/>
          </p:cNvSpPr>
          <p:nvPr>
            <p:ph type="title"/>
          </p:nvPr>
        </p:nvSpPr>
        <p:spPr>
          <a:xfrm>
            <a:off x="678611" y="431322"/>
            <a:ext cx="10058400" cy="1371600"/>
          </a:xfrm>
        </p:spPr>
        <p:txBody>
          <a:bodyPr>
            <a:normAutofit/>
          </a:bodyPr>
          <a:lstStyle/>
          <a:p>
            <a:pPr>
              <a:lnSpc>
                <a:spcPct val="100000"/>
              </a:lnSpc>
            </a:pPr>
            <a:r>
              <a:rPr lang="en-US" dirty="0"/>
              <a:t>Purchasing Processes</a:t>
            </a:r>
          </a:p>
        </p:txBody>
      </p:sp>
      <p:graphicFrame>
        <p:nvGraphicFramePr>
          <p:cNvPr id="5" name="Diagram 4">
            <a:extLst>
              <a:ext uri="{FF2B5EF4-FFF2-40B4-BE49-F238E27FC236}">
                <a16:creationId xmlns:a16="http://schemas.microsoft.com/office/drawing/2014/main" id="{9D75F33E-6596-4C02-95E5-2A4A548F2349}"/>
              </a:ext>
            </a:extLst>
          </p:cNvPr>
          <p:cNvGraphicFramePr/>
          <p:nvPr>
            <p:extLst/>
          </p:nvPr>
        </p:nvGraphicFramePr>
        <p:xfrm>
          <a:off x="2432649" y="1802922"/>
          <a:ext cx="7332453" cy="45892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F4ED425E-CA5A-4696-8E4F-C2E2BD5A9339}"/>
              </a:ext>
            </a:extLst>
          </p:cNvPr>
          <p:cNvSpPr>
            <a:spLocks noGrp="1"/>
          </p:cNvSpPr>
          <p:nvPr>
            <p:ph type="dt" sz="half" idx="10"/>
          </p:nvPr>
        </p:nvSpPr>
        <p:spPr/>
        <p:txBody>
          <a:bodyPr/>
          <a:lstStyle/>
          <a:p>
            <a:r>
              <a:rPr lang="en-US" dirty="0"/>
              <a:t>July 2021</a:t>
            </a:r>
          </a:p>
        </p:txBody>
      </p:sp>
      <p:sp>
        <p:nvSpPr>
          <p:cNvPr id="7" name="Slide Number Placeholder 6">
            <a:extLst>
              <a:ext uri="{FF2B5EF4-FFF2-40B4-BE49-F238E27FC236}">
                <a16:creationId xmlns:a16="http://schemas.microsoft.com/office/drawing/2014/main" id="{67ABF646-0D55-4608-826F-1DA9AFA3083E}"/>
              </a:ext>
            </a:extLst>
          </p:cNvPr>
          <p:cNvSpPr>
            <a:spLocks noGrp="1"/>
          </p:cNvSpPr>
          <p:nvPr>
            <p:ph type="sldNum" sz="quarter" idx="12"/>
          </p:nvPr>
        </p:nvSpPr>
        <p:spPr/>
        <p:txBody>
          <a:bodyPr/>
          <a:lstStyle/>
          <a:p>
            <a:fld id="{75DC5CE6-3F7F-4812-9A3E-177DD9CE020D}" type="slidenum">
              <a:rPr lang="en-US" smtClean="0"/>
              <a:t>7</a:t>
            </a:fld>
            <a:endParaRPr lang="en-US" dirty="0"/>
          </a:p>
        </p:txBody>
      </p:sp>
      <p:pic>
        <p:nvPicPr>
          <p:cNvPr id="8" name="Picture 7">
            <a:extLst>
              <a:ext uri="{FF2B5EF4-FFF2-40B4-BE49-F238E27FC236}">
                <a16:creationId xmlns:a16="http://schemas.microsoft.com/office/drawing/2014/main" id="{9A6DB1AC-9407-4120-8A63-6C66CB7358F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Tree>
    <p:extLst>
      <p:ext uri="{BB962C8B-B14F-4D97-AF65-F5344CB8AC3E}">
        <p14:creationId xmlns:p14="http://schemas.microsoft.com/office/powerpoint/2010/main" val="376447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EDC5D-441D-4063-A9A2-24F39DC7C69C}"/>
              </a:ext>
            </a:extLst>
          </p:cNvPr>
          <p:cNvSpPr txBox="1"/>
          <p:nvPr/>
        </p:nvSpPr>
        <p:spPr>
          <a:xfrm>
            <a:off x="661358" y="1555617"/>
            <a:ext cx="10610491" cy="3847207"/>
          </a:xfrm>
          <a:prstGeom prst="rect">
            <a:avLst/>
          </a:prstGeom>
          <a:noFill/>
        </p:spPr>
        <p:txBody>
          <a:bodyPr wrap="square" rtlCol="0">
            <a:spAutoFit/>
          </a:bodyPr>
          <a:lstStyle/>
          <a:p>
            <a:pPr>
              <a:lnSpc>
                <a:spcPct val="100000"/>
              </a:lnSpc>
            </a:pPr>
            <a:endParaRPr lang="en-US" sz="4000" dirty="0"/>
          </a:p>
          <a:p>
            <a:pPr marL="1371600" lvl="2" indent="-914400">
              <a:buFont typeface="Wingdings" panose="05000000000000000000" pitchFamily="2" charset="2"/>
              <a:buChar char="v"/>
            </a:pPr>
            <a:r>
              <a:rPr lang="en-US" sz="4000" dirty="0"/>
              <a:t>Determine the need</a:t>
            </a:r>
          </a:p>
          <a:p>
            <a:pPr lvl="4" indent="-457200">
              <a:buFont typeface="Arial" panose="020B0604020202020204" pitchFamily="34" charset="0"/>
              <a:buChar char="•"/>
            </a:pPr>
            <a:r>
              <a:rPr lang="en-US" sz="2800" dirty="0">
                <a:solidFill>
                  <a:srgbClr val="2D9FAB"/>
                </a:solidFill>
                <a:latin typeface="+mj-lt"/>
              </a:rPr>
              <a:t>The need is identified by the user’s department</a:t>
            </a:r>
          </a:p>
          <a:p>
            <a:pPr marL="1371600" lvl="2" indent="-914400">
              <a:buFont typeface="Wingdings" panose="05000000000000000000" pitchFamily="2" charset="2"/>
              <a:buChar char="v"/>
            </a:pPr>
            <a:endParaRPr lang="en-US" sz="4000" dirty="0"/>
          </a:p>
          <a:p>
            <a:pPr marL="1371600" lvl="2" indent="-914400">
              <a:buFont typeface="Wingdings" panose="05000000000000000000" pitchFamily="2" charset="2"/>
              <a:buChar char="v"/>
            </a:pPr>
            <a:r>
              <a:rPr lang="en-US" sz="4000" dirty="0"/>
              <a:t>Explore and select a vendor</a:t>
            </a:r>
          </a:p>
          <a:p>
            <a:pPr lvl="4" indent="-457200">
              <a:buFont typeface="Arial" panose="020B0604020202020204" pitchFamily="34" charset="0"/>
              <a:buChar char="•"/>
            </a:pPr>
            <a:r>
              <a:rPr lang="en-US" sz="2800" dirty="0">
                <a:solidFill>
                  <a:srgbClr val="2D9FAB"/>
                </a:solidFill>
                <a:latin typeface="+mj-lt"/>
              </a:rPr>
              <a:t>Do your due diligence</a:t>
            </a:r>
          </a:p>
          <a:p>
            <a:pPr lvl="4" indent="-457200">
              <a:buFont typeface="Arial" panose="020B0604020202020204" pitchFamily="34" charset="0"/>
              <a:buChar char="•"/>
            </a:pPr>
            <a:r>
              <a:rPr lang="en-US" sz="2800" dirty="0">
                <a:solidFill>
                  <a:srgbClr val="2D9FAB"/>
                </a:solidFill>
                <a:latin typeface="+mj-lt"/>
              </a:rPr>
              <a:t>Get at least two quotes</a:t>
            </a:r>
          </a:p>
        </p:txBody>
      </p:sp>
      <p:sp>
        <p:nvSpPr>
          <p:cNvPr id="2" name="Date Placeholder 1">
            <a:extLst>
              <a:ext uri="{FF2B5EF4-FFF2-40B4-BE49-F238E27FC236}">
                <a16:creationId xmlns:a16="http://schemas.microsoft.com/office/drawing/2014/main" id="{ED7535DA-EB04-4871-8F37-2BA6ED70E2A8}"/>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9EDB4BD6-4F6C-4519-BB12-34A3F203D9A2}"/>
              </a:ext>
            </a:extLst>
          </p:cNvPr>
          <p:cNvSpPr>
            <a:spLocks noGrp="1"/>
          </p:cNvSpPr>
          <p:nvPr>
            <p:ph type="sldNum" sz="quarter" idx="12"/>
          </p:nvPr>
        </p:nvSpPr>
        <p:spPr/>
        <p:txBody>
          <a:bodyPr/>
          <a:lstStyle/>
          <a:p>
            <a:fld id="{75DC5CE6-3F7F-4812-9A3E-177DD9CE020D}" type="slidenum">
              <a:rPr lang="en-US" smtClean="0"/>
              <a:t>8</a:t>
            </a:fld>
            <a:endParaRPr lang="en-US" dirty="0"/>
          </a:p>
        </p:txBody>
      </p:sp>
      <p:pic>
        <p:nvPicPr>
          <p:cNvPr id="6" name="Picture 5">
            <a:extLst>
              <a:ext uri="{FF2B5EF4-FFF2-40B4-BE49-F238E27FC236}">
                <a16:creationId xmlns:a16="http://schemas.microsoft.com/office/drawing/2014/main" id="{B16F4D54-EDFD-486D-865B-0E2402BE32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7" name="TextBox 6">
            <a:extLst>
              <a:ext uri="{FF2B5EF4-FFF2-40B4-BE49-F238E27FC236}">
                <a16:creationId xmlns:a16="http://schemas.microsoft.com/office/drawing/2014/main" id="{9C2A9BE7-0F2C-46D9-9085-703817E9AB45}"/>
              </a:ext>
            </a:extLst>
          </p:cNvPr>
          <p:cNvSpPr txBox="1"/>
          <p:nvPr/>
        </p:nvSpPr>
        <p:spPr>
          <a:xfrm>
            <a:off x="661358" y="724620"/>
            <a:ext cx="9713344" cy="830997"/>
          </a:xfrm>
          <a:prstGeom prst="rect">
            <a:avLst/>
          </a:prstGeom>
          <a:noFill/>
        </p:spPr>
        <p:txBody>
          <a:bodyPr wrap="square" rtlCol="0">
            <a:spAutoFit/>
          </a:bodyPr>
          <a:lstStyle/>
          <a:p>
            <a:r>
              <a:rPr lang="en-US" sz="4800" dirty="0">
                <a:solidFill>
                  <a:schemeClr val="tx1">
                    <a:lumMod val="85000"/>
                    <a:lumOff val="15000"/>
                  </a:schemeClr>
                </a:solidFill>
                <a:latin typeface="+mj-lt"/>
              </a:rPr>
              <a:t>Before entering a Requisition</a:t>
            </a:r>
          </a:p>
        </p:txBody>
      </p:sp>
    </p:spTree>
    <p:extLst>
      <p:ext uri="{BB962C8B-B14F-4D97-AF65-F5344CB8AC3E}">
        <p14:creationId xmlns:p14="http://schemas.microsoft.com/office/powerpoint/2010/main" val="3343799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4CEDC5D-441D-4063-A9A2-24F39DC7C69C}"/>
              </a:ext>
            </a:extLst>
          </p:cNvPr>
          <p:cNvSpPr txBox="1"/>
          <p:nvPr/>
        </p:nvSpPr>
        <p:spPr>
          <a:xfrm>
            <a:off x="590909" y="1998532"/>
            <a:ext cx="10610491" cy="3416320"/>
          </a:xfrm>
          <a:prstGeom prst="rect">
            <a:avLst/>
          </a:prstGeom>
          <a:noFill/>
        </p:spPr>
        <p:txBody>
          <a:bodyPr wrap="square" rtlCol="0">
            <a:spAutoFit/>
          </a:bodyPr>
          <a:lstStyle/>
          <a:p>
            <a:pPr>
              <a:lnSpc>
                <a:spcPct val="100000"/>
              </a:lnSpc>
            </a:pPr>
            <a:endParaRPr lang="en-US" sz="4000" dirty="0"/>
          </a:p>
          <a:p>
            <a:pPr marL="1371600" lvl="2" indent="-914400">
              <a:buFont typeface="Wingdings" panose="05000000000000000000" pitchFamily="2" charset="2"/>
              <a:buChar char="v"/>
            </a:pPr>
            <a:r>
              <a:rPr lang="en-US" sz="4000" dirty="0"/>
              <a:t>Determine the need</a:t>
            </a:r>
          </a:p>
          <a:p>
            <a:pPr lvl="4" indent="-457200">
              <a:buFont typeface="Arial" panose="020B0604020202020204" pitchFamily="34" charset="0"/>
              <a:buChar char="•"/>
            </a:pPr>
            <a:r>
              <a:rPr lang="en-US" sz="2800" dirty="0">
                <a:solidFill>
                  <a:srgbClr val="2D9FAB"/>
                </a:solidFill>
                <a:latin typeface="+mj-lt"/>
              </a:rPr>
              <a:t>The need is identified by the user’s department</a:t>
            </a:r>
          </a:p>
          <a:p>
            <a:pPr marL="1371600" lvl="2" indent="-914400">
              <a:buFont typeface="Wingdings" panose="05000000000000000000" pitchFamily="2" charset="2"/>
              <a:buChar char="v"/>
            </a:pPr>
            <a:endParaRPr lang="en-US" sz="4000" dirty="0"/>
          </a:p>
          <a:p>
            <a:pPr marL="1371600" lvl="2" indent="-914400">
              <a:buFont typeface="Wingdings" panose="05000000000000000000" pitchFamily="2" charset="2"/>
              <a:buChar char="v"/>
            </a:pPr>
            <a:r>
              <a:rPr lang="en-US" sz="4000" dirty="0"/>
              <a:t>Explore and select a vendor</a:t>
            </a:r>
          </a:p>
          <a:p>
            <a:pPr lvl="4" indent="-457200">
              <a:buFont typeface="Arial" panose="020B0604020202020204" pitchFamily="34" charset="0"/>
              <a:buChar char="•"/>
            </a:pPr>
            <a:r>
              <a:rPr lang="en-US" sz="2800" dirty="0">
                <a:solidFill>
                  <a:srgbClr val="2D9FAB"/>
                </a:solidFill>
                <a:latin typeface="+mj-lt"/>
              </a:rPr>
              <a:t>Get at least two quotes</a:t>
            </a:r>
          </a:p>
        </p:txBody>
      </p:sp>
      <p:sp>
        <p:nvSpPr>
          <p:cNvPr id="2" name="Date Placeholder 1">
            <a:extLst>
              <a:ext uri="{FF2B5EF4-FFF2-40B4-BE49-F238E27FC236}">
                <a16:creationId xmlns:a16="http://schemas.microsoft.com/office/drawing/2014/main" id="{ED7535DA-EB04-4871-8F37-2BA6ED70E2A8}"/>
              </a:ext>
            </a:extLst>
          </p:cNvPr>
          <p:cNvSpPr>
            <a:spLocks noGrp="1"/>
          </p:cNvSpPr>
          <p:nvPr>
            <p:ph type="dt" sz="half" idx="10"/>
          </p:nvPr>
        </p:nvSpPr>
        <p:spPr/>
        <p:txBody>
          <a:bodyPr/>
          <a:lstStyle/>
          <a:p>
            <a:r>
              <a:rPr lang="en-US" dirty="0"/>
              <a:t>July 2021</a:t>
            </a:r>
          </a:p>
        </p:txBody>
      </p:sp>
      <p:sp>
        <p:nvSpPr>
          <p:cNvPr id="4" name="Slide Number Placeholder 3">
            <a:extLst>
              <a:ext uri="{FF2B5EF4-FFF2-40B4-BE49-F238E27FC236}">
                <a16:creationId xmlns:a16="http://schemas.microsoft.com/office/drawing/2014/main" id="{9EDB4BD6-4F6C-4519-BB12-34A3F203D9A2}"/>
              </a:ext>
            </a:extLst>
          </p:cNvPr>
          <p:cNvSpPr>
            <a:spLocks noGrp="1"/>
          </p:cNvSpPr>
          <p:nvPr>
            <p:ph type="sldNum" sz="quarter" idx="12"/>
          </p:nvPr>
        </p:nvSpPr>
        <p:spPr/>
        <p:txBody>
          <a:bodyPr/>
          <a:lstStyle/>
          <a:p>
            <a:fld id="{75DC5CE6-3F7F-4812-9A3E-177DD9CE020D}" type="slidenum">
              <a:rPr lang="en-US" smtClean="0"/>
              <a:t>9</a:t>
            </a:fld>
            <a:endParaRPr lang="en-US" dirty="0"/>
          </a:p>
        </p:txBody>
      </p:sp>
      <p:pic>
        <p:nvPicPr>
          <p:cNvPr id="6" name="Picture 5">
            <a:extLst>
              <a:ext uri="{FF2B5EF4-FFF2-40B4-BE49-F238E27FC236}">
                <a16:creationId xmlns:a16="http://schemas.microsoft.com/office/drawing/2014/main" id="{B16F4D54-EDFD-486D-865B-0E2402BE326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74702" y="5925191"/>
            <a:ext cx="1286796" cy="595222"/>
          </a:xfrm>
          <a:prstGeom prst="rect">
            <a:avLst/>
          </a:prstGeom>
        </p:spPr>
      </p:pic>
      <p:sp>
        <p:nvSpPr>
          <p:cNvPr id="7" name="TextBox 6">
            <a:extLst>
              <a:ext uri="{FF2B5EF4-FFF2-40B4-BE49-F238E27FC236}">
                <a16:creationId xmlns:a16="http://schemas.microsoft.com/office/drawing/2014/main" id="{9C2A9BE7-0F2C-46D9-9085-703817E9AB45}"/>
              </a:ext>
            </a:extLst>
          </p:cNvPr>
          <p:cNvSpPr txBox="1"/>
          <p:nvPr/>
        </p:nvSpPr>
        <p:spPr>
          <a:xfrm>
            <a:off x="661358" y="608790"/>
            <a:ext cx="11000140" cy="1692771"/>
          </a:xfrm>
          <a:prstGeom prst="rect">
            <a:avLst/>
          </a:prstGeom>
          <a:noFill/>
        </p:spPr>
        <p:txBody>
          <a:bodyPr wrap="square" rtlCol="0">
            <a:spAutoFit/>
          </a:bodyPr>
          <a:lstStyle/>
          <a:p>
            <a:r>
              <a:rPr lang="en-US" sz="4800" dirty="0">
                <a:solidFill>
                  <a:schemeClr val="tx1">
                    <a:lumMod val="85000"/>
                    <a:lumOff val="15000"/>
                  </a:schemeClr>
                </a:solidFill>
                <a:latin typeface="+mj-lt"/>
              </a:rPr>
              <a:t>Vendor Due Diligence</a:t>
            </a:r>
          </a:p>
          <a:p>
            <a:r>
              <a:rPr lang="en-US" sz="2800" dirty="0">
                <a:solidFill>
                  <a:srgbClr val="2D9FAB"/>
                </a:solidFill>
                <a:latin typeface="+mj-lt"/>
              </a:rPr>
              <a:t>Are reasonable steps taken by a person in order to satisfy a legal requirement, especially in buying or selling something.</a:t>
            </a:r>
          </a:p>
        </p:txBody>
      </p:sp>
    </p:spTree>
    <p:extLst>
      <p:ext uri="{BB962C8B-B14F-4D97-AF65-F5344CB8AC3E}">
        <p14:creationId xmlns:p14="http://schemas.microsoft.com/office/powerpoint/2010/main" val="3778099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5372</TotalTime>
  <Words>3648</Words>
  <Application>Microsoft Office PowerPoint</Application>
  <PresentationFormat>Widescreen</PresentationFormat>
  <Paragraphs>448</Paragraphs>
  <Slides>46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46</vt:i4>
      </vt:variant>
    </vt:vector>
  </HeadingPairs>
  <TitlesOfParts>
    <vt:vector size="57" baseType="lpstr">
      <vt:lpstr>Arial</vt:lpstr>
      <vt:lpstr>Arial Rounded MT Bold</vt:lpstr>
      <vt:lpstr>Calibri</vt:lpstr>
      <vt:lpstr>Century Gothic</vt:lpstr>
      <vt:lpstr>Corbel</vt:lpstr>
      <vt:lpstr>Courier New</vt:lpstr>
      <vt:lpstr>Garamond</vt:lpstr>
      <vt:lpstr>Times New Roman</vt:lpstr>
      <vt:lpstr>Wingdings</vt:lpstr>
      <vt:lpstr>Parallax</vt:lpstr>
      <vt:lpstr>Savon</vt:lpstr>
      <vt:lpstr>Josette Dobbins Director of Purchasing for ECISD Josette.Dobbins@EctorCountyISD.org Office Phone:  432-456-9719</vt:lpstr>
      <vt:lpstr>Who are the people behind all the smoke and mirrors?</vt:lpstr>
      <vt:lpstr>OUR GOAL / OUR MISSION</vt:lpstr>
      <vt:lpstr>FUNCTIONS OF THE PURCHASING DEPARTMENT</vt:lpstr>
      <vt:lpstr>PowerPoint Presentation</vt:lpstr>
      <vt:lpstr>Administrative Procedures Manual (APM) ECISD webpage &gt; Departments &gt; Finance Division &gt; Administrative Procedures Manual</vt:lpstr>
      <vt:lpstr>Purchasing Processes</vt:lpstr>
      <vt:lpstr>PowerPoint Presentation</vt:lpstr>
      <vt:lpstr>PowerPoint Presentation</vt:lpstr>
      <vt:lpstr>How to look up a vendor</vt:lpstr>
      <vt:lpstr>How to look up a vendor continued</vt:lpstr>
      <vt:lpstr>PowerPoint Presentation</vt:lpstr>
      <vt:lpstr>Vendor Setup Packets ECISD webpage &gt; Departments &gt; Purchasing &gt; Forms &amp; Other Links</vt:lpstr>
      <vt:lpstr>Vendor Setup Compliance Checkpoints</vt:lpstr>
      <vt:lpstr>Submitting a Requisition</vt:lpstr>
      <vt:lpstr>Different Types of Requisitions A requisition is the documents district employees use to order products or services on behalf of the District.</vt:lpstr>
      <vt:lpstr>How to enter a NORMAL requisition</vt:lpstr>
      <vt:lpstr>How to enter a LONG-TERM requisition</vt:lpstr>
      <vt:lpstr>eProcurement</vt:lpstr>
      <vt:lpstr>How to enter a SHOP ONLINE requisition</vt:lpstr>
      <vt:lpstr>How to enter a WAREHOUSE requisition</vt:lpstr>
      <vt:lpstr>How to enter a WAREHOUSE requisition continued…</vt:lpstr>
      <vt:lpstr>Workflow</vt:lpstr>
      <vt:lpstr>Unauthorize purchases are considered a “Confirming” purchase</vt:lpstr>
      <vt:lpstr>Payment and Processing Invoices – See Doing Business with the District ECISD webpage &gt; Departments &gt; Purchasing &gt; Doing Business with ECISD</vt:lpstr>
      <vt:lpstr>PowerPoint Presentation</vt:lpstr>
      <vt:lpstr>The Procurement Decision Tree</vt:lpstr>
      <vt:lpstr>Purchasing Thresholds/Requirements – Local Funds</vt:lpstr>
      <vt:lpstr>Purchasing Thresholds/Requirements – Federal Funds</vt:lpstr>
      <vt:lpstr>PowerPoint Presentation</vt:lpstr>
      <vt:lpstr>Other Methods of Procurement   May be subject to board approval</vt:lpstr>
      <vt:lpstr>PowerPoint Presentation</vt:lpstr>
      <vt:lpstr>PowerPoint Presentation</vt:lpstr>
      <vt:lpstr>PowerPoint Presentation</vt:lpstr>
      <vt:lpstr>PowerPoint Presentation</vt:lpstr>
      <vt:lpstr>PowerPoint Presentation</vt:lpstr>
      <vt:lpstr>PowerPoint Presentation</vt:lpstr>
      <vt:lpstr>Competitive Bidding</vt:lpstr>
      <vt:lpstr>Securing Bids and Making Awards</vt:lpstr>
      <vt:lpstr>RFPs, RFQs, &amp; RFIs are used as part of the competitive bidding process</vt:lpstr>
      <vt:lpstr>Electronic bidding (eBid)</vt:lpstr>
      <vt:lpstr>PowerPoint Presentation</vt:lpstr>
      <vt:lpstr>PowerPoint Presentation</vt:lpstr>
      <vt:lpstr>PowerPoint Presentation</vt:lpstr>
      <vt:lpstr>Visit Purchasing on the SharePoint site to access How to videos and other Internal Documents, Forms, and Quotes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Josette Dobbins</dc:creator>
  <cp:lastModifiedBy>Josette Dobbins</cp:lastModifiedBy>
  <cp:revision>137</cp:revision>
  <cp:lastPrinted>2021-07-20T21:59:19Z</cp:lastPrinted>
  <dcterms:created xsi:type="dcterms:W3CDTF">2021-04-13T14:58:47Z</dcterms:created>
  <dcterms:modified xsi:type="dcterms:W3CDTF">2021-10-26T13:19:25Z</dcterms:modified>
</cp:coreProperties>
</file>