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7" r:id="rId3"/>
    <p:sldId id="258" r:id="rId4"/>
    <p:sldId id="259" r:id="rId5"/>
    <p:sldId id="260" r:id="rId6"/>
    <p:sldId id="261" r:id="rId7"/>
    <p:sldId id="262" r:id="rId8"/>
    <p:sldId id="263" r:id="rId9"/>
    <p:sldId id="293" r:id="rId10"/>
    <p:sldId id="294" r:id="rId11"/>
    <p:sldId id="268" r:id="rId12"/>
    <p:sldId id="458" r:id="rId13"/>
    <p:sldId id="459" r:id="rId14"/>
    <p:sldId id="269" r:id="rId15"/>
    <p:sldId id="270" r:id="rId16"/>
    <p:sldId id="271" r:id="rId17"/>
    <p:sldId id="272" r:id="rId18"/>
    <p:sldId id="273" r:id="rId19"/>
    <p:sldId id="274" r:id="rId20"/>
    <p:sldId id="275" r:id="rId21"/>
    <p:sldId id="276" r:id="rId22"/>
    <p:sldId id="295" r:id="rId23"/>
    <p:sldId id="298" r:id="rId24"/>
    <p:sldId id="277" r:id="rId25"/>
    <p:sldId id="297" r:id="rId26"/>
    <p:sldId id="296" r:id="rId27"/>
    <p:sldId id="278" r:id="rId28"/>
    <p:sldId id="301" r:id="rId29"/>
    <p:sldId id="299" r:id="rId30"/>
    <p:sldId id="300" r:id="rId31"/>
    <p:sldId id="383" r:id="rId32"/>
    <p:sldId id="279" r:id="rId33"/>
    <p:sldId id="489" r:id="rId34"/>
    <p:sldId id="488" r:id="rId35"/>
    <p:sldId id="280" r:id="rId36"/>
    <p:sldId id="281" r:id="rId37"/>
    <p:sldId id="290" r:id="rId38"/>
    <p:sldId id="291" r:id="rId39"/>
    <p:sldId id="282" r:id="rId40"/>
    <p:sldId id="302" r:id="rId41"/>
    <p:sldId id="284" r:id="rId42"/>
    <p:sldId id="285" r:id="rId43"/>
    <p:sldId id="303" r:id="rId44"/>
    <p:sldId id="304" r:id="rId45"/>
    <p:sldId id="288" r:id="rId46"/>
    <p:sldId id="289" r:id="rId47"/>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22"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6" Type="http://schemas.openxmlformats.org/officeDocument/2006/relationships/image" Target="../media/image14.svg"/><Relationship Id="rId5" Type="http://schemas.openxmlformats.org/officeDocument/2006/relationships/image" Target="../media/image7.png"/><Relationship Id="rId4" Type="http://schemas.openxmlformats.org/officeDocument/2006/relationships/image" Target="../media/image12.svg"/></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4.svg"/><Relationship Id="rId1" Type="http://schemas.openxmlformats.org/officeDocument/2006/relationships/image" Target="../media/image16.png"/><Relationship Id="rId6" Type="http://schemas.openxmlformats.org/officeDocument/2006/relationships/image" Target="../media/image28.svg"/><Relationship Id="rId5" Type="http://schemas.openxmlformats.org/officeDocument/2006/relationships/image" Target="../media/image18.png"/><Relationship Id="rId4" Type="http://schemas.openxmlformats.org/officeDocument/2006/relationships/image" Target="../media/image2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6" Type="http://schemas.openxmlformats.org/officeDocument/2006/relationships/image" Target="../media/image14.svg"/><Relationship Id="rId5" Type="http://schemas.openxmlformats.org/officeDocument/2006/relationships/image" Target="../media/image7.png"/><Relationship Id="rId4" Type="http://schemas.openxmlformats.org/officeDocument/2006/relationships/image" Target="../media/image12.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4.svg"/><Relationship Id="rId1" Type="http://schemas.openxmlformats.org/officeDocument/2006/relationships/image" Target="../media/image16.png"/><Relationship Id="rId6" Type="http://schemas.openxmlformats.org/officeDocument/2006/relationships/image" Target="../media/image28.svg"/><Relationship Id="rId5" Type="http://schemas.openxmlformats.org/officeDocument/2006/relationships/image" Target="../media/image18.png"/><Relationship Id="rId4" Type="http://schemas.openxmlformats.org/officeDocument/2006/relationships/image" Target="../media/image2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799CBC-7786-4B8E-BC7F-3876B3FD0A84}"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9C96E09-C384-47E3-980B-46A1F717C3FC}">
      <dgm:prSet/>
      <dgm:spPr/>
      <dgm:t>
        <a:bodyPr/>
        <a:lstStyle/>
        <a:p>
          <a:pPr>
            <a:lnSpc>
              <a:spcPct val="100000"/>
            </a:lnSpc>
          </a:pPr>
          <a:r>
            <a:rPr lang="en-US" dirty="0"/>
            <a:t>Updates for the 2021-22 School Year</a:t>
          </a:r>
        </a:p>
      </dgm:t>
    </dgm:pt>
    <dgm:pt modelId="{87F337F9-CFDC-4DB3-BDC3-FE1F5F1BA6D2}" type="parTrans" cxnId="{970E98EB-D77C-43B4-AFC2-D8130F87C0DE}">
      <dgm:prSet/>
      <dgm:spPr/>
      <dgm:t>
        <a:bodyPr/>
        <a:lstStyle/>
        <a:p>
          <a:endParaRPr lang="en-US"/>
        </a:p>
      </dgm:t>
    </dgm:pt>
    <dgm:pt modelId="{883B2B40-FADE-4EBA-925F-571F104D3B6B}" type="sibTrans" cxnId="{970E98EB-D77C-43B4-AFC2-D8130F87C0DE}">
      <dgm:prSet/>
      <dgm:spPr/>
      <dgm:t>
        <a:bodyPr/>
        <a:lstStyle/>
        <a:p>
          <a:endParaRPr lang="en-US"/>
        </a:p>
      </dgm:t>
    </dgm:pt>
    <dgm:pt modelId="{C11137DF-117F-40D2-B51D-DEF0496C65B6}">
      <dgm:prSet/>
      <dgm:spPr/>
      <dgm:t>
        <a:bodyPr/>
        <a:lstStyle/>
        <a:p>
          <a:pPr>
            <a:lnSpc>
              <a:spcPct val="100000"/>
            </a:lnSpc>
          </a:pPr>
          <a:r>
            <a:rPr lang="en-US" dirty="0"/>
            <a:t>Review of Reporting Requirements</a:t>
          </a:r>
        </a:p>
      </dgm:t>
    </dgm:pt>
    <dgm:pt modelId="{FBA266ED-7251-4816-80F7-6D5E009BDDB2}" type="parTrans" cxnId="{A3AA3AF0-5A4F-4AD4-9AF4-B89CDA1A9CB8}">
      <dgm:prSet/>
      <dgm:spPr/>
      <dgm:t>
        <a:bodyPr/>
        <a:lstStyle/>
        <a:p>
          <a:endParaRPr lang="en-US"/>
        </a:p>
      </dgm:t>
    </dgm:pt>
    <dgm:pt modelId="{C3C78330-41EC-4FC3-9167-40C320D0F203}" type="sibTrans" cxnId="{A3AA3AF0-5A4F-4AD4-9AF4-B89CDA1A9CB8}">
      <dgm:prSet/>
      <dgm:spPr/>
      <dgm:t>
        <a:bodyPr/>
        <a:lstStyle/>
        <a:p>
          <a:endParaRPr lang="en-US"/>
        </a:p>
      </dgm:t>
    </dgm:pt>
    <dgm:pt modelId="{33296355-9CF2-43CE-A26E-98BFB3CF186F}">
      <dgm:prSet/>
      <dgm:spPr/>
      <dgm:t>
        <a:bodyPr/>
        <a:lstStyle/>
        <a:p>
          <a:pPr>
            <a:lnSpc>
              <a:spcPct val="100000"/>
            </a:lnSpc>
          </a:pPr>
          <a:r>
            <a:rPr lang="en-US" dirty="0"/>
            <a:t>Update Data Review Tools</a:t>
          </a:r>
        </a:p>
      </dgm:t>
    </dgm:pt>
    <dgm:pt modelId="{ECB5280F-C9D0-426F-BAA6-72B54A49B9C5}" type="parTrans" cxnId="{F95DD8D6-E0D6-4F05-AF6E-179EE7F2C9D3}">
      <dgm:prSet/>
      <dgm:spPr/>
      <dgm:t>
        <a:bodyPr/>
        <a:lstStyle/>
        <a:p>
          <a:endParaRPr lang="en-US"/>
        </a:p>
      </dgm:t>
    </dgm:pt>
    <dgm:pt modelId="{3318726D-E530-41F7-83CE-6182C07FFBE9}" type="sibTrans" cxnId="{F95DD8D6-E0D6-4F05-AF6E-179EE7F2C9D3}">
      <dgm:prSet/>
      <dgm:spPr/>
      <dgm:t>
        <a:bodyPr/>
        <a:lstStyle/>
        <a:p>
          <a:endParaRPr lang="en-US"/>
        </a:p>
      </dgm:t>
    </dgm:pt>
    <dgm:pt modelId="{CE3C89D5-22B7-4208-99B0-AFAAF55BA4CF}">
      <dgm:prSet/>
      <dgm:spPr/>
      <dgm:t>
        <a:bodyPr/>
        <a:lstStyle/>
        <a:p>
          <a:pPr>
            <a:lnSpc>
              <a:spcPct val="100000"/>
            </a:lnSpc>
          </a:pPr>
          <a:r>
            <a:rPr lang="en-US" dirty="0"/>
            <a:t>Level Data</a:t>
          </a:r>
        </a:p>
      </dgm:t>
    </dgm:pt>
    <dgm:pt modelId="{7604A7E6-635D-4A01-9546-676C8972B922}" type="parTrans" cxnId="{593DD072-A03E-48AF-A40F-89C61B6CDC85}">
      <dgm:prSet/>
      <dgm:spPr/>
      <dgm:t>
        <a:bodyPr/>
        <a:lstStyle/>
        <a:p>
          <a:endParaRPr lang="en-US"/>
        </a:p>
      </dgm:t>
    </dgm:pt>
    <dgm:pt modelId="{3A3331E6-9B8C-42C2-9B79-810E8BA77F0A}" type="sibTrans" cxnId="{593DD072-A03E-48AF-A40F-89C61B6CDC85}">
      <dgm:prSet/>
      <dgm:spPr/>
      <dgm:t>
        <a:bodyPr/>
        <a:lstStyle/>
        <a:p>
          <a:endParaRPr lang="en-US"/>
        </a:p>
      </dgm:t>
    </dgm:pt>
    <dgm:pt modelId="{992E8C12-4E8A-4BBE-AB0A-C23DD1A1524C}">
      <dgm:prSet/>
      <dgm:spPr/>
      <dgm:t>
        <a:bodyPr/>
        <a:lstStyle/>
        <a:p>
          <a:pPr>
            <a:lnSpc>
              <a:spcPct val="100000"/>
            </a:lnSpc>
          </a:pPr>
          <a:r>
            <a:rPr lang="en-US" dirty="0"/>
            <a:t>Real Time Data Report</a:t>
          </a:r>
        </a:p>
      </dgm:t>
    </dgm:pt>
    <dgm:pt modelId="{641CBF9B-A0FD-4B36-95F5-8D1E30BD0007}" type="parTrans" cxnId="{4AE71681-8133-4445-AC2A-FB0F6441AAB8}">
      <dgm:prSet/>
      <dgm:spPr/>
      <dgm:t>
        <a:bodyPr/>
        <a:lstStyle/>
        <a:p>
          <a:endParaRPr lang="en-US"/>
        </a:p>
      </dgm:t>
    </dgm:pt>
    <dgm:pt modelId="{1A4FF05B-7F3A-4860-914C-BB063FCA45EB}" type="sibTrans" cxnId="{4AE71681-8133-4445-AC2A-FB0F6441AAB8}">
      <dgm:prSet/>
      <dgm:spPr/>
      <dgm:t>
        <a:bodyPr/>
        <a:lstStyle/>
        <a:p>
          <a:endParaRPr lang="en-US"/>
        </a:p>
      </dgm:t>
    </dgm:pt>
    <dgm:pt modelId="{05C76072-65C9-41B7-91A4-244EDB90C0F9}">
      <dgm:prSet/>
      <dgm:spPr/>
      <dgm:t>
        <a:bodyPr/>
        <a:lstStyle/>
        <a:p>
          <a:pPr>
            <a:lnSpc>
              <a:spcPct val="100000"/>
            </a:lnSpc>
          </a:pPr>
          <a:r>
            <a:rPr lang="en-US" dirty="0"/>
            <a:t>Overview of Data</a:t>
          </a:r>
        </a:p>
      </dgm:t>
    </dgm:pt>
    <dgm:pt modelId="{E21B1EAA-C21F-4F57-AA7C-4C3B41967AE0}" type="parTrans" cxnId="{C0F87885-87AB-49F4-B0D8-47551D49B6ED}">
      <dgm:prSet/>
      <dgm:spPr/>
      <dgm:t>
        <a:bodyPr/>
        <a:lstStyle/>
        <a:p>
          <a:endParaRPr lang="en-US"/>
        </a:p>
      </dgm:t>
    </dgm:pt>
    <dgm:pt modelId="{D458AA1B-3EE4-4C80-9582-FBDE1D361E30}" type="sibTrans" cxnId="{C0F87885-87AB-49F4-B0D8-47551D49B6ED}">
      <dgm:prSet/>
      <dgm:spPr/>
      <dgm:t>
        <a:bodyPr/>
        <a:lstStyle/>
        <a:p>
          <a:endParaRPr lang="en-US"/>
        </a:p>
      </dgm:t>
    </dgm:pt>
    <dgm:pt modelId="{C32D2B6F-4A0B-4D4E-BF61-67ED854751CC}" type="pres">
      <dgm:prSet presAssocID="{70799CBC-7786-4B8E-BC7F-3876B3FD0A84}" presName="root" presStyleCnt="0">
        <dgm:presLayoutVars>
          <dgm:dir/>
          <dgm:resizeHandles val="exact"/>
        </dgm:presLayoutVars>
      </dgm:prSet>
      <dgm:spPr/>
      <dgm:t>
        <a:bodyPr/>
        <a:lstStyle/>
        <a:p>
          <a:endParaRPr lang="en-US"/>
        </a:p>
      </dgm:t>
    </dgm:pt>
    <dgm:pt modelId="{A2835725-8A80-421D-B886-A9B64AF43259}" type="pres">
      <dgm:prSet presAssocID="{39C96E09-C384-47E3-980B-46A1F717C3FC}" presName="compNode" presStyleCnt="0"/>
      <dgm:spPr/>
    </dgm:pt>
    <dgm:pt modelId="{3E04E399-DE17-40CD-AC15-D5725083DE55}" type="pres">
      <dgm:prSet presAssocID="{39C96E09-C384-47E3-980B-46A1F717C3FC}" presName="bgRect" presStyleLbl="bgShp" presStyleIdx="0" presStyleCnt="4"/>
      <dgm:spPr/>
    </dgm:pt>
    <dgm:pt modelId="{1F978FA3-52DF-455F-A166-BE2D653C5ADE}" type="pres">
      <dgm:prSet presAssocID="{39C96E09-C384-47E3-980B-46A1F717C3FC}" presName="iconRect" presStyleLbl="node1" presStyleIdx="0" presStyleCnt="4"/>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t>
        <a:bodyPr/>
        <a:lstStyle/>
        <a:p>
          <a:endParaRPr lang="en-US"/>
        </a:p>
      </dgm:t>
      <dgm:extLst>
        <a:ext uri="{E40237B7-FDA0-4F09-8148-C483321AD2D9}">
          <dgm14:cNvPr xmlns:dgm14="http://schemas.microsoft.com/office/drawing/2010/diagram" id="0" name="" descr="Schoolhouse"/>
        </a:ext>
      </dgm:extLst>
    </dgm:pt>
    <dgm:pt modelId="{6FEFFD7C-B405-4A87-AE13-6EF75BFF71E1}" type="pres">
      <dgm:prSet presAssocID="{39C96E09-C384-47E3-980B-46A1F717C3FC}" presName="spaceRect" presStyleCnt="0"/>
      <dgm:spPr/>
    </dgm:pt>
    <dgm:pt modelId="{547F6313-E0A2-49E4-829F-2A2C21C88FE5}" type="pres">
      <dgm:prSet presAssocID="{39C96E09-C384-47E3-980B-46A1F717C3FC}" presName="parTx" presStyleLbl="revTx" presStyleIdx="0" presStyleCnt="5">
        <dgm:presLayoutVars>
          <dgm:chMax val="0"/>
          <dgm:chPref val="0"/>
        </dgm:presLayoutVars>
      </dgm:prSet>
      <dgm:spPr/>
      <dgm:t>
        <a:bodyPr/>
        <a:lstStyle/>
        <a:p>
          <a:endParaRPr lang="en-US"/>
        </a:p>
      </dgm:t>
    </dgm:pt>
    <dgm:pt modelId="{082A2EC8-3BF2-4723-9ED7-9219D8E7B53B}" type="pres">
      <dgm:prSet presAssocID="{883B2B40-FADE-4EBA-925F-571F104D3B6B}" presName="sibTrans" presStyleCnt="0"/>
      <dgm:spPr/>
    </dgm:pt>
    <dgm:pt modelId="{11F89F3D-DDD0-4F85-9C47-644D323C74C0}" type="pres">
      <dgm:prSet presAssocID="{C11137DF-117F-40D2-B51D-DEF0496C65B6}" presName="compNode" presStyleCnt="0"/>
      <dgm:spPr/>
    </dgm:pt>
    <dgm:pt modelId="{42E2675C-3592-4E10-B7F6-08C7C1098B5B}" type="pres">
      <dgm:prSet presAssocID="{C11137DF-117F-40D2-B51D-DEF0496C65B6}" presName="bgRect" presStyleLbl="bgShp" presStyleIdx="1" presStyleCnt="4"/>
      <dgm:spPr/>
    </dgm:pt>
    <dgm:pt modelId="{73815A12-421B-4FA3-BCB6-FC9576B1306D}" type="pres">
      <dgm:prSet presAssocID="{C11137DF-117F-40D2-B51D-DEF0496C65B6}" presName="iconRect" presStyleLbl="node1" presStyleIdx="1" presStyleCnt="4"/>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t>
        <a:bodyPr/>
        <a:lstStyle/>
        <a:p>
          <a:endParaRPr lang="en-US"/>
        </a:p>
      </dgm:t>
      <dgm:extLst>
        <a:ext uri="{E40237B7-FDA0-4F09-8148-C483321AD2D9}">
          <dgm14:cNvPr xmlns:dgm14="http://schemas.microsoft.com/office/drawing/2010/diagram" id="0" name="" descr="Check List"/>
        </a:ext>
      </dgm:extLst>
    </dgm:pt>
    <dgm:pt modelId="{BFE7630C-1538-4F14-B191-C78538A97397}" type="pres">
      <dgm:prSet presAssocID="{C11137DF-117F-40D2-B51D-DEF0496C65B6}" presName="spaceRect" presStyleCnt="0"/>
      <dgm:spPr/>
    </dgm:pt>
    <dgm:pt modelId="{89A2AE17-30E5-4C7D-B8B7-CC72E7D1472A}" type="pres">
      <dgm:prSet presAssocID="{C11137DF-117F-40D2-B51D-DEF0496C65B6}" presName="parTx" presStyleLbl="revTx" presStyleIdx="1" presStyleCnt="5">
        <dgm:presLayoutVars>
          <dgm:chMax val="0"/>
          <dgm:chPref val="0"/>
        </dgm:presLayoutVars>
      </dgm:prSet>
      <dgm:spPr/>
      <dgm:t>
        <a:bodyPr/>
        <a:lstStyle/>
        <a:p>
          <a:endParaRPr lang="en-US"/>
        </a:p>
      </dgm:t>
    </dgm:pt>
    <dgm:pt modelId="{CF3CAA7A-5B34-4170-892A-10B6C3CB43F2}" type="pres">
      <dgm:prSet presAssocID="{C3C78330-41EC-4FC3-9167-40C320D0F203}" presName="sibTrans" presStyleCnt="0"/>
      <dgm:spPr/>
    </dgm:pt>
    <dgm:pt modelId="{F68ADFF0-556C-4425-B35C-670CD872F4BE}" type="pres">
      <dgm:prSet presAssocID="{33296355-9CF2-43CE-A26E-98BFB3CF186F}" presName="compNode" presStyleCnt="0"/>
      <dgm:spPr/>
    </dgm:pt>
    <dgm:pt modelId="{80BA8CAE-559B-4AC7-BC59-C401D9F92AF1}" type="pres">
      <dgm:prSet presAssocID="{33296355-9CF2-43CE-A26E-98BFB3CF186F}" presName="bgRect" presStyleLbl="bgShp" presStyleIdx="2" presStyleCnt="4"/>
      <dgm:spPr/>
    </dgm:pt>
    <dgm:pt modelId="{152F1510-DBE9-478D-AA7C-7A3C2D3786CB}" type="pres">
      <dgm:prSet presAssocID="{33296355-9CF2-43CE-A26E-98BFB3CF186F}" presName="iconRect" presStyleLbl="node1" presStyleIdx="2" presStyleCnt="4"/>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dgm:spPr>
      <dgm:t>
        <a:bodyPr/>
        <a:lstStyle/>
        <a:p>
          <a:endParaRPr lang="en-US"/>
        </a:p>
      </dgm:t>
      <dgm:extLst>
        <a:ext uri="{E40237B7-FDA0-4F09-8148-C483321AD2D9}">
          <dgm14:cNvPr xmlns:dgm14="http://schemas.microsoft.com/office/drawing/2010/diagram" id="0" name="" descr="Bar chart"/>
        </a:ext>
      </dgm:extLst>
    </dgm:pt>
    <dgm:pt modelId="{5C315D1F-3A3C-4641-AEB9-BE2DF27566FE}" type="pres">
      <dgm:prSet presAssocID="{33296355-9CF2-43CE-A26E-98BFB3CF186F}" presName="spaceRect" presStyleCnt="0"/>
      <dgm:spPr/>
    </dgm:pt>
    <dgm:pt modelId="{9539C649-D683-4D3B-911C-5AB42CF938A5}" type="pres">
      <dgm:prSet presAssocID="{33296355-9CF2-43CE-A26E-98BFB3CF186F}" presName="parTx" presStyleLbl="revTx" presStyleIdx="2" presStyleCnt="5">
        <dgm:presLayoutVars>
          <dgm:chMax val="0"/>
          <dgm:chPref val="0"/>
        </dgm:presLayoutVars>
      </dgm:prSet>
      <dgm:spPr/>
      <dgm:t>
        <a:bodyPr/>
        <a:lstStyle/>
        <a:p>
          <a:endParaRPr lang="en-US"/>
        </a:p>
      </dgm:t>
    </dgm:pt>
    <dgm:pt modelId="{985A14E2-A355-4A40-814F-2185458F4113}" type="pres">
      <dgm:prSet presAssocID="{33296355-9CF2-43CE-A26E-98BFB3CF186F}" presName="desTx" presStyleLbl="revTx" presStyleIdx="3" presStyleCnt="5">
        <dgm:presLayoutVars/>
      </dgm:prSet>
      <dgm:spPr/>
      <dgm:t>
        <a:bodyPr/>
        <a:lstStyle/>
        <a:p>
          <a:endParaRPr lang="en-US"/>
        </a:p>
      </dgm:t>
    </dgm:pt>
    <dgm:pt modelId="{EF46A4EA-F054-4B1E-BCDC-666511197118}" type="pres">
      <dgm:prSet presAssocID="{3318726D-E530-41F7-83CE-6182C07FFBE9}" presName="sibTrans" presStyleCnt="0"/>
      <dgm:spPr/>
    </dgm:pt>
    <dgm:pt modelId="{A4A54558-5A0A-4185-9E91-74021FE510BD}" type="pres">
      <dgm:prSet presAssocID="{05C76072-65C9-41B7-91A4-244EDB90C0F9}" presName="compNode" presStyleCnt="0"/>
      <dgm:spPr/>
    </dgm:pt>
    <dgm:pt modelId="{8D0B4DBD-00CC-4E38-8A23-8AF1382BE065}" type="pres">
      <dgm:prSet presAssocID="{05C76072-65C9-41B7-91A4-244EDB90C0F9}" presName="bgRect" presStyleLbl="bgShp" presStyleIdx="3" presStyleCnt="4"/>
      <dgm:spPr/>
    </dgm:pt>
    <dgm:pt modelId="{B7A0EF8B-6439-427E-BE62-613B1D8C850B}" type="pres">
      <dgm:prSet presAssocID="{05C76072-65C9-41B7-91A4-244EDB90C0F9}" presName="iconRect" presStyleLbl="node1" presStyleIdx="3" presStyleCnt="4"/>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dgm:spPr>
      <dgm:t>
        <a:bodyPr/>
        <a:lstStyle/>
        <a:p>
          <a:endParaRPr lang="en-US"/>
        </a:p>
      </dgm:t>
      <dgm:extLst>
        <a:ext uri="{E40237B7-FDA0-4F09-8148-C483321AD2D9}">
          <dgm14:cNvPr xmlns:dgm14="http://schemas.microsoft.com/office/drawing/2010/diagram" id="0" name="" descr="Database"/>
        </a:ext>
      </dgm:extLst>
    </dgm:pt>
    <dgm:pt modelId="{7C0E53D4-A415-4FA3-B979-885CA875EE0F}" type="pres">
      <dgm:prSet presAssocID="{05C76072-65C9-41B7-91A4-244EDB90C0F9}" presName="spaceRect" presStyleCnt="0"/>
      <dgm:spPr/>
    </dgm:pt>
    <dgm:pt modelId="{1DA03DDA-246B-4D25-8AEA-CAFAA13F26B4}" type="pres">
      <dgm:prSet presAssocID="{05C76072-65C9-41B7-91A4-244EDB90C0F9}" presName="parTx" presStyleLbl="revTx" presStyleIdx="4" presStyleCnt="5">
        <dgm:presLayoutVars>
          <dgm:chMax val="0"/>
          <dgm:chPref val="0"/>
        </dgm:presLayoutVars>
      </dgm:prSet>
      <dgm:spPr/>
      <dgm:t>
        <a:bodyPr/>
        <a:lstStyle/>
        <a:p>
          <a:endParaRPr lang="en-US"/>
        </a:p>
      </dgm:t>
    </dgm:pt>
  </dgm:ptLst>
  <dgm:cxnLst>
    <dgm:cxn modelId="{970E98EB-D77C-43B4-AFC2-D8130F87C0DE}" srcId="{70799CBC-7786-4B8E-BC7F-3876B3FD0A84}" destId="{39C96E09-C384-47E3-980B-46A1F717C3FC}" srcOrd="0" destOrd="0" parTransId="{87F337F9-CFDC-4DB3-BDC3-FE1F5F1BA6D2}" sibTransId="{883B2B40-FADE-4EBA-925F-571F104D3B6B}"/>
    <dgm:cxn modelId="{C0F87885-87AB-49F4-B0D8-47551D49B6ED}" srcId="{70799CBC-7786-4B8E-BC7F-3876B3FD0A84}" destId="{05C76072-65C9-41B7-91A4-244EDB90C0F9}" srcOrd="3" destOrd="0" parTransId="{E21B1EAA-C21F-4F57-AA7C-4C3B41967AE0}" sibTransId="{D458AA1B-3EE4-4C80-9582-FBDE1D361E30}"/>
    <dgm:cxn modelId="{1FA765F4-3F52-4A70-8F1D-172CDEB6C35C}" type="presOf" srcId="{CE3C89D5-22B7-4208-99B0-AFAAF55BA4CF}" destId="{985A14E2-A355-4A40-814F-2185458F4113}" srcOrd="0" destOrd="0" presId="urn:microsoft.com/office/officeart/2018/2/layout/IconVerticalSolidList"/>
    <dgm:cxn modelId="{88D8B9E8-AB10-4129-84B2-78C22B499CD5}" type="presOf" srcId="{70799CBC-7786-4B8E-BC7F-3876B3FD0A84}" destId="{C32D2B6F-4A0B-4D4E-BF61-67ED854751CC}" srcOrd="0" destOrd="0" presId="urn:microsoft.com/office/officeart/2018/2/layout/IconVerticalSolidList"/>
    <dgm:cxn modelId="{0939E4CD-7E58-4C7E-9EEA-192C2C4725CC}" type="presOf" srcId="{33296355-9CF2-43CE-A26E-98BFB3CF186F}" destId="{9539C649-D683-4D3B-911C-5AB42CF938A5}" srcOrd="0" destOrd="0" presId="urn:microsoft.com/office/officeart/2018/2/layout/IconVerticalSolidList"/>
    <dgm:cxn modelId="{A3AA3AF0-5A4F-4AD4-9AF4-B89CDA1A9CB8}" srcId="{70799CBC-7786-4B8E-BC7F-3876B3FD0A84}" destId="{C11137DF-117F-40D2-B51D-DEF0496C65B6}" srcOrd="1" destOrd="0" parTransId="{FBA266ED-7251-4816-80F7-6D5E009BDDB2}" sibTransId="{C3C78330-41EC-4FC3-9167-40C320D0F203}"/>
    <dgm:cxn modelId="{F95DD8D6-E0D6-4F05-AF6E-179EE7F2C9D3}" srcId="{70799CBC-7786-4B8E-BC7F-3876B3FD0A84}" destId="{33296355-9CF2-43CE-A26E-98BFB3CF186F}" srcOrd="2" destOrd="0" parTransId="{ECB5280F-C9D0-426F-BAA6-72B54A49B9C5}" sibTransId="{3318726D-E530-41F7-83CE-6182C07FFBE9}"/>
    <dgm:cxn modelId="{470E6E81-409E-4273-93CC-2FAAF1EB420A}" type="presOf" srcId="{39C96E09-C384-47E3-980B-46A1F717C3FC}" destId="{547F6313-E0A2-49E4-829F-2A2C21C88FE5}" srcOrd="0" destOrd="0" presId="urn:microsoft.com/office/officeart/2018/2/layout/IconVerticalSolidList"/>
    <dgm:cxn modelId="{1A02B490-FC6E-4080-9923-9FCCB154D571}" type="presOf" srcId="{992E8C12-4E8A-4BBE-AB0A-C23DD1A1524C}" destId="{985A14E2-A355-4A40-814F-2185458F4113}" srcOrd="0" destOrd="1" presId="urn:microsoft.com/office/officeart/2018/2/layout/IconVerticalSolidList"/>
    <dgm:cxn modelId="{FA16415F-DF0F-4664-8477-64098C5B62C6}" type="presOf" srcId="{05C76072-65C9-41B7-91A4-244EDB90C0F9}" destId="{1DA03DDA-246B-4D25-8AEA-CAFAA13F26B4}" srcOrd="0" destOrd="0" presId="urn:microsoft.com/office/officeart/2018/2/layout/IconVerticalSolidList"/>
    <dgm:cxn modelId="{593DD072-A03E-48AF-A40F-89C61B6CDC85}" srcId="{33296355-9CF2-43CE-A26E-98BFB3CF186F}" destId="{CE3C89D5-22B7-4208-99B0-AFAAF55BA4CF}" srcOrd="0" destOrd="0" parTransId="{7604A7E6-635D-4A01-9546-676C8972B922}" sibTransId="{3A3331E6-9B8C-42C2-9B79-810E8BA77F0A}"/>
    <dgm:cxn modelId="{4AE71681-8133-4445-AC2A-FB0F6441AAB8}" srcId="{33296355-9CF2-43CE-A26E-98BFB3CF186F}" destId="{992E8C12-4E8A-4BBE-AB0A-C23DD1A1524C}" srcOrd="1" destOrd="0" parTransId="{641CBF9B-A0FD-4B36-95F5-8D1E30BD0007}" sibTransId="{1A4FF05B-7F3A-4860-914C-BB063FCA45EB}"/>
    <dgm:cxn modelId="{CB26D331-73BF-4293-83E1-AAF16720DD35}" type="presOf" srcId="{C11137DF-117F-40D2-B51D-DEF0496C65B6}" destId="{89A2AE17-30E5-4C7D-B8B7-CC72E7D1472A}" srcOrd="0" destOrd="0" presId="urn:microsoft.com/office/officeart/2018/2/layout/IconVerticalSolidList"/>
    <dgm:cxn modelId="{6EDBB6BB-F0D0-4322-B396-996A7268E047}" type="presParOf" srcId="{C32D2B6F-4A0B-4D4E-BF61-67ED854751CC}" destId="{A2835725-8A80-421D-B886-A9B64AF43259}" srcOrd="0" destOrd="0" presId="urn:microsoft.com/office/officeart/2018/2/layout/IconVerticalSolidList"/>
    <dgm:cxn modelId="{09EFAFE0-DB29-47BD-A61D-FA83F886D82E}" type="presParOf" srcId="{A2835725-8A80-421D-B886-A9B64AF43259}" destId="{3E04E399-DE17-40CD-AC15-D5725083DE55}" srcOrd="0" destOrd="0" presId="urn:microsoft.com/office/officeart/2018/2/layout/IconVerticalSolidList"/>
    <dgm:cxn modelId="{9E61B246-59E2-42BF-95BF-0C4E8A908DC3}" type="presParOf" srcId="{A2835725-8A80-421D-B886-A9B64AF43259}" destId="{1F978FA3-52DF-455F-A166-BE2D653C5ADE}" srcOrd="1" destOrd="0" presId="urn:microsoft.com/office/officeart/2018/2/layout/IconVerticalSolidList"/>
    <dgm:cxn modelId="{D705E6FC-C229-43B1-89D0-F10891DE0786}" type="presParOf" srcId="{A2835725-8A80-421D-B886-A9B64AF43259}" destId="{6FEFFD7C-B405-4A87-AE13-6EF75BFF71E1}" srcOrd="2" destOrd="0" presId="urn:microsoft.com/office/officeart/2018/2/layout/IconVerticalSolidList"/>
    <dgm:cxn modelId="{BFB27302-406B-49C1-A998-722857F6526C}" type="presParOf" srcId="{A2835725-8A80-421D-B886-A9B64AF43259}" destId="{547F6313-E0A2-49E4-829F-2A2C21C88FE5}" srcOrd="3" destOrd="0" presId="urn:microsoft.com/office/officeart/2018/2/layout/IconVerticalSolidList"/>
    <dgm:cxn modelId="{03DBEC1D-19DB-48C0-9615-5C5430662201}" type="presParOf" srcId="{C32D2B6F-4A0B-4D4E-BF61-67ED854751CC}" destId="{082A2EC8-3BF2-4723-9ED7-9219D8E7B53B}" srcOrd="1" destOrd="0" presId="urn:microsoft.com/office/officeart/2018/2/layout/IconVerticalSolidList"/>
    <dgm:cxn modelId="{E5D36F5F-5A16-4604-9D5D-21B49255BD47}" type="presParOf" srcId="{C32D2B6F-4A0B-4D4E-BF61-67ED854751CC}" destId="{11F89F3D-DDD0-4F85-9C47-644D323C74C0}" srcOrd="2" destOrd="0" presId="urn:microsoft.com/office/officeart/2018/2/layout/IconVerticalSolidList"/>
    <dgm:cxn modelId="{6632BE40-E97B-473D-85FF-A77067485C1D}" type="presParOf" srcId="{11F89F3D-DDD0-4F85-9C47-644D323C74C0}" destId="{42E2675C-3592-4E10-B7F6-08C7C1098B5B}" srcOrd="0" destOrd="0" presId="urn:microsoft.com/office/officeart/2018/2/layout/IconVerticalSolidList"/>
    <dgm:cxn modelId="{BD3523DA-D47D-406F-BAE0-B4E4671315E9}" type="presParOf" srcId="{11F89F3D-DDD0-4F85-9C47-644D323C74C0}" destId="{73815A12-421B-4FA3-BCB6-FC9576B1306D}" srcOrd="1" destOrd="0" presId="urn:microsoft.com/office/officeart/2018/2/layout/IconVerticalSolidList"/>
    <dgm:cxn modelId="{0DC19575-83BE-45A5-BB06-53D9F7EB3479}" type="presParOf" srcId="{11F89F3D-DDD0-4F85-9C47-644D323C74C0}" destId="{BFE7630C-1538-4F14-B191-C78538A97397}" srcOrd="2" destOrd="0" presId="urn:microsoft.com/office/officeart/2018/2/layout/IconVerticalSolidList"/>
    <dgm:cxn modelId="{D70990A6-CAB6-4F08-BD99-B914D1F18750}" type="presParOf" srcId="{11F89F3D-DDD0-4F85-9C47-644D323C74C0}" destId="{89A2AE17-30E5-4C7D-B8B7-CC72E7D1472A}" srcOrd="3" destOrd="0" presId="urn:microsoft.com/office/officeart/2018/2/layout/IconVerticalSolidList"/>
    <dgm:cxn modelId="{49509CBD-3505-41BE-A537-73207F3C0074}" type="presParOf" srcId="{C32D2B6F-4A0B-4D4E-BF61-67ED854751CC}" destId="{CF3CAA7A-5B34-4170-892A-10B6C3CB43F2}" srcOrd="3" destOrd="0" presId="urn:microsoft.com/office/officeart/2018/2/layout/IconVerticalSolidList"/>
    <dgm:cxn modelId="{DAB35F2E-FE48-497A-A922-FB05028F2069}" type="presParOf" srcId="{C32D2B6F-4A0B-4D4E-BF61-67ED854751CC}" destId="{F68ADFF0-556C-4425-B35C-670CD872F4BE}" srcOrd="4" destOrd="0" presId="urn:microsoft.com/office/officeart/2018/2/layout/IconVerticalSolidList"/>
    <dgm:cxn modelId="{CD3175F1-49EC-4FC6-88D6-DE004826014C}" type="presParOf" srcId="{F68ADFF0-556C-4425-B35C-670CD872F4BE}" destId="{80BA8CAE-559B-4AC7-BC59-C401D9F92AF1}" srcOrd="0" destOrd="0" presId="urn:microsoft.com/office/officeart/2018/2/layout/IconVerticalSolidList"/>
    <dgm:cxn modelId="{650E9AAC-ED00-4DB9-92A8-05DD82891702}" type="presParOf" srcId="{F68ADFF0-556C-4425-B35C-670CD872F4BE}" destId="{152F1510-DBE9-478D-AA7C-7A3C2D3786CB}" srcOrd="1" destOrd="0" presId="urn:microsoft.com/office/officeart/2018/2/layout/IconVerticalSolidList"/>
    <dgm:cxn modelId="{343D2748-4C57-40E7-8AF1-E835487FDAC8}" type="presParOf" srcId="{F68ADFF0-556C-4425-B35C-670CD872F4BE}" destId="{5C315D1F-3A3C-4641-AEB9-BE2DF27566FE}" srcOrd="2" destOrd="0" presId="urn:microsoft.com/office/officeart/2018/2/layout/IconVerticalSolidList"/>
    <dgm:cxn modelId="{506F5916-E2B5-4B3B-BFFB-7D7AD8787D54}" type="presParOf" srcId="{F68ADFF0-556C-4425-B35C-670CD872F4BE}" destId="{9539C649-D683-4D3B-911C-5AB42CF938A5}" srcOrd="3" destOrd="0" presId="urn:microsoft.com/office/officeart/2018/2/layout/IconVerticalSolidList"/>
    <dgm:cxn modelId="{30DD3FDB-2CA8-4647-BE95-2511F52E7FCB}" type="presParOf" srcId="{F68ADFF0-556C-4425-B35C-670CD872F4BE}" destId="{985A14E2-A355-4A40-814F-2185458F4113}" srcOrd="4" destOrd="0" presId="urn:microsoft.com/office/officeart/2018/2/layout/IconVerticalSolidList"/>
    <dgm:cxn modelId="{44C671BF-D5C0-47C6-A595-A69AEEA6EBDF}" type="presParOf" srcId="{C32D2B6F-4A0B-4D4E-BF61-67ED854751CC}" destId="{EF46A4EA-F054-4B1E-BCDC-666511197118}" srcOrd="5" destOrd="0" presId="urn:microsoft.com/office/officeart/2018/2/layout/IconVerticalSolidList"/>
    <dgm:cxn modelId="{4ADE9586-600E-47BD-ABE7-0E340C976693}" type="presParOf" srcId="{C32D2B6F-4A0B-4D4E-BF61-67ED854751CC}" destId="{A4A54558-5A0A-4185-9E91-74021FE510BD}" srcOrd="6" destOrd="0" presId="urn:microsoft.com/office/officeart/2018/2/layout/IconVerticalSolidList"/>
    <dgm:cxn modelId="{CE4A4D80-5761-4ADD-9E2C-3B7A5697684D}" type="presParOf" srcId="{A4A54558-5A0A-4185-9E91-74021FE510BD}" destId="{8D0B4DBD-00CC-4E38-8A23-8AF1382BE065}" srcOrd="0" destOrd="0" presId="urn:microsoft.com/office/officeart/2018/2/layout/IconVerticalSolidList"/>
    <dgm:cxn modelId="{B48F0A5D-3E1F-4FC1-927D-E3E99FEC21F1}" type="presParOf" srcId="{A4A54558-5A0A-4185-9E91-74021FE510BD}" destId="{B7A0EF8B-6439-427E-BE62-613B1D8C850B}" srcOrd="1" destOrd="0" presId="urn:microsoft.com/office/officeart/2018/2/layout/IconVerticalSolidList"/>
    <dgm:cxn modelId="{F1E6E2D7-440E-416E-83EE-CCBD134BCC29}" type="presParOf" srcId="{A4A54558-5A0A-4185-9E91-74021FE510BD}" destId="{7C0E53D4-A415-4FA3-B979-885CA875EE0F}" srcOrd="2" destOrd="0" presId="urn:microsoft.com/office/officeart/2018/2/layout/IconVerticalSolidList"/>
    <dgm:cxn modelId="{FB8BC623-55B2-4505-A067-0A1CE3D77FAA}" type="presParOf" srcId="{A4A54558-5A0A-4185-9E91-74021FE510BD}" destId="{1DA03DDA-246B-4D25-8AEA-CAFAA13F26B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5AA847-456C-4ED8-BB65-86A4BF771649}" type="doc">
      <dgm:prSet loTypeId="urn:microsoft.com/office/officeart/2005/8/layout/list1" loCatId="list" qsTypeId="urn:microsoft.com/office/officeart/2005/8/quickstyle/simple1" qsCatId="simple" csTypeId="urn:microsoft.com/office/officeart/2005/8/colors/accent1_2" csCatId="accent1" phldr="1"/>
      <dgm:spPr/>
    </dgm:pt>
    <dgm:pt modelId="{33245511-CEDA-4892-8DE1-7678C79B9B85}">
      <dgm:prSet phldrT="[Text]"/>
      <dgm:spPr/>
      <dgm:t>
        <a:bodyPr/>
        <a:lstStyle/>
        <a:p>
          <a:r>
            <a:rPr lang="en-US" dirty="0"/>
            <a:t>School Level PowerSchool Entry</a:t>
          </a:r>
        </a:p>
      </dgm:t>
    </dgm:pt>
    <dgm:pt modelId="{877811E9-6C55-425F-BADC-5E3884C8CE43}" type="parTrans" cxnId="{59338A88-FADF-41E3-AA26-C8F3980C651D}">
      <dgm:prSet/>
      <dgm:spPr/>
      <dgm:t>
        <a:bodyPr/>
        <a:lstStyle/>
        <a:p>
          <a:endParaRPr lang="en-US"/>
        </a:p>
      </dgm:t>
    </dgm:pt>
    <dgm:pt modelId="{11EB560E-D29E-4945-8122-40E10382B4A2}" type="sibTrans" cxnId="{59338A88-FADF-41E3-AA26-C8F3980C651D}">
      <dgm:prSet/>
      <dgm:spPr/>
      <dgm:t>
        <a:bodyPr/>
        <a:lstStyle/>
        <a:p>
          <a:endParaRPr lang="en-US"/>
        </a:p>
      </dgm:t>
    </dgm:pt>
    <dgm:pt modelId="{F640D280-505A-411C-92ED-310BB414254A}">
      <dgm:prSet phldrT="[Text]"/>
      <dgm:spPr/>
      <dgm:t>
        <a:bodyPr/>
        <a:lstStyle/>
        <a:p>
          <a:r>
            <a:rPr lang="en-US" dirty="0"/>
            <a:t>Submission To SCDE</a:t>
          </a:r>
        </a:p>
      </dgm:t>
    </dgm:pt>
    <dgm:pt modelId="{40B4EAEB-7444-42DA-82DF-46EBF5AA15FC}" type="parTrans" cxnId="{C570D176-A66D-44DE-A143-7497C614C88C}">
      <dgm:prSet/>
      <dgm:spPr/>
      <dgm:t>
        <a:bodyPr/>
        <a:lstStyle/>
        <a:p>
          <a:endParaRPr lang="en-US"/>
        </a:p>
      </dgm:t>
    </dgm:pt>
    <dgm:pt modelId="{57AF4E96-0D92-4462-988F-5FAFDB1ECF80}" type="sibTrans" cxnId="{C570D176-A66D-44DE-A143-7497C614C88C}">
      <dgm:prSet/>
      <dgm:spPr/>
      <dgm:t>
        <a:bodyPr/>
        <a:lstStyle/>
        <a:p>
          <a:endParaRPr lang="en-US"/>
        </a:p>
      </dgm:t>
    </dgm:pt>
    <dgm:pt modelId="{B70B8163-0928-4E7A-B2B5-FD402EC5884B}">
      <dgm:prSet phldrT="[Text]"/>
      <dgm:spPr/>
      <dgm:t>
        <a:bodyPr/>
        <a:lstStyle/>
        <a:p>
          <a:r>
            <a:rPr lang="en-US" dirty="0"/>
            <a:t>Review ADT Reports</a:t>
          </a:r>
        </a:p>
      </dgm:t>
    </dgm:pt>
    <dgm:pt modelId="{449BFBFF-2C89-49A4-B849-067253E4D6A4}" type="parTrans" cxnId="{CC1B7CF6-6D4E-4C3B-B3F2-E90D550C453A}">
      <dgm:prSet/>
      <dgm:spPr/>
      <dgm:t>
        <a:bodyPr/>
        <a:lstStyle/>
        <a:p>
          <a:endParaRPr lang="en-US"/>
        </a:p>
      </dgm:t>
    </dgm:pt>
    <dgm:pt modelId="{863A25DE-EEE7-4D68-A2DD-8261CB88401B}" type="sibTrans" cxnId="{CC1B7CF6-6D4E-4C3B-B3F2-E90D550C453A}">
      <dgm:prSet/>
      <dgm:spPr/>
      <dgm:t>
        <a:bodyPr/>
        <a:lstStyle/>
        <a:p>
          <a:endParaRPr lang="en-US"/>
        </a:p>
      </dgm:t>
    </dgm:pt>
    <dgm:pt modelId="{E4EC70F5-415C-4B7F-B3A4-853DDF62A82B}">
      <dgm:prSet/>
      <dgm:spPr/>
      <dgm:t>
        <a:bodyPr/>
        <a:lstStyle/>
        <a:p>
          <a:r>
            <a:rPr lang="en-US" dirty="0"/>
            <a:t>Update Data in PowerSchool</a:t>
          </a:r>
        </a:p>
      </dgm:t>
    </dgm:pt>
    <dgm:pt modelId="{508DF10C-18C5-4C64-8772-E8257DB79336}" type="parTrans" cxnId="{9A4BCF23-78C0-4F22-80EE-9E9150F3E2E5}">
      <dgm:prSet/>
      <dgm:spPr/>
      <dgm:t>
        <a:bodyPr/>
        <a:lstStyle/>
        <a:p>
          <a:endParaRPr lang="en-US"/>
        </a:p>
      </dgm:t>
    </dgm:pt>
    <dgm:pt modelId="{3C3293FB-A820-40E3-8FCA-5152834D158E}" type="sibTrans" cxnId="{9A4BCF23-78C0-4F22-80EE-9E9150F3E2E5}">
      <dgm:prSet/>
      <dgm:spPr/>
      <dgm:t>
        <a:bodyPr/>
        <a:lstStyle/>
        <a:p>
          <a:endParaRPr lang="en-US"/>
        </a:p>
      </dgm:t>
    </dgm:pt>
    <dgm:pt modelId="{B55372D4-C5AC-4727-9045-4B9D96E3FE0B}">
      <dgm:prSet/>
      <dgm:spPr/>
      <dgm:t>
        <a:bodyPr/>
        <a:lstStyle/>
        <a:p>
          <a:r>
            <a:rPr lang="en-US" dirty="0"/>
            <a:t>Resubmission to SCDE</a:t>
          </a:r>
        </a:p>
      </dgm:t>
    </dgm:pt>
    <dgm:pt modelId="{24147606-CF50-499F-BC53-C1713D46F840}" type="parTrans" cxnId="{BE1BA3B7-FA2B-476C-A7AA-94C0CD3759ED}">
      <dgm:prSet/>
      <dgm:spPr/>
      <dgm:t>
        <a:bodyPr/>
        <a:lstStyle/>
        <a:p>
          <a:endParaRPr lang="en-US"/>
        </a:p>
      </dgm:t>
    </dgm:pt>
    <dgm:pt modelId="{29870011-45D5-4338-ACBD-D4B4827F2268}" type="sibTrans" cxnId="{BE1BA3B7-FA2B-476C-A7AA-94C0CD3759ED}">
      <dgm:prSet/>
      <dgm:spPr/>
      <dgm:t>
        <a:bodyPr/>
        <a:lstStyle/>
        <a:p>
          <a:endParaRPr lang="en-US"/>
        </a:p>
      </dgm:t>
    </dgm:pt>
    <dgm:pt modelId="{00AE957B-9EED-4DF5-8E29-8E3BF3B13A03}">
      <dgm:prSet/>
      <dgm:spPr/>
      <dgm:t>
        <a:bodyPr/>
        <a:lstStyle/>
        <a:p>
          <a:r>
            <a:rPr lang="en-US" dirty="0"/>
            <a:t>State and Federal Reporting</a:t>
          </a:r>
        </a:p>
      </dgm:t>
    </dgm:pt>
    <dgm:pt modelId="{7AD64796-E40A-4E83-BDAE-A442202FFFC5}" type="parTrans" cxnId="{FBD31F10-D21F-4E67-981F-4EC2E04D2808}">
      <dgm:prSet/>
      <dgm:spPr/>
      <dgm:t>
        <a:bodyPr/>
        <a:lstStyle/>
        <a:p>
          <a:endParaRPr lang="en-US"/>
        </a:p>
      </dgm:t>
    </dgm:pt>
    <dgm:pt modelId="{ADB1169B-A7A7-471A-810B-1D6A290D8C9B}" type="sibTrans" cxnId="{FBD31F10-D21F-4E67-981F-4EC2E04D2808}">
      <dgm:prSet/>
      <dgm:spPr/>
      <dgm:t>
        <a:bodyPr/>
        <a:lstStyle/>
        <a:p>
          <a:endParaRPr lang="en-US"/>
        </a:p>
      </dgm:t>
    </dgm:pt>
    <dgm:pt modelId="{83D43A4C-3B06-4E83-BE91-6EC0915AD744}" type="pres">
      <dgm:prSet presAssocID="{DF5AA847-456C-4ED8-BB65-86A4BF771649}" presName="linear" presStyleCnt="0">
        <dgm:presLayoutVars>
          <dgm:dir/>
          <dgm:animLvl val="lvl"/>
          <dgm:resizeHandles val="exact"/>
        </dgm:presLayoutVars>
      </dgm:prSet>
      <dgm:spPr/>
    </dgm:pt>
    <dgm:pt modelId="{8E584028-7EB0-4D0D-886F-48686EED01F4}" type="pres">
      <dgm:prSet presAssocID="{33245511-CEDA-4892-8DE1-7678C79B9B85}" presName="parentLin" presStyleCnt="0"/>
      <dgm:spPr/>
    </dgm:pt>
    <dgm:pt modelId="{115013D4-897B-42F8-BC65-57438D6F2A86}" type="pres">
      <dgm:prSet presAssocID="{33245511-CEDA-4892-8DE1-7678C79B9B85}" presName="parentLeftMargin" presStyleLbl="node1" presStyleIdx="0" presStyleCnt="6"/>
      <dgm:spPr/>
      <dgm:t>
        <a:bodyPr/>
        <a:lstStyle/>
        <a:p>
          <a:endParaRPr lang="en-US"/>
        </a:p>
      </dgm:t>
    </dgm:pt>
    <dgm:pt modelId="{FB7B9BD2-F938-43C9-881F-A0B3DFCF01E5}" type="pres">
      <dgm:prSet presAssocID="{33245511-CEDA-4892-8DE1-7678C79B9B85}" presName="parentText" presStyleLbl="node1" presStyleIdx="0" presStyleCnt="6">
        <dgm:presLayoutVars>
          <dgm:chMax val="0"/>
          <dgm:bulletEnabled val="1"/>
        </dgm:presLayoutVars>
      </dgm:prSet>
      <dgm:spPr/>
      <dgm:t>
        <a:bodyPr/>
        <a:lstStyle/>
        <a:p>
          <a:endParaRPr lang="en-US"/>
        </a:p>
      </dgm:t>
    </dgm:pt>
    <dgm:pt modelId="{AB2EFD6F-EE4C-41A2-9B04-5816088B2384}" type="pres">
      <dgm:prSet presAssocID="{33245511-CEDA-4892-8DE1-7678C79B9B85}" presName="negativeSpace" presStyleCnt="0"/>
      <dgm:spPr/>
    </dgm:pt>
    <dgm:pt modelId="{06033E15-4862-4412-94DC-53FD93BA0A40}" type="pres">
      <dgm:prSet presAssocID="{33245511-CEDA-4892-8DE1-7678C79B9B85}" presName="childText" presStyleLbl="conFgAcc1" presStyleIdx="0" presStyleCnt="6">
        <dgm:presLayoutVars>
          <dgm:bulletEnabled val="1"/>
        </dgm:presLayoutVars>
      </dgm:prSet>
      <dgm:spPr/>
    </dgm:pt>
    <dgm:pt modelId="{FB6996FC-B1A7-47E1-904D-86E66A647762}" type="pres">
      <dgm:prSet presAssocID="{11EB560E-D29E-4945-8122-40E10382B4A2}" presName="spaceBetweenRectangles" presStyleCnt="0"/>
      <dgm:spPr/>
    </dgm:pt>
    <dgm:pt modelId="{35F5B6E2-1C75-4830-A6C2-F54864F65A81}" type="pres">
      <dgm:prSet presAssocID="{F640D280-505A-411C-92ED-310BB414254A}" presName="parentLin" presStyleCnt="0"/>
      <dgm:spPr/>
    </dgm:pt>
    <dgm:pt modelId="{2186EAE0-641F-4908-AA3B-BE394FA1F667}" type="pres">
      <dgm:prSet presAssocID="{F640D280-505A-411C-92ED-310BB414254A}" presName="parentLeftMargin" presStyleLbl="node1" presStyleIdx="0" presStyleCnt="6"/>
      <dgm:spPr/>
      <dgm:t>
        <a:bodyPr/>
        <a:lstStyle/>
        <a:p>
          <a:endParaRPr lang="en-US"/>
        </a:p>
      </dgm:t>
    </dgm:pt>
    <dgm:pt modelId="{99A13777-EA37-4AAC-81E5-48140FBE61D9}" type="pres">
      <dgm:prSet presAssocID="{F640D280-505A-411C-92ED-310BB414254A}" presName="parentText" presStyleLbl="node1" presStyleIdx="1" presStyleCnt="6">
        <dgm:presLayoutVars>
          <dgm:chMax val="0"/>
          <dgm:bulletEnabled val="1"/>
        </dgm:presLayoutVars>
      </dgm:prSet>
      <dgm:spPr/>
      <dgm:t>
        <a:bodyPr/>
        <a:lstStyle/>
        <a:p>
          <a:endParaRPr lang="en-US"/>
        </a:p>
      </dgm:t>
    </dgm:pt>
    <dgm:pt modelId="{35AFE58F-9812-4980-B2A5-41E93CF9FE83}" type="pres">
      <dgm:prSet presAssocID="{F640D280-505A-411C-92ED-310BB414254A}" presName="negativeSpace" presStyleCnt="0"/>
      <dgm:spPr/>
    </dgm:pt>
    <dgm:pt modelId="{372C42FF-F75F-402E-81AB-CC1669BF686F}" type="pres">
      <dgm:prSet presAssocID="{F640D280-505A-411C-92ED-310BB414254A}" presName="childText" presStyleLbl="conFgAcc1" presStyleIdx="1" presStyleCnt="6">
        <dgm:presLayoutVars>
          <dgm:bulletEnabled val="1"/>
        </dgm:presLayoutVars>
      </dgm:prSet>
      <dgm:spPr/>
    </dgm:pt>
    <dgm:pt modelId="{8AE8B479-0C48-4BD9-AC2D-77DFB2AA8876}" type="pres">
      <dgm:prSet presAssocID="{57AF4E96-0D92-4462-988F-5FAFDB1ECF80}" presName="spaceBetweenRectangles" presStyleCnt="0"/>
      <dgm:spPr/>
    </dgm:pt>
    <dgm:pt modelId="{9E6A9FB5-E4F3-495C-83EE-5FE387D9DDB8}" type="pres">
      <dgm:prSet presAssocID="{B70B8163-0928-4E7A-B2B5-FD402EC5884B}" presName="parentLin" presStyleCnt="0"/>
      <dgm:spPr/>
    </dgm:pt>
    <dgm:pt modelId="{01A6C3EF-FB66-4D00-B65E-282D3C014C55}" type="pres">
      <dgm:prSet presAssocID="{B70B8163-0928-4E7A-B2B5-FD402EC5884B}" presName="parentLeftMargin" presStyleLbl="node1" presStyleIdx="1" presStyleCnt="6"/>
      <dgm:spPr/>
      <dgm:t>
        <a:bodyPr/>
        <a:lstStyle/>
        <a:p>
          <a:endParaRPr lang="en-US"/>
        </a:p>
      </dgm:t>
    </dgm:pt>
    <dgm:pt modelId="{A1C50416-9605-4234-8D4E-435A8F8B16D8}" type="pres">
      <dgm:prSet presAssocID="{B70B8163-0928-4E7A-B2B5-FD402EC5884B}" presName="parentText" presStyleLbl="node1" presStyleIdx="2" presStyleCnt="6">
        <dgm:presLayoutVars>
          <dgm:chMax val="0"/>
          <dgm:bulletEnabled val="1"/>
        </dgm:presLayoutVars>
      </dgm:prSet>
      <dgm:spPr/>
      <dgm:t>
        <a:bodyPr/>
        <a:lstStyle/>
        <a:p>
          <a:endParaRPr lang="en-US"/>
        </a:p>
      </dgm:t>
    </dgm:pt>
    <dgm:pt modelId="{C5DC7817-1BFE-4304-9A7D-1A814FAB9DB5}" type="pres">
      <dgm:prSet presAssocID="{B70B8163-0928-4E7A-B2B5-FD402EC5884B}" presName="negativeSpace" presStyleCnt="0"/>
      <dgm:spPr/>
    </dgm:pt>
    <dgm:pt modelId="{208BC5BB-6613-4980-A803-DB0125A148D1}" type="pres">
      <dgm:prSet presAssocID="{B70B8163-0928-4E7A-B2B5-FD402EC5884B}" presName="childText" presStyleLbl="conFgAcc1" presStyleIdx="2" presStyleCnt="6">
        <dgm:presLayoutVars>
          <dgm:bulletEnabled val="1"/>
        </dgm:presLayoutVars>
      </dgm:prSet>
      <dgm:spPr/>
    </dgm:pt>
    <dgm:pt modelId="{D5149412-15D5-41DF-A7C2-DC4A09CF867C}" type="pres">
      <dgm:prSet presAssocID="{863A25DE-EEE7-4D68-A2DD-8261CB88401B}" presName="spaceBetweenRectangles" presStyleCnt="0"/>
      <dgm:spPr/>
    </dgm:pt>
    <dgm:pt modelId="{F2EBC9E6-6ED2-4BB8-9389-437ACECE72C5}" type="pres">
      <dgm:prSet presAssocID="{E4EC70F5-415C-4B7F-B3A4-853DDF62A82B}" presName="parentLin" presStyleCnt="0"/>
      <dgm:spPr/>
    </dgm:pt>
    <dgm:pt modelId="{8D58503B-EE00-4542-A9A2-2636B263B9F9}" type="pres">
      <dgm:prSet presAssocID="{E4EC70F5-415C-4B7F-B3A4-853DDF62A82B}" presName="parentLeftMargin" presStyleLbl="node1" presStyleIdx="2" presStyleCnt="6"/>
      <dgm:spPr/>
      <dgm:t>
        <a:bodyPr/>
        <a:lstStyle/>
        <a:p>
          <a:endParaRPr lang="en-US"/>
        </a:p>
      </dgm:t>
    </dgm:pt>
    <dgm:pt modelId="{C6F5F60B-2642-4875-8357-FB36D96D03EE}" type="pres">
      <dgm:prSet presAssocID="{E4EC70F5-415C-4B7F-B3A4-853DDF62A82B}" presName="parentText" presStyleLbl="node1" presStyleIdx="3" presStyleCnt="6">
        <dgm:presLayoutVars>
          <dgm:chMax val="0"/>
          <dgm:bulletEnabled val="1"/>
        </dgm:presLayoutVars>
      </dgm:prSet>
      <dgm:spPr/>
      <dgm:t>
        <a:bodyPr/>
        <a:lstStyle/>
        <a:p>
          <a:endParaRPr lang="en-US"/>
        </a:p>
      </dgm:t>
    </dgm:pt>
    <dgm:pt modelId="{85ECB0CF-C8C4-4024-B4CD-33F7AC460F6E}" type="pres">
      <dgm:prSet presAssocID="{E4EC70F5-415C-4B7F-B3A4-853DDF62A82B}" presName="negativeSpace" presStyleCnt="0"/>
      <dgm:spPr/>
    </dgm:pt>
    <dgm:pt modelId="{C93A0985-15AB-4433-A685-5E1B9A03868B}" type="pres">
      <dgm:prSet presAssocID="{E4EC70F5-415C-4B7F-B3A4-853DDF62A82B}" presName="childText" presStyleLbl="conFgAcc1" presStyleIdx="3" presStyleCnt="6">
        <dgm:presLayoutVars>
          <dgm:bulletEnabled val="1"/>
        </dgm:presLayoutVars>
      </dgm:prSet>
      <dgm:spPr/>
    </dgm:pt>
    <dgm:pt modelId="{0D9214BA-5D41-4725-AF4B-AC1BF9C5B14E}" type="pres">
      <dgm:prSet presAssocID="{3C3293FB-A820-40E3-8FCA-5152834D158E}" presName="spaceBetweenRectangles" presStyleCnt="0"/>
      <dgm:spPr/>
    </dgm:pt>
    <dgm:pt modelId="{14E7D039-7C96-4A3D-B13D-9A71F5031209}" type="pres">
      <dgm:prSet presAssocID="{B55372D4-C5AC-4727-9045-4B9D96E3FE0B}" presName="parentLin" presStyleCnt="0"/>
      <dgm:spPr/>
    </dgm:pt>
    <dgm:pt modelId="{EB05FFB1-6470-4E94-8DFC-C876A0347868}" type="pres">
      <dgm:prSet presAssocID="{B55372D4-C5AC-4727-9045-4B9D96E3FE0B}" presName="parentLeftMargin" presStyleLbl="node1" presStyleIdx="3" presStyleCnt="6"/>
      <dgm:spPr/>
      <dgm:t>
        <a:bodyPr/>
        <a:lstStyle/>
        <a:p>
          <a:endParaRPr lang="en-US"/>
        </a:p>
      </dgm:t>
    </dgm:pt>
    <dgm:pt modelId="{6BAAE8E2-64A0-4A3A-85EE-61788533C4EE}" type="pres">
      <dgm:prSet presAssocID="{B55372D4-C5AC-4727-9045-4B9D96E3FE0B}" presName="parentText" presStyleLbl="node1" presStyleIdx="4" presStyleCnt="6">
        <dgm:presLayoutVars>
          <dgm:chMax val="0"/>
          <dgm:bulletEnabled val="1"/>
        </dgm:presLayoutVars>
      </dgm:prSet>
      <dgm:spPr/>
      <dgm:t>
        <a:bodyPr/>
        <a:lstStyle/>
        <a:p>
          <a:endParaRPr lang="en-US"/>
        </a:p>
      </dgm:t>
    </dgm:pt>
    <dgm:pt modelId="{51C96C31-8CDF-4AA2-B5C0-5DB66CCEE4DF}" type="pres">
      <dgm:prSet presAssocID="{B55372D4-C5AC-4727-9045-4B9D96E3FE0B}" presName="negativeSpace" presStyleCnt="0"/>
      <dgm:spPr/>
    </dgm:pt>
    <dgm:pt modelId="{2B553ABB-F291-4F83-9F4B-07D355ACA1F4}" type="pres">
      <dgm:prSet presAssocID="{B55372D4-C5AC-4727-9045-4B9D96E3FE0B}" presName="childText" presStyleLbl="conFgAcc1" presStyleIdx="4" presStyleCnt="6">
        <dgm:presLayoutVars>
          <dgm:bulletEnabled val="1"/>
        </dgm:presLayoutVars>
      </dgm:prSet>
      <dgm:spPr/>
    </dgm:pt>
    <dgm:pt modelId="{7E8C3A10-7CB1-4AED-A671-2429D40210DF}" type="pres">
      <dgm:prSet presAssocID="{29870011-45D5-4338-ACBD-D4B4827F2268}" presName="spaceBetweenRectangles" presStyleCnt="0"/>
      <dgm:spPr/>
    </dgm:pt>
    <dgm:pt modelId="{3B25F23D-75B0-41ED-AB57-AB59055B6995}" type="pres">
      <dgm:prSet presAssocID="{00AE957B-9EED-4DF5-8E29-8E3BF3B13A03}" presName="parentLin" presStyleCnt="0"/>
      <dgm:spPr/>
    </dgm:pt>
    <dgm:pt modelId="{0B11C71A-48BC-44DA-804E-624BFA3E398F}" type="pres">
      <dgm:prSet presAssocID="{00AE957B-9EED-4DF5-8E29-8E3BF3B13A03}" presName="parentLeftMargin" presStyleLbl="node1" presStyleIdx="4" presStyleCnt="6"/>
      <dgm:spPr/>
      <dgm:t>
        <a:bodyPr/>
        <a:lstStyle/>
        <a:p>
          <a:endParaRPr lang="en-US"/>
        </a:p>
      </dgm:t>
    </dgm:pt>
    <dgm:pt modelId="{5F1CDF6E-0EDD-4208-B8F2-E05A8B55E4EA}" type="pres">
      <dgm:prSet presAssocID="{00AE957B-9EED-4DF5-8E29-8E3BF3B13A03}" presName="parentText" presStyleLbl="node1" presStyleIdx="5" presStyleCnt="6">
        <dgm:presLayoutVars>
          <dgm:chMax val="0"/>
          <dgm:bulletEnabled val="1"/>
        </dgm:presLayoutVars>
      </dgm:prSet>
      <dgm:spPr/>
      <dgm:t>
        <a:bodyPr/>
        <a:lstStyle/>
        <a:p>
          <a:endParaRPr lang="en-US"/>
        </a:p>
      </dgm:t>
    </dgm:pt>
    <dgm:pt modelId="{64FD8D2D-E9C8-49C9-B2F3-34B09CD45B89}" type="pres">
      <dgm:prSet presAssocID="{00AE957B-9EED-4DF5-8E29-8E3BF3B13A03}" presName="negativeSpace" presStyleCnt="0"/>
      <dgm:spPr/>
    </dgm:pt>
    <dgm:pt modelId="{F5A0DC54-4F68-4AE4-A1C2-6444AE0E405A}" type="pres">
      <dgm:prSet presAssocID="{00AE957B-9EED-4DF5-8E29-8E3BF3B13A03}" presName="childText" presStyleLbl="conFgAcc1" presStyleIdx="5" presStyleCnt="6">
        <dgm:presLayoutVars>
          <dgm:bulletEnabled val="1"/>
        </dgm:presLayoutVars>
      </dgm:prSet>
      <dgm:spPr/>
    </dgm:pt>
  </dgm:ptLst>
  <dgm:cxnLst>
    <dgm:cxn modelId="{349E7B34-1A8B-4FF2-B760-2E7F093BE822}" type="presOf" srcId="{B55372D4-C5AC-4727-9045-4B9D96E3FE0B}" destId="{6BAAE8E2-64A0-4A3A-85EE-61788533C4EE}" srcOrd="1" destOrd="0" presId="urn:microsoft.com/office/officeart/2005/8/layout/list1"/>
    <dgm:cxn modelId="{B650FE3B-71AF-4B0E-BB5C-22D5D2331FA4}" type="presOf" srcId="{33245511-CEDA-4892-8DE1-7678C79B9B85}" destId="{FB7B9BD2-F938-43C9-881F-A0B3DFCF01E5}" srcOrd="1" destOrd="0" presId="urn:microsoft.com/office/officeart/2005/8/layout/list1"/>
    <dgm:cxn modelId="{CC1B7CF6-6D4E-4C3B-B3F2-E90D550C453A}" srcId="{DF5AA847-456C-4ED8-BB65-86A4BF771649}" destId="{B70B8163-0928-4E7A-B2B5-FD402EC5884B}" srcOrd="2" destOrd="0" parTransId="{449BFBFF-2C89-49A4-B849-067253E4D6A4}" sibTransId="{863A25DE-EEE7-4D68-A2DD-8261CB88401B}"/>
    <dgm:cxn modelId="{59338A88-FADF-41E3-AA26-C8F3980C651D}" srcId="{DF5AA847-456C-4ED8-BB65-86A4BF771649}" destId="{33245511-CEDA-4892-8DE1-7678C79B9B85}" srcOrd="0" destOrd="0" parTransId="{877811E9-6C55-425F-BADC-5E3884C8CE43}" sibTransId="{11EB560E-D29E-4945-8122-40E10382B4A2}"/>
    <dgm:cxn modelId="{C505979B-A05A-40A9-860E-DC9B9E0E4A19}" type="presOf" srcId="{DF5AA847-456C-4ED8-BB65-86A4BF771649}" destId="{83D43A4C-3B06-4E83-BE91-6EC0915AD744}" srcOrd="0" destOrd="0" presId="urn:microsoft.com/office/officeart/2005/8/layout/list1"/>
    <dgm:cxn modelId="{BE1BA3B7-FA2B-476C-A7AA-94C0CD3759ED}" srcId="{DF5AA847-456C-4ED8-BB65-86A4BF771649}" destId="{B55372D4-C5AC-4727-9045-4B9D96E3FE0B}" srcOrd="4" destOrd="0" parTransId="{24147606-CF50-499F-BC53-C1713D46F840}" sibTransId="{29870011-45D5-4338-ACBD-D4B4827F2268}"/>
    <dgm:cxn modelId="{BDF5FCD4-3074-4D01-8027-05AAAEBAD773}" type="presOf" srcId="{33245511-CEDA-4892-8DE1-7678C79B9B85}" destId="{115013D4-897B-42F8-BC65-57438D6F2A86}" srcOrd="0" destOrd="0" presId="urn:microsoft.com/office/officeart/2005/8/layout/list1"/>
    <dgm:cxn modelId="{FBD31F10-D21F-4E67-981F-4EC2E04D2808}" srcId="{DF5AA847-456C-4ED8-BB65-86A4BF771649}" destId="{00AE957B-9EED-4DF5-8E29-8E3BF3B13A03}" srcOrd="5" destOrd="0" parTransId="{7AD64796-E40A-4E83-BDAE-A442202FFFC5}" sibTransId="{ADB1169B-A7A7-471A-810B-1D6A290D8C9B}"/>
    <dgm:cxn modelId="{77FFFD20-9C97-4016-9EA5-36AC0DC0A2C0}" type="presOf" srcId="{B55372D4-C5AC-4727-9045-4B9D96E3FE0B}" destId="{EB05FFB1-6470-4E94-8DFC-C876A0347868}" srcOrd="0" destOrd="0" presId="urn:microsoft.com/office/officeart/2005/8/layout/list1"/>
    <dgm:cxn modelId="{789A4834-541F-4FDE-B15B-49F97A50E716}" type="presOf" srcId="{00AE957B-9EED-4DF5-8E29-8E3BF3B13A03}" destId="{0B11C71A-48BC-44DA-804E-624BFA3E398F}" srcOrd="0" destOrd="0" presId="urn:microsoft.com/office/officeart/2005/8/layout/list1"/>
    <dgm:cxn modelId="{79DFAD17-3A24-462E-9BB5-525A9D3D4AFF}" type="presOf" srcId="{B70B8163-0928-4E7A-B2B5-FD402EC5884B}" destId="{A1C50416-9605-4234-8D4E-435A8F8B16D8}" srcOrd="1" destOrd="0" presId="urn:microsoft.com/office/officeart/2005/8/layout/list1"/>
    <dgm:cxn modelId="{86563BA4-0A7D-43AB-AC6B-635637AE7FE6}" type="presOf" srcId="{B70B8163-0928-4E7A-B2B5-FD402EC5884B}" destId="{01A6C3EF-FB66-4D00-B65E-282D3C014C55}" srcOrd="0" destOrd="0" presId="urn:microsoft.com/office/officeart/2005/8/layout/list1"/>
    <dgm:cxn modelId="{729E1BB0-A3BE-42B2-B34E-9C83DDE19B32}" type="presOf" srcId="{F640D280-505A-411C-92ED-310BB414254A}" destId="{2186EAE0-641F-4908-AA3B-BE394FA1F667}" srcOrd="0" destOrd="0" presId="urn:microsoft.com/office/officeart/2005/8/layout/list1"/>
    <dgm:cxn modelId="{19FE57C0-8CC1-40B5-96C7-94CEAC7F4550}" type="presOf" srcId="{E4EC70F5-415C-4B7F-B3A4-853DDF62A82B}" destId="{C6F5F60B-2642-4875-8357-FB36D96D03EE}" srcOrd="1" destOrd="0" presId="urn:microsoft.com/office/officeart/2005/8/layout/list1"/>
    <dgm:cxn modelId="{C570D176-A66D-44DE-A143-7497C614C88C}" srcId="{DF5AA847-456C-4ED8-BB65-86A4BF771649}" destId="{F640D280-505A-411C-92ED-310BB414254A}" srcOrd="1" destOrd="0" parTransId="{40B4EAEB-7444-42DA-82DF-46EBF5AA15FC}" sibTransId="{57AF4E96-0D92-4462-988F-5FAFDB1ECF80}"/>
    <dgm:cxn modelId="{9A4BCF23-78C0-4F22-80EE-9E9150F3E2E5}" srcId="{DF5AA847-456C-4ED8-BB65-86A4BF771649}" destId="{E4EC70F5-415C-4B7F-B3A4-853DDF62A82B}" srcOrd="3" destOrd="0" parTransId="{508DF10C-18C5-4C64-8772-E8257DB79336}" sibTransId="{3C3293FB-A820-40E3-8FCA-5152834D158E}"/>
    <dgm:cxn modelId="{70682E14-0E84-4743-95AA-A116023B751D}" type="presOf" srcId="{E4EC70F5-415C-4B7F-B3A4-853DDF62A82B}" destId="{8D58503B-EE00-4542-A9A2-2636B263B9F9}" srcOrd="0" destOrd="0" presId="urn:microsoft.com/office/officeart/2005/8/layout/list1"/>
    <dgm:cxn modelId="{8F865F4C-2145-49DA-A67F-0F40F8B2BC62}" type="presOf" srcId="{F640D280-505A-411C-92ED-310BB414254A}" destId="{99A13777-EA37-4AAC-81E5-48140FBE61D9}" srcOrd="1" destOrd="0" presId="urn:microsoft.com/office/officeart/2005/8/layout/list1"/>
    <dgm:cxn modelId="{27F17EFF-A6B7-48F8-9D04-A0FFE63E414B}" type="presOf" srcId="{00AE957B-9EED-4DF5-8E29-8E3BF3B13A03}" destId="{5F1CDF6E-0EDD-4208-B8F2-E05A8B55E4EA}" srcOrd="1" destOrd="0" presId="urn:microsoft.com/office/officeart/2005/8/layout/list1"/>
    <dgm:cxn modelId="{D88FC719-39B2-46A4-A929-CD4AA3B079C7}" type="presParOf" srcId="{83D43A4C-3B06-4E83-BE91-6EC0915AD744}" destId="{8E584028-7EB0-4D0D-886F-48686EED01F4}" srcOrd="0" destOrd="0" presId="urn:microsoft.com/office/officeart/2005/8/layout/list1"/>
    <dgm:cxn modelId="{D780C913-2BFF-4B6C-A41E-A3B4B0F5D137}" type="presParOf" srcId="{8E584028-7EB0-4D0D-886F-48686EED01F4}" destId="{115013D4-897B-42F8-BC65-57438D6F2A86}" srcOrd="0" destOrd="0" presId="urn:microsoft.com/office/officeart/2005/8/layout/list1"/>
    <dgm:cxn modelId="{7C363CB0-F544-4EB3-9149-023702FC2C62}" type="presParOf" srcId="{8E584028-7EB0-4D0D-886F-48686EED01F4}" destId="{FB7B9BD2-F938-43C9-881F-A0B3DFCF01E5}" srcOrd="1" destOrd="0" presId="urn:microsoft.com/office/officeart/2005/8/layout/list1"/>
    <dgm:cxn modelId="{D49C339C-B3BD-4D85-9741-4591CA2B7C9C}" type="presParOf" srcId="{83D43A4C-3B06-4E83-BE91-6EC0915AD744}" destId="{AB2EFD6F-EE4C-41A2-9B04-5816088B2384}" srcOrd="1" destOrd="0" presId="urn:microsoft.com/office/officeart/2005/8/layout/list1"/>
    <dgm:cxn modelId="{A112997A-7919-48E3-A394-4D95CF9C44D3}" type="presParOf" srcId="{83D43A4C-3B06-4E83-BE91-6EC0915AD744}" destId="{06033E15-4862-4412-94DC-53FD93BA0A40}" srcOrd="2" destOrd="0" presId="urn:microsoft.com/office/officeart/2005/8/layout/list1"/>
    <dgm:cxn modelId="{6D226A29-2611-455E-960E-78713BE48637}" type="presParOf" srcId="{83D43A4C-3B06-4E83-BE91-6EC0915AD744}" destId="{FB6996FC-B1A7-47E1-904D-86E66A647762}" srcOrd="3" destOrd="0" presId="urn:microsoft.com/office/officeart/2005/8/layout/list1"/>
    <dgm:cxn modelId="{E17ED5C8-3289-4FDB-A459-BEA4F85B02BA}" type="presParOf" srcId="{83D43A4C-3B06-4E83-BE91-6EC0915AD744}" destId="{35F5B6E2-1C75-4830-A6C2-F54864F65A81}" srcOrd="4" destOrd="0" presId="urn:microsoft.com/office/officeart/2005/8/layout/list1"/>
    <dgm:cxn modelId="{6DDE4372-FBA6-4C77-B1F7-05026C546BF5}" type="presParOf" srcId="{35F5B6E2-1C75-4830-A6C2-F54864F65A81}" destId="{2186EAE0-641F-4908-AA3B-BE394FA1F667}" srcOrd="0" destOrd="0" presId="urn:microsoft.com/office/officeart/2005/8/layout/list1"/>
    <dgm:cxn modelId="{D6ED98E0-F7A1-42B6-AAAA-744F0C118859}" type="presParOf" srcId="{35F5B6E2-1C75-4830-A6C2-F54864F65A81}" destId="{99A13777-EA37-4AAC-81E5-48140FBE61D9}" srcOrd="1" destOrd="0" presId="urn:microsoft.com/office/officeart/2005/8/layout/list1"/>
    <dgm:cxn modelId="{5CDEDBF4-D244-4FED-85AB-D98C5B562572}" type="presParOf" srcId="{83D43A4C-3B06-4E83-BE91-6EC0915AD744}" destId="{35AFE58F-9812-4980-B2A5-41E93CF9FE83}" srcOrd="5" destOrd="0" presId="urn:microsoft.com/office/officeart/2005/8/layout/list1"/>
    <dgm:cxn modelId="{5FDC7321-2630-49EF-ACA9-7D6D874F4859}" type="presParOf" srcId="{83D43A4C-3B06-4E83-BE91-6EC0915AD744}" destId="{372C42FF-F75F-402E-81AB-CC1669BF686F}" srcOrd="6" destOrd="0" presId="urn:microsoft.com/office/officeart/2005/8/layout/list1"/>
    <dgm:cxn modelId="{B346A756-DD48-4F8F-ABD5-FF4F074A07D5}" type="presParOf" srcId="{83D43A4C-3B06-4E83-BE91-6EC0915AD744}" destId="{8AE8B479-0C48-4BD9-AC2D-77DFB2AA8876}" srcOrd="7" destOrd="0" presId="urn:microsoft.com/office/officeart/2005/8/layout/list1"/>
    <dgm:cxn modelId="{C3DD029E-5045-42EF-8CD1-D2C7FBC45AB0}" type="presParOf" srcId="{83D43A4C-3B06-4E83-BE91-6EC0915AD744}" destId="{9E6A9FB5-E4F3-495C-83EE-5FE387D9DDB8}" srcOrd="8" destOrd="0" presId="urn:microsoft.com/office/officeart/2005/8/layout/list1"/>
    <dgm:cxn modelId="{FD8EC64F-95E4-4404-BE0F-8C9D6DD04905}" type="presParOf" srcId="{9E6A9FB5-E4F3-495C-83EE-5FE387D9DDB8}" destId="{01A6C3EF-FB66-4D00-B65E-282D3C014C55}" srcOrd="0" destOrd="0" presId="urn:microsoft.com/office/officeart/2005/8/layout/list1"/>
    <dgm:cxn modelId="{9E449C2D-0FA5-4708-BCDC-8903A5F5885B}" type="presParOf" srcId="{9E6A9FB5-E4F3-495C-83EE-5FE387D9DDB8}" destId="{A1C50416-9605-4234-8D4E-435A8F8B16D8}" srcOrd="1" destOrd="0" presId="urn:microsoft.com/office/officeart/2005/8/layout/list1"/>
    <dgm:cxn modelId="{476B405F-7EC8-4DD8-B6C3-A9CAC5E994F6}" type="presParOf" srcId="{83D43A4C-3B06-4E83-BE91-6EC0915AD744}" destId="{C5DC7817-1BFE-4304-9A7D-1A814FAB9DB5}" srcOrd="9" destOrd="0" presId="urn:microsoft.com/office/officeart/2005/8/layout/list1"/>
    <dgm:cxn modelId="{E99960AF-157B-4DA2-96A7-3A3D6E496EA5}" type="presParOf" srcId="{83D43A4C-3B06-4E83-BE91-6EC0915AD744}" destId="{208BC5BB-6613-4980-A803-DB0125A148D1}" srcOrd="10" destOrd="0" presId="urn:microsoft.com/office/officeart/2005/8/layout/list1"/>
    <dgm:cxn modelId="{DAF5DFEE-C5CD-4098-BD88-015AE6047F04}" type="presParOf" srcId="{83D43A4C-3B06-4E83-BE91-6EC0915AD744}" destId="{D5149412-15D5-41DF-A7C2-DC4A09CF867C}" srcOrd="11" destOrd="0" presId="urn:microsoft.com/office/officeart/2005/8/layout/list1"/>
    <dgm:cxn modelId="{1CCC76EA-BB4D-47E9-97AD-F9D3778A658C}" type="presParOf" srcId="{83D43A4C-3B06-4E83-BE91-6EC0915AD744}" destId="{F2EBC9E6-6ED2-4BB8-9389-437ACECE72C5}" srcOrd="12" destOrd="0" presId="urn:microsoft.com/office/officeart/2005/8/layout/list1"/>
    <dgm:cxn modelId="{8774A28F-54CA-4FB0-8C60-AA885833444A}" type="presParOf" srcId="{F2EBC9E6-6ED2-4BB8-9389-437ACECE72C5}" destId="{8D58503B-EE00-4542-A9A2-2636B263B9F9}" srcOrd="0" destOrd="0" presId="urn:microsoft.com/office/officeart/2005/8/layout/list1"/>
    <dgm:cxn modelId="{D5D1B77C-AF30-4F39-AC21-5400E70DA4AE}" type="presParOf" srcId="{F2EBC9E6-6ED2-4BB8-9389-437ACECE72C5}" destId="{C6F5F60B-2642-4875-8357-FB36D96D03EE}" srcOrd="1" destOrd="0" presId="urn:microsoft.com/office/officeart/2005/8/layout/list1"/>
    <dgm:cxn modelId="{FED18247-C428-419B-8AE0-F28E28C24E80}" type="presParOf" srcId="{83D43A4C-3B06-4E83-BE91-6EC0915AD744}" destId="{85ECB0CF-C8C4-4024-B4CD-33F7AC460F6E}" srcOrd="13" destOrd="0" presId="urn:microsoft.com/office/officeart/2005/8/layout/list1"/>
    <dgm:cxn modelId="{1865AD0C-04D3-49F0-B779-FD26144960B7}" type="presParOf" srcId="{83D43A4C-3B06-4E83-BE91-6EC0915AD744}" destId="{C93A0985-15AB-4433-A685-5E1B9A03868B}" srcOrd="14" destOrd="0" presId="urn:microsoft.com/office/officeart/2005/8/layout/list1"/>
    <dgm:cxn modelId="{58D60F06-D24A-49CB-B0A1-1C8792BF94B7}" type="presParOf" srcId="{83D43A4C-3B06-4E83-BE91-6EC0915AD744}" destId="{0D9214BA-5D41-4725-AF4B-AC1BF9C5B14E}" srcOrd="15" destOrd="0" presId="urn:microsoft.com/office/officeart/2005/8/layout/list1"/>
    <dgm:cxn modelId="{4A569C63-325F-4262-BC64-1834F77020FE}" type="presParOf" srcId="{83D43A4C-3B06-4E83-BE91-6EC0915AD744}" destId="{14E7D039-7C96-4A3D-B13D-9A71F5031209}" srcOrd="16" destOrd="0" presId="urn:microsoft.com/office/officeart/2005/8/layout/list1"/>
    <dgm:cxn modelId="{EF981F5A-EC20-41E6-B54F-EF810CF7F901}" type="presParOf" srcId="{14E7D039-7C96-4A3D-B13D-9A71F5031209}" destId="{EB05FFB1-6470-4E94-8DFC-C876A0347868}" srcOrd="0" destOrd="0" presId="urn:microsoft.com/office/officeart/2005/8/layout/list1"/>
    <dgm:cxn modelId="{4EABCC05-0742-441C-B477-71BBE6B18454}" type="presParOf" srcId="{14E7D039-7C96-4A3D-B13D-9A71F5031209}" destId="{6BAAE8E2-64A0-4A3A-85EE-61788533C4EE}" srcOrd="1" destOrd="0" presId="urn:microsoft.com/office/officeart/2005/8/layout/list1"/>
    <dgm:cxn modelId="{C3FD7F07-B1FE-43E4-A622-FBABACB19AA5}" type="presParOf" srcId="{83D43A4C-3B06-4E83-BE91-6EC0915AD744}" destId="{51C96C31-8CDF-4AA2-B5C0-5DB66CCEE4DF}" srcOrd="17" destOrd="0" presId="urn:microsoft.com/office/officeart/2005/8/layout/list1"/>
    <dgm:cxn modelId="{43DB03C5-2839-4C9C-AE64-A85DF41C208C}" type="presParOf" srcId="{83D43A4C-3B06-4E83-BE91-6EC0915AD744}" destId="{2B553ABB-F291-4F83-9F4B-07D355ACA1F4}" srcOrd="18" destOrd="0" presId="urn:microsoft.com/office/officeart/2005/8/layout/list1"/>
    <dgm:cxn modelId="{A7EC9B9A-E46A-42E8-9385-18EA95134F43}" type="presParOf" srcId="{83D43A4C-3B06-4E83-BE91-6EC0915AD744}" destId="{7E8C3A10-7CB1-4AED-A671-2429D40210DF}" srcOrd="19" destOrd="0" presId="urn:microsoft.com/office/officeart/2005/8/layout/list1"/>
    <dgm:cxn modelId="{CDD241A6-15D2-41A1-AA0B-D94E5DADE37B}" type="presParOf" srcId="{83D43A4C-3B06-4E83-BE91-6EC0915AD744}" destId="{3B25F23D-75B0-41ED-AB57-AB59055B6995}" srcOrd="20" destOrd="0" presId="urn:microsoft.com/office/officeart/2005/8/layout/list1"/>
    <dgm:cxn modelId="{8DB8AF81-F7F7-49EF-A331-250D68241417}" type="presParOf" srcId="{3B25F23D-75B0-41ED-AB57-AB59055B6995}" destId="{0B11C71A-48BC-44DA-804E-624BFA3E398F}" srcOrd="0" destOrd="0" presId="urn:microsoft.com/office/officeart/2005/8/layout/list1"/>
    <dgm:cxn modelId="{7D29008E-0B19-41AD-B5F8-A24AFD2054A5}" type="presParOf" srcId="{3B25F23D-75B0-41ED-AB57-AB59055B6995}" destId="{5F1CDF6E-0EDD-4208-B8F2-E05A8B55E4EA}" srcOrd="1" destOrd="0" presId="urn:microsoft.com/office/officeart/2005/8/layout/list1"/>
    <dgm:cxn modelId="{48A11231-70BB-42F4-BF8C-3DEB1100FCBC}" type="presParOf" srcId="{83D43A4C-3B06-4E83-BE91-6EC0915AD744}" destId="{64FD8D2D-E9C8-49C9-B2F3-34B09CD45B89}" srcOrd="21" destOrd="0" presId="urn:microsoft.com/office/officeart/2005/8/layout/list1"/>
    <dgm:cxn modelId="{A2F74B9F-14DE-45C0-9932-685BF3DEF990}" type="presParOf" srcId="{83D43A4C-3B06-4E83-BE91-6EC0915AD744}" destId="{F5A0DC54-4F68-4AE4-A1C2-6444AE0E405A}"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0FF273-02D9-48B4-BC3B-01CCB08D040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EBC8A7D-CA44-4562-A10D-3892FEB9251C}">
      <dgm:prSet phldrT="[Text]"/>
      <dgm:spPr/>
      <dgm:t>
        <a:bodyPr/>
        <a:lstStyle/>
        <a:p>
          <a:pPr>
            <a:lnSpc>
              <a:spcPct val="100000"/>
            </a:lnSpc>
          </a:pPr>
          <a:r>
            <a:rPr lang="en-US" dirty="0"/>
            <a:t>School grounds</a:t>
          </a:r>
        </a:p>
      </dgm:t>
    </dgm:pt>
    <dgm:pt modelId="{46FC67FF-DB12-4B88-9CE0-5EB8D41AC115}" type="parTrans" cxnId="{42A0722F-DD34-47D8-8C0C-1A3171F6BB8D}">
      <dgm:prSet/>
      <dgm:spPr/>
      <dgm:t>
        <a:bodyPr/>
        <a:lstStyle/>
        <a:p>
          <a:endParaRPr lang="en-US"/>
        </a:p>
      </dgm:t>
    </dgm:pt>
    <dgm:pt modelId="{3BF303B1-9EFD-4C15-9DDC-CC0E87A10217}" type="sibTrans" cxnId="{42A0722F-DD34-47D8-8C0C-1A3171F6BB8D}">
      <dgm:prSet/>
      <dgm:spPr/>
      <dgm:t>
        <a:bodyPr/>
        <a:lstStyle/>
        <a:p>
          <a:endParaRPr lang="en-US"/>
        </a:p>
      </dgm:t>
    </dgm:pt>
    <dgm:pt modelId="{4059B58C-E127-42A2-B448-6536A09DD8FB}">
      <dgm:prSet phldrT="[Text]"/>
      <dgm:spPr/>
      <dgm:t>
        <a:bodyPr/>
        <a:lstStyle/>
        <a:p>
          <a:pPr>
            <a:lnSpc>
              <a:spcPct val="100000"/>
            </a:lnSpc>
          </a:pPr>
          <a:r>
            <a:rPr lang="en-US" dirty="0"/>
            <a:t>School Events</a:t>
          </a:r>
        </a:p>
      </dgm:t>
    </dgm:pt>
    <dgm:pt modelId="{BEEE8432-F6FA-4AAE-AAAF-C01ABD7BDA93}" type="parTrans" cxnId="{3D913908-71E2-44D1-9FDE-5CE4EF57F4DE}">
      <dgm:prSet/>
      <dgm:spPr/>
      <dgm:t>
        <a:bodyPr/>
        <a:lstStyle/>
        <a:p>
          <a:endParaRPr lang="en-US"/>
        </a:p>
      </dgm:t>
    </dgm:pt>
    <dgm:pt modelId="{C605A829-9954-4D69-A6F0-1A48CA5EB600}" type="sibTrans" cxnId="{3D913908-71E2-44D1-9FDE-5CE4EF57F4DE}">
      <dgm:prSet/>
      <dgm:spPr/>
      <dgm:t>
        <a:bodyPr/>
        <a:lstStyle/>
        <a:p>
          <a:endParaRPr lang="en-US"/>
        </a:p>
      </dgm:t>
    </dgm:pt>
    <dgm:pt modelId="{9E5F32D8-AD3F-4005-BA34-9ABE98534A4E}">
      <dgm:prSet phldrT="[Text]"/>
      <dgm:spPr/>
      <dgm:t>
        <a:bodyPr/>
        <a:lstStyle/>
        <a:p>
          <a:pPr>
            <a:lnSpc>
              <a:spcPct val="100000"/>
            </a:lnSpc>
          </a:pPr>
          <a:r>
            <a:rPr lang="en-US" dirty="0"/>
            <a:t>School Transportation</a:t>
          </a:r>
        </a:p>
      </dgm:t>
    </dgm:pt>
    <dgm:pt modelId="{966BE66D-1733-4AE4-9965-09BBD2D7EA83}" type="parTrans" cxnId="{0A9BD9C1-57BC-4BFD-8F0E-76D1D3476240}">
      <dgm:prSet/>
      <dgm:spPr/>
      <dgm:t>
        <a:bodyPr/>
        <a:lstStyle/>
        <a:p>
          <a:endParaRPr lang="en-US"/>
        </a:p>
      </dgm:t>
    </dgm:pt>
    <dgm:pt modelId="{9509402A-88C9-429C-AAC2-BC1663BFFD91}" type="sibTrans" cxnId="{0A9BD9C1-57BC-4BFD-8F0E-76D1D3476240}">
      <dgm:prSet/>
      <dgm:spPr/>
      <dgm:t>
        <a:bodyPr/>
        <a:lstStyle/>
        <a:p>
          <a:endParaRPr lang="en-US"/>
        </a:p>
      </dgm:t>
    </dgm:pt>
    <dgm:pt modelId="{AE25934F-A673-4181-A243-253BC245E42D}" type="pres">
      <dgm:prSet presAssocID="{220FF273-02D9-48B4-BC3B-01CCB08D0404}" presName="root" presStyleCnt="0">
        <dgm:presLayoutVars>
          <dgm:dir/>
          <dgm:resizeHandles val="exact"/>
        </dgm:presLayoutVars>
      </dgm:prSet>
      <dgm:spPr/>
      <dgm:t>
        <a:bodyPr/>
        <a:lstStyle/>
        <a:p>
          <a:endParaRPr lang="en-US"/>
        </a:p>
      </dgm:t>
    </dgm:pt>
    <dgm:pt modelId="{8BB480FE-FAB6-4F41-AB0D-961EB0338A08}" type="pres">
      <dgm:prSet presAssocID="{2EBC8A7D-CA44-4562-A10D-3892FEB9251C}" presName="compNode" presStyleCnt="0"/>
      <dgm:spPr/>
    </dgm:pt>
    <dgm:pt modelId="{C6FF0AC0-479B-4B9C-97DB-3B7A016E5A02}" type="pres">
      <dgm:prSet presAssocID="{2EBC8A7D-CA44-4562-A10D-3892FEB9251C}" presName="bgRect" presStyleLbl="bgShp" presStyleIdx="0" presStyleCnt="3"/>
      <dgm:spPr/>
    </dgm:pt>
    <dgm:pt modelId="{E7F9BB36-A913-455F-9251-C58B5A347B34}" type="pres">
      <dgm:prSet presAssocID="{2EBC8A7D-CA44-4562-A10D-3892FEB9251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choolhouse"/>
        </a:ext>
      </dgm:extLst>
    </dgm:pt>
    <dgm:pt modelId="{A642ABA5-AE22-44F7-9C02-2798BDAB92DB}" type="pres">
      <dgm:prSet presAssocID="{2EBC8A7D-CA44-4562-A10D-3892FEB9251C}" presName="spaceRect" presStyleCnt="0"/>
      <dgm:spPr/>
    </dgm:pt>
    <dgm:pt modelId="{181DA14E-409D-4EC5-B769-27315621F10D}" type="pres">
      <dgm:prSet presAssocID="{2EBC8A7D-CA44-4562-A10D-3892FEB9251C}" presName="parTx" presStyleLbl="revTx" presStyleIdx="0" presStyleCnt="3">
        <dgm:presLayoutVars>
          <dgm:chMax val="0"/>
          <dgm:chPref val="0"/>
        </dgm:presLayoutVars>
      </dgm:prSet>
      <dgm:spPr/>
      <dgm:t>
        <a:bodyPr/>
        <a:lstStyle/>
        <a:p>
          <a:endParaRPr lang="en-US"/>
        </a:p>
      </dgm:t>
    </dgm:pt>
    <dgm:pt modelId="{04A95B1C-C65C-4D00-BECF-9087263E4F8B}" type="pres">
      <dgm:prSet presAssocID="{3BF303B1-9EFD-4C15-9DDC-CC0E87A10217}" presName="sibTrans" presStyleCnt="0"/>
      <dgm:spPr/>
    </dgm:pt>
    <dgm:pt modelId="{83721D7F-F6BC-4902-8A13-80500DC39E80}" type="pres">
      <dgm:prSet presAssocID="{4059B58C-E127-42A2-B448-6536A09DD8FB}" presName="compNode" presStyleCnt="0"/>
      <dgm:spPr/>
    </dgm:pt>
    <dgm:pt modelId="{E2B15F5A-6F04-49E1-B735-FDA23900FC10}" type="pres">
      <dgm:prSet presAssocID="{4059B58C-E127-42A2-B448-6536A09DD8FB}" presName="bgRect" presStyleLbl="bgShp" presStyleIdx="1" presStyleCnt="3"/>
      <dgm:spPr/>
    </dgm:pt>
    <dgm:pt modelId="{37C7F50C-4792-4401-9CF2-2E2640ABB03C}" type="pres">
      <dgm:prSet presAssocID="{4059B58C-E127-42A2-B448-6536A09DD8F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dgm:spPr>
      <dgm:t>
        <a:bodyPr/>
        <a:lstStyle/>
        <a:p>
          <a:endParaRPr lang="en-US"/>
        </a:p>
      </dgm:t>
      <dgm:extLst>
        <a:ext uri="{E40237B7-FDA0-4F09-8148-C483321AD2D9}">
          <dgm14:cNvPr xmlns:dgm14="http://schemas.microsoft.com/office/drawing/2010/diagram" id="0" name="" descr="Football"/>
        </a:ext>
      </dgm:extLst>
    </dgm:pt>
    <dgm:pt modelId="{FD136A15-4284-48E8-B20B-48D8DF964AC3}" type="pres">
      <dgm:prSet presAssocID="{4059B58C-E127-42A2-B448-6536A09DD8FB}" presName="spaceRect" presStyleCnt="0"/>
      <dgm:spPr/>
    </dgm:pt>
    <dgm:pt modelId="{4A7791E2-1B29-4D16-9113-E9C507F6BC31}" type="pres">
      <dgm:prSet presAssocID="{4059B58C-E127-42A2-B448-6536A09DD8FB}" presName="parTx" presStyleLbl="revTx" presStyleIdx="1" presStyleCnt="3">
        <dgm:presLayoutVars>
          <dgm:chMax val="0"/>
          <dgm:chPref val="0"/>
        </dgm:presLayoutVars>
      </dgm:prSet>
      <dgm:spPr/>
      <dgm:t>
        <a:bodyPr/>
        <a:lstStyle/>
        <a:p>
          <a:endParaRPr lang="en-US"/>
        </a:p>
      </dgm:t>
    </dgm:pt>
    <dgm:pt modelId="{8BFE5FAA-4065-4B63-91E2-53A3C28A59F2}" type="pres">
      <dgm:prSet presAssocID="{C605A829-9954-4D69-A6F0-1A48CA5EB600}" presName="sibTrans" presStyleCnt="0"/>
      <dgm:spPr/>
    </dgm:pt>
    <dgm:pt modelId="{3BE2614D-5A28-4A3C-9CB4-B4CE2308E4D7}" type="pres">
      <dgm:prSet presAssocID="{9E5F32D8-AD3F-4005-BA34-9ABE98534A4E}" presName="compNode" presStyleCnt="0"/>
      <dgm:spPr/>
    </dgm:pt>
    <dgm:pt modelId="{979F35C7-6F77-4889-B841-70947885BCAC}" type="pres">
      <dgm:prSet presAssocID="{9E5F32D8-AD3F-4005-BA34-9ABE98534A4E}" presName="bgRect" presStyleLbl="bgShp" presStyleIdx="2" presStyleCnt="3"/>
      <dgm:spPr/>
    </dgm:pt>
    <dgm:pt modelId="{B6B53302-62EA-40CE-89BF-28B0A7041E0D}" type="pres">
      <dgm:prSet presAssocID="{9E5F32D8-AD3F-4005-BA34-9ABE98534A4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Bus"/>
        </a:ext>
      </dgm:extLst>
    </dgm:pt>
    <dgm:pt modelId="{99344CCB-40AE-4C96-9992-FC5009EF65AA}" type="pres">
      <dgm:prSet presAssocID="{9E5F32D8-AD3F-4005-BA34-9ABE98534A4E}" presName="spaceRect" presStyleCnt="0"/>
      <dgm:spPr/>
    </dgm:pt>
    <dgm:pt modelId="{4162CEB4-97F1-4DCE-8B4A-2FE2F67E59B4}" type="pres">
      <dgm:prSet presAssocID="{9E5F32D8-AD3F-4005-BA34-9ABE98534A4E}" presName="parTx" presStyleLbl="revTx" presStyleIdx="2" presStyleCnt="3">
        <dgm:presLayoutVars>
          <dgm:chMax val="0"/>
          <dgm:chPref val="0"/>
        </dgm:presLayoutVars>
      </dgm:prSet>
      <dgm:spPr/>
      <dgm:t>
        <a:bodyPr/>
        <a:lstStyle/>
        <a:p>
          <a:endParaRPr lang="en-US"/>
        </a:p>
      </dgm:t>
    </dgm:pt>
  </dgm:ptLst>
  <dgm:cxnLst>
    <dgm:cxn modelId="{F717967B-FA68-4B00-87B8-CFD2F9CD6956}" type="presOf" srcId="{2EBC8A7D-CA44-4562-A10D-3892FEB9251C}" destId="{181DA14E-409D-4EC5-B769-27315621F10D}" srcOrd="0" destOrd="0" presId="urn:microsoft.com/office/officeart/2018/2/layout/IconVerticalSolidList"/>
    <dgm:cxn modelId="{EFF60F98-7B15-4F28-AEE6-FD4F748A39E1}" type="presOf" srcId="{4059B58C-E127-42A2-B448-6536A09DD8FB}" destId="{4A7791E2-1B29-4D16-9113-E9C507F6BC31}" srcOrd="0" destOrd="0" presId="urn:microsoft.com/office/officeart/2018/2/layout/IconVerticalSolidList"/>
    <dgm:cxn modelId="{34D8D248-3846-400A-9C40-49F642993C45}" type="presOf" srcId="{9E5F32D8-AD3F-4005-BA34-9ABE98534A4E}" destId="{4162CEB4-97F1-4DCE-8B4A-2FE2F67E59B4}" srcOrd="0" destOrd="0" presId="urn:microsoft.com/office/officeart/2018/2/layout/IconVerticalSolidList"/>
    <dgm:cxn modelId="{42A0722F-DD34-47D8-8C0C-1A3171F6BB8D}" srcId="{220FF273-02D9-48B4-BC3B-01CCB08D0404}" destId="{2EBC8A7D-CA44-4562-A10D-3892FEB9251C}" srcOrd="0" destOrd="0" parTransId="{46FC67FF-DB12-4B88-9CE0-5EB8D41AC115}" sibTransId="{3BF303B1-9EFD-4C15-9DDC-CC0E87A10217}"/>
    <dgm:cxn modelId="{3D913908-71E2-44D1-9FDE-5CE4EF57F4DE}" srcId="{220FF273-02D9-48B4-BC3B-01CCB08D0404}" destId="{4059B58C-E127-42A2-B448-6536A09DD8FB}" srcOrd="1" destOrd="0" parTransId="{BEEE8432-F6FA-4AAE-AAAF-C01ABD7BDA93}" sibTransId="{C605A829-9954-4D69-A6F0-1A48CA5EB600}"/>
    <dgm:cxn modelId="{E47BC8D6-9D0B-4B78-8170-B483431B827F}" type="presOf" srcId="{220FF273-02D9-48B4-BC3B-01CCB08D0404}" destId="{AE25934F-A673-4181-A243-253BC245E42D}" srcOrd="0" destOrd="0" presId="urn:microsoft.com/office/officeart/2018/2/layout/IconVerticalSolidList"/>
    <dgm:cxn modelId="{0A9BD9C1-57BC-4BFD-8F0E-76D1D3476240}" srcId="{220FF273-02D9-48B4-BC3B-01CCB08D0404}" destId="{9E5F32D8-AD3F-4005-BA34-9ABE98534A4E}" srcOrd="2" destOrd="0" parTransId="{966BE66D-1733-4AE4-9965-09BBD2D7EA83}" sibTransId="{9509402A-88C9-429C-AAC2-BC1663BFFD91}"/>
    <dgm:cxn modelId="{427DB841-F0F1-4677-83B1-D7BEB0EF641F}" type="presParOf" srcId="{AE25934F-A673-4181-A243-253BC245E42D}" destId="{8BB480FE-FAB6-4F41-AB0D-961EB0338A08}" srcOrd="0" destOrd="0" presId="urn:microsoft.com/office/officeart/2018/2/layout/IconVerticalSolidList"/>
    <dgm:cxn modelId="{60FACD94-DF79-4BCD-9D36-72BE4ADF2B1D}" type="presParOf" srcId="{8BB480FE-FAB6-4F41-AB0D-961EB0338A08}" destId="{C6FF0AC0-479B-4B9C-97DB-3B7A016E5A02}" srcOrd="0" destOrd="0" presId="urn:microsoft.com/office/officeart/2018/2/layout/IconVerticalSolidList"/>
    <dgm:cxn modelId="{95A893E3-3183-4F4C-835F-C801CE2CF73F}" type="presParOf" srcId="{8BB480FE-FAB6-4F41-AB0D-961EB0338A08}" destId="{E7F9BB36-A913-455F-9251-C58B5A347B34}" srcOrd="1" destOrd="0" presId="urn:microsoft.com/office/officeart/2018/2/layout/IconVerticalSolidList"/>
    <dgm:cxn modelId="{44F6D093-7845-4AA8-B95E-40381CEEA6A5}" type="presParOf" srcId="{8BB480FE-FAB6-4F41-AB0D-961EB0338A08}" destId="{A642ABA5-AE22-44F7-9C02-2798BDAB92DB}" srcOrd="2" destOrd="0" presId="urn:microsoft.com/office/officeart/2018/2/layout/IconVerticalSolidList"/>
    <dgm:cxn modelId="{A144F51A-4240-45F0-A4B4-DFF1A741BAA8}" type="presParOf" srcId="{8BB480FE-FAB6-4F41-AB0D-961EB0338A08}" destId="{181DA14E-409D-4EC5-B769-27315621F10D}" srcOrd="3" destOrd="0" presId="urn:microsoft.com/office/officeart/2018/2/layout/IconVerticalSolidList"/>
    <dgm:cxn modelId="{5B7C3BC1-3BB9-4E7A-ABE2-C319D8149089}" type="presParOf" srcId="{AE25934F-A673-4181-A243-253BC245E42D}" destId="{04A95B1C-C65C-4D00-BECF-9087263E4F8B}" srcOrd="1" destOrd="0" presId="urn:microsoft.com/office/officeart/2018/2/layout/IconVerticalSolidList"/>
    <dgm:cxn modelId="{EB3F0B76-3F3F-4F11-B0EE-598F1767859B}" type="presParOf" srcId="{AE25934F-A673-4181-A243-253BC245E42D}" destId="{83721D7F-F6BC-4902-8A13-80500DC39E80}" srcOrd="2" destOrd="0" presId="urn:microsoft.com/office/officeart/2018/2/layout/IconVerticalSolidList"/>
    <dgm:cxn modelId="{D1A1D9F1-4503-4A4B-BD15-866E13634642}" type="presParOf" srcId="{83721D7F-F6BC-4902-8A13-80500DC39E80}" destId="{E2B15F5A-6F04-49E1-B735-FDA23900FC10}" srcOrd="0" destOrd="0" presId="urn:microsoft.com/office/officeart/2018/2/layout/IconVerticalSolidList"/>
    <dgm:cxn modelId="{586FF2B6-9122-4A4C-892D-ED3D599F2E6F}" type="presParOf" srcId="{83721D7F-F6BC-4902-8A13-80500DC39E80}" destId="{37C7F50C-4792-4401-9CF2-2E2640ABB03C}" srcOrd="1" destOrd="0" presId="urn:microsoft.com/office/officeart/2018/2/layout/IconVerticalSolidList"/>
    <dgm:cxn modelId="{72E42DCA-295B-4636-98B1-62F7D2F9B35D}" type="presParOf" srcId="{83721D7F-F6BC-4902-8A13-80500DC39E80}" destId="{FD136A15-4284-48E8-B20B-48D8DF964AC3}" srcOrd="2" destOrd="0" presId="urn:microsoft.com/office/officeart/2018/2/layout/IconVerticalSolidList"/>
    <dgm:cxn modelId="{F7B45A7F-1908-40C2-98E8-AD6E2B345312}" type="presParOf" srcId="{83721D7F-F6BC-4902-8A13-80500DC39E80}" destId="{4A7791E2-1B29-4D16-9113-E9C507F6BC31}" srcOrd="3" destOrd="0" presId="urn:microsoft.com/office/officeart/2018/2/layout/IconVerticalSolidList"/>
    <dgm:cxn modelId="{B9443A8E-C437-4F17-B52B-9BE6478DD405}" type="presParOf" srcId="{AE25934F-A673-4181-A243-253BC245E42D}" destId="{8BFE5FAA-4065-4B63-91E2-53A3C28A59F2}" srcOrd="3" destOrd="0" presId="urn:microsoft.com/office/officeart/2018/2/layout/IconVerticalSolidList"/>
    <dgm:cxn modelId="{9FEBCAAA-1CAA-43A5-B380-121EEB7B4F04}" type="presParOf" srcId="{AE25934F-A673-4181-A243-253BC245E42D}" destId="{3BE2614D-5A28-4A3C-9CB4-B4CE2308E4D7}" srcOrd="4" destOrd="0" presId="urn:microsoft.com/office/officeart/2018/2/layout/IconVerticalSolidList"/>
    <dgm:cxn modelId="{C23D3F01-E8D7-4DDF-8285-589D437E3044}" type="presParOf" srcId="{3BE2614D-5A28-4A3C-9CB4-B4CE2308E4D7}" destId="{979F35C7-6F77-4889-B841-70947885BCAC}" srcOrd="0" destOrd="0" presId="urn:microsoft.com/office/officeart/2018/2/layout/IconVerticalSolidList"/>
    <dgm:cxn modelId="{D0DC56EF-DED8-4F66-80BB-07163945E4F8}" type="presParOf" srcId="{3BE2614D-5A28-4A3C-9CB4-B4CE2308E4D7}" destId="{B6B53302-62EA-40CE-89BF-28B0A7041E0D}" srcOrd="1" destOrd="0" presId="urn:microsoft.com/office/officeart/2018/2/layout/IconVerticalSolidList"/>
    <dgm:cxn modelId="{AE406866-8DA8-44BF-B8F7-5A40DD583113}" type="presParOf" srcId="{3BE2614D-5A28-4A3C-9CB4-B4CE2308E4D7}" destId="{99344CCB-40AE-4C96-9992-FC5009EF65AA}" srcOrd="2" destOrd="0" presId="urn:microsoft.com/office/officeart/2018/2/layout/IconVerticalSolidList"/>
    <dgm:cxn modelId="{E144C5F5-9479-488C-ADF1-9CC951FD546E}" type="presParOf" srcId="{3BE2614D-5A28-4A3C-9CB4-B4CE2308E4D7}" destId="{4162CEB4-97F1-4DCE-8B4A-2FE2F67E59B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2BD7FD-7947-45DB-86B1-E7330C2FF8E9}" type="doc">
      <dgm:prSet loTypeId="urn:microsoft.com/office/officeart/2005/8/layout/list1" loCatId="list" qsTypeId="urn:microsoft.com/office/officeart/2005/8/quickstyle/simple5" qsCatId="simple" csTypeId="urn:microsoft.com/office/officeart/2005/8/colors/accent2_2" csCatId="accent2" phldr="1"/>
      <dgm:spPr/>
      <dgm:t>
        <a:bodyPr/>
        <a:lstStyle/>
        <a:p>
          <a:endParaRPr lang="en-US"/>
        </a:p>
      </dgm:t>
    </dgm:pt>
    <dgm:pt modelId="{0E650323-9650-4D00-902A-10D5A88C2428}">
      <dgm:prSet phldrT="[Text]"/>
      <dgm:spPr/>
      <dgm:t>
        <a:bodyPr/>
        <a:lstStyle/>
        <a:p>
          <a:r>
            <a:rPr lang="en-US" dirty="0"/>
            <a:t>Student</a:t>
          </a:r>
        </a:p>
      </dgm:t>
    </dgm:pt>
    <dgm:pt modelId="{4EAA52F5-D219-4A50-B1A2-961651DEAB3D}" type="parTrans" cxnId="{BCC1681B-5044-4B99-ABCD-6502865A3287}">
      <dgm:prSet/>
      <dgm:spPr/>
      <dgm:t>
        <a:bodyPr/>
        <a:lstStyle/>
        <a:p>
          <a:endParaRPr lang="en-US"/>
        </a:p>
      </dgm:t>
    </dgm:pt>
    <dgm:pt modelId="{8F4032A8-99C8-4EFC-BC7B-49FC8408D917}" type="sibTrans" cxnId="{BCC1681B-5044-4B99-ABCD-6502865A3287}">
      <dgm:prSet/>
      <dgm:spPr/>
      <dgm:t>
        <a:bodyPr/>
        <a:lstStyle/>
        <a:p>
          <a:endParaRPr lang="en-US"/>
        </a:p>
      </dgm:t>
    </dgm:pt>
    <dgm:pt modelId="{3979A1E5-A1C2-49A8-9D7D-E1CB52C3F8D6}">
      <dgm:prSet phldrT="[Text]"/>
      <dgm:spPr/>
      <dgm:t>
        <a:bodyPr/>
        <a:lstStyle/>
        <a:p>
          <a:r>
            <a:rPr lang="en-US" dirty="0"/>
            <a:t>Staff*</a:t>
          </a:r>
        </a:p>
      </dgm:t>
    </dgm:pt>
    <dgm:pt modelId="{A86C09EF-BC02-433A-A71A-986D2C62F610}" type="parTrans" cxnId="{7D28CC16-2252-428B-B5B4-6368D0FBBAA3}">
      <dgm:prSet/>
      <dgm:spPr/>
      <dgm:t>
        <a:bodyPr/>
        <a:lstStyle/>
        <a:p>
          <a:endParaRPr lang="en-US"/>
        </a:p>
      </dgm:t>
    </dgm:pt>
    <dgm:pt modelId="{0C3C1A62-9F30-4F85-9FD5-CFF3C647D969}" type="sibTrans" cxnId="{7D28CC16-2252-428B-B5B4-6368D0FBBAA3}">
      <dgm:prSet/>
      <dgm:spPr/>
      <dgm:t>
        <a:bodyPr/>
        <a:lstStyle/>
        <a:p>
          <a:endParaRPr lang="en-US"/>
        </a:p>
      </dgm:t>
    </dgm:pt>
    <dgm:pt modelId="{FA1EECE9-C6BE-452F-A77F-D802EAADC9E5}">
      <dgm:prSet phldrT="[Text]"/>
      <dgm:spPr/>
      <dgm:t>
        <a:bodyPr/>
        <a:lstStyle/>
        <a:p>
          <a:r>
            <a:rPr lang="en-US" dirty="0"/>
            <a:t>Non-School Personnel*</a:t>
          </a:r>
        </a:p>
      </dgm:t>
    </dgm:pt>
    <dgm:pt modelId="{C065D904-752B-46E2-A2A4-2FDC3B9D1F99}" type="parTrans" cxnId="{BDF8B1A3-B7B5-4F40-967A-5964CFCC950C}">
      <dgm:prSet/>
      <dgm:spPr/>
      <dgm:t>
        <a:bodyPr/>
        <a:lstStyle/>
        <a:p>
          <a:endParaRPr lang="en-US"/>
        </a:p>
      </dgm:t>
    </dgm:pt>
    <dgm:pt modelId="{29491841-A1B0-43C4-8E18-37BAA886138C}" type="sibTrans" cxnId="{BDF8B1A3-B7B5-4F40-967A-5964CFCC950C}">
      <dgm:prSet/>
      <dgm:spPr/>
      <dgm:t>
        <a:bodyPr/>
        <a:lstStyle/>
        <a:p>
          <a:endParaRPr lang="en-US"/>
        </a:p>
      </dgm:t>
    </dgm:pt>
    <dgm:pt modelId="{F7EFD3EB-CC29-4F2E-8B20-F1F6EA2F451C}" type="pres">
      <dgm:prSet presAssocID="{C42BD7FD-7947-45DB-86B1-E7330C2FF8E9}" presName="linear" presStyleCnt="0">
        <dgm:presLayoutVars>
          <dgm:dir/>
          <dgm:animLvl val="lvl"/>
          <dgm:resizeHandles val="exact"/>
        </dgm:presLayoutVars>
      </dgm:prSet>
      <dgm:spPr/>
      <dgm:t>
        <a:bodyPr/>
        <a:lstStyle/>
        <a:p>
          <a:endParaRPr lang="en-US"/>
        </a:p>
      </dgm:t>
    </dgm:pt>
    <dgm:pt modelId="{8958D128-9C6C-4F9A-8E4A-3F50E0F67B62}" type="pres">
      <dgm:prSet presAssocID="{0E650323-9650-4D00-902A-10D5A88C2428}" presName="parentLin" presStyleCnt="0"/>
      <dgm:spPr/>
    </dgm:pt>
    <dgm:pt modelId="{31A1B0E0-96B0-4F77-B1E6-59D6057426C8}" type="pres">
      <dgm:prSet presAssocID="{0E650323-9650-4D00-902A-10D5A88C2428}" presName="parentLeftMargin" presStyleLbl="node1" presStyleIdx="0" presStyleCnt="3"/>
      <dgm:spPr/>
      <dgm:t>
        <a:bodyPr/>
        <a:lstStyle/>
        <a:p>
          <a:endParaRPr lang="en-US"/>
        </a:p>
      </dgm:t>
    </dgm:pt>
    <dgm:pt modelId="{0DD6A581-4C13-4500-89DA-DBA83A43686E}" type="pres">
      <dgm:prSet presAssocID="{0E650323-9650-4D00-902A-10D5A88C2428}" presName="parentText" presStyleLbl="node1" presStyleIdx="0" presStyleCnt="3">
        <dgm:presLayoutVars>
          <dgm:chMax val="0"/>
          <dgm:bulletEnabled val="1"/>
        </dgm:presLayoutVars>
      </dgm:prSet>
      <dgm:spPr/>
      <dgm:t>
        <a:bodyPr/>
        <a:lstStyle/>
        <a:p>
          <a:endParaRPr lang="en-US"/>
        </a:p>
      </dgm:t>
    </dgm:pt>
    <dgm:pt modelId="{150A2B47-A1DC-4AB9-A5A5-90273D84D21E}" type="pres">
      <dgm:prSet presAssocID="{0E650323-9650-4D00-902A-10D5A88C2428}" presName="negativeSpace" presStyleCnt="0"/>
      <dgm:spPr/>
    </dgm:pt>
    <dgm:pt modelId="{3CF114F7-44A5-485B-9850-82748ECBAE03}" type="pres">
      <dgm:prSet presAssocID="{0E650323-9650-4D00-902A-10D5A88C2428}" presName="childText" presStyleLbl="conFgAcc1" presStyleIdx="0" presStyleCnt="3">
        <dgm:presLayoutVars>
          <dgm:bulletEnabled val="1"/>
        </dgm:presLayoutVars>
      </dgm:prSet>
      <dgm:spPr/>
    </dgm:pt>
    <dgm:pt modelId="{99F5BF58-F157-4C6B-B886-F71E22961566}" type="pres">
      <dgm:prSet presAssocID="{8F4032A8-99C8-4EFC-BC7B-49FC8408D917}" presName="spaceBetweenRectangles" presStyleCnt="0"/>
      <dgm:spPr/>
    </dgm:pt>
    <dgm:pt modelId="{F1B1C2B4-5EDA-4207-8386-37D66BE60B1C}" type="pres">
      <dgm:prSet presAssocID="{3979A1E5-A1C2-49A8-9D7D-E1CB52C3F8D6}" presName="parentLin" presStyleCnt="0"/>
      <dgm:spPr/>
    </dgm:pt>
    <dgm:pt modelId="{569C2B63-4A39-4C3C-B885-B8C72CA56080}" type="pres">
      <dgm:prSet presAssocID="{3979A1E5-A1C2-49A8-9D7D-E1CB52C3F8D6}" presName="parentLeftMargin" presStyleLbl="node1" presStyleIdx="0" presStyleCnt="3"/>
      <dgm:spPr/>
      <dgm:t>
        <a:bodyPr/>
        <a:lstStyle/>
        <a:p>
          <a:endParaRPr lang="en-US"/>
        </a:p>
      </dgm:t>
    </dgm:pt>
    <dgm:pt modelId="{BF181F48-71E0-469D-ADCA-DC4D31D17008}" type="pres">
      <dgm:prSet presAssocID="{3979A1E5-A1C2-49A8-9D7D-E1CB52C3F8D6}" presName="parentText" presStyleLbl="node1" presStyleIdx="1" presStyleCnt="3">
        <dgm:presLayoutVars>
          <dgm:chMax val="0"/>
          <dgm:bulletEnabled val="1"/>
        </dgm:presLayoutVars>
      </dgm:prSet>
      <dgm:spPr/>
      <dgm:t>
        <a:bodyPr/>
        <a:lstStyle/>
        <a:p>
          <a:endParaRPr lang="en-US"/>
        </a:p>
      </dgm:t>
    </dgm:pt>
    <dgm:pt modelId="{39E25715-0915-499C-92DF-D24530E983F9}" type="pres">
      <dgm:prSet presAssocID="{3979A1E5-A1C2-49A8-9D7D-E1CB52C3F8D6}" presName="negativeSpace" presStyleCnt="0"/>
      <dgm:spPr/>
    </dgm:pt>
    <dgm:pt modelId="{36E08D5A-0783-4449-9126-AE740F4A9086}" type="pres">
      <dgm:prSet presAssocID="{3979A1E5-A1C2-49A8-9D7D-E1CB52C3F8D6}" presName="childText" presStyleLbl="conFgAcc1" presStyleIdx="1" presStyleCnt="3">
        <dgm:presLayoutVars>
          <dgm:bulletEnabled val="1"/>
        </dgm:presLayoutVars>
      </dgm:prSet>
      <dgm:spPr/>
    </dgm:pt>
    <dgm:pt modelId="{7D835B53-2B74-4063-826B-8EC13A62BA87}" type="pres">
      <dgm:prSet presAssocID="{0C3C1A62-9F30-4F85-9FD5-CFF3C647D969}" presName="spaceBetweenRectangles" presStyleCnt="0"/>
      <dgm:spPr/>
    </dgm:pt>
    <dgm:pt modelId="{B36F07DE-1146-4103-9112-94AC413925AF}" type="pres">
      <dgm:prSet presAssocID="{FA1EECE9-C6BE-452F-A77F-D802EAADC9E5}" presName="parentLin" presStyleCnt="0"/>
      <dgm:spPr/>
    </dgm:pt>
    <dgm:pt modelId="{4CD137C8-1FAB-4E4F-9506-91F88DC91884}" type="pres">
      <dgm:prSet presAssocID="{FA1EECE9-C6BE-452F-A77F-D802EAADC9E5}" presName="parentLeftMargin" presStyleLbl="node1" presStyleIdx="1" presStyleCnt="3"/>
      <dgm:spPr/>
      <dgm:t>
        <a:bodyPr/>
        <a:lstStyle/>
        <a:p>
          <a:endParaRPr lang="en-US"/>
        </a:p>
      </dgm:t>
    </dgm:pt>
    <dgm:pt modelId="{FB14FBF7-BCE7-4C1A-BD33-7D9CD55F1359}" type="pres">
      <dgm:prSet presAssocID="{FA1EECE9-C6BE-452F-A77F-D802EAADC9E5}" presName="parentText" presStyleLbl="node1" presStyleIdx="2" presStyleCnt="3">
        <dgm:presLayoutVars>
          <dgm:chMax val="0"/>
          <dgm:bulletEnabled val="1"/>
        </dgm:presLayoutVars>
      </dgm:prSet>
      <dgm:spPr/>
      <dgm:t>
        <a:bodyPr/>
        <a:lstStyle/>
        <a:p>
          <a:endParaRPr lang="en-US"/>
        </a:p>
      </dgm:t>
    </dgm:pt>
    <dgm:pt modelId="{6EC6CC4A-66E1-452D-B40E-9B21407CE964}" type="pres">
      <dgm:prSet presAssocID="{FA1EECE9-C6BE-452F-A77F-D802EAADC9E5}" presName="negativeSpace" presStyleCnt="0"/>
      <dgm:spPr/>
    </dgm:pt>
    <dgm:pt modelId="{6498F07D-D71E-45D4-9284-785A53E370FA}" type="pres">
      <dgm:prSet presAssocID="{FA1EECE9-C6BE-452F-A77F-D802EAADC9E5}" presName="childText" presStyleLbl="conFgAcc1" presStyleIdx="2" presStyleCnt="3">
        <dgm:presLayoutVars>
          <dgm:bulletEnabled val="1"/>
        </dgm:presLayoutVars>
      </dgm:prSet>
      <dgm:spPr/>
    </dgm:pt>
  </dgm:ptLst>
  <dgm:cxnLst>
    <dgm:cxn modelId="{166B6C89-AB64-4121-A003-92CD8926B7B0}" type="presOf" srcId="{3979A1E5-A1C2-49A8-9D7D-E1CB52C3F8D6}" destId="{BF181F48-71E0-469D-ADCA-DC4D31D17008}" srcOrd="1" destOrd="0" presId="urn:microsoft.com/office/officeart/2005/8/layout/list1"/>
    <dgm:cxn modelId="{BDF8B1A3-B7B5-4F40-967A-5964CFCC950C}" srcId="{C42BD7FD-7947-45DB-86B1-E7330C2FF8E9}" destId="{FA1EECE9-C6BE-452F-A77F-D802EAADC9E5}" srcOrd="2" destOrd="0" parTransId="{C065D904-752B-46E2-A2A4-2FDC3B9D1F99}" sibTransId="{29491841-A1B0-43C4-8E18-37BAA886138C}"/>
    <dgm:cxn modelId="{7D28CC16-2252-428B-B5B4-6368D0FBBAA3}" srcId="{C42BD7FD-7947-45DB-86B1-E7330C2FF8E9}" destId="{3979A1E5-A1C2-49A8-9D7D-E1CB52C3F8D6}" srcOrd="1" destOrd="0" parTransId="{A86C09EF-BC02-433A-A71A-986D2C62F610}" sibTransId="{0C3C1A62-9F30-4F85-9FD5-CFF3C647D969}"/>
    <dgm:cxn modelId="{0816468F-8AE9-48D9-A381-980AFEA46069}" type="presOf" srcId="{FA1EECE9-C6BE-452F-A77F-D802EAADC9E5}" destId="{FB14FBF7-BCE7-4C1A-BD33-7D9CD55F1359}" srcOrd="1" destOrd="0" presId="urn:microsoft.com/office/officeart/2005/8/layout/list1"/>
    <dgm:cxn modelId="{7DE9E4A6-F1DA-4912-83B0-4016FA01C0C1}" type="presOf" srcId="{C42BD7FD-7947-45DB-86B1-E7330C2FF8E9}" destId="{F7EFD3EB-CC29-4F2E-8B20-F1F6EA2F451C}" srcOrd="0" destOrd="0" presId="urn:microsoft.com/office/officeart/2005/8/layout/list1"/>
    <dgm:cxn modelId="{BCC1681B-5044-4B99-ABCD-6502865A3287}" srcId="{C42BD7FD-7947-45DB-86B1-E7330C2FF8E9}" destId="{0E650323-9650-4D00-902A-10D5A88C2428}" srcOrd="0" destOrd="0" parTransId="{4EAA52F5-D219-4A50-B1A2-961651DEAB3D}" sibTransId="{8F4032A8-99C8-4EFC-BC7B-49FC8408D917}"/>
    <dgm:cxn modelId="{E9DCFDC1-5D0E-4543-9080-26B23250E2E2}" type="presOf" srcId="{0E650323-9650-4D00-902A-10D5A88C2428}" destId="{31A1B0E0-96B0-4F77-B1E6-59D6057426C8}" srcOrd="0" destOrd="0" presId="urn:microsoft.com/office/officeart/2005/8/layout/list1"/>
    <dgm:cxn modelId="{76DDBF06-6689-4B86-9DB6-52677EFF49B6}" type="presOf" srcId="{3979A1E5-A1C2-49A8-9D7D-E1CB52C3F8D6}" destId="{569C2B63-4A39-4C3C-B885-B8C72CA56080}" srcOrd="0" destOrd="0" presId="urn:microsoft.com/office/officeart/2005/8/layout/list1"/>
    <dgm:cxn modelId="{5FD71DD5-7E68-4E70-903F-43F5D8C13223}" type="presOf" srcId="{FA1EECE9-C6BE-452F-A77F-D802EAADC9E5}" destId="{4CD137C8-1FAB-4E4F-9506-91F88DC91884}" srcOrd="0" destOrd="0" presId="urn:microsoft.com/office/officeart/2005/8/layout/list1"/>
    <dgm:cxn modelId="{2123D3C7-3ADD-4A63-8A90-DABDCEE754C1}" type="presOf" srcId="{0E650323-9650-4D00-902A-10D5A88C2428}" destId="{0DD6A581-4C13-4500-89DA-DBA83A43686E}" srcOrd="1" destOrd="0" presId="urn:microsoft.com/office/officeart/2005/8/layout/list1"/>
    <dgm:cxn modelId="{8BBAB627-AB40-448A-85FE-87575A389587}" type="presParOf" srcId="{F7EFD3EB-CC29-4F2E-8B20-F1F6EA2F451C}" destId="{8958D128-9C6C-4F9A-8E4A-3F50E0F67B62}" srcOrd="0" destOrd="0" presId="urn:microsoft.com/office/officeart/2005/8/layout/list1"/>
    <dgm:cxn modelId="{3A994C67-7899-4391-9E7B-CD707271C8C1}" type="presParOf" srcId="{8958D128-9C6C-4F9A-8E4A-3F50E0F67B62}" destId="{31A1B0E0-96B0-4F77-B1E6-59D6057426C8}" srcOrd="0" destOrd="0" presId="urn:microsoft.com/office/officeart/2005/8/layout/list1"/>
    <dgm:cxn modelId="{ED1F7D87-3272-4796-A860-44A7B57F061B}" type="presParOf" srcId="{8958D128-9C6C-4F9A-8E4A-3F50E0F67B62}" destId="{0DD6A581-4C13-4500-89DA-DBA83A43686E}" srcOrd="1" destOrd="0" presId="urn:microsoft.com/office/officeart/2005/8/layout/list1"/>
    <dgm:cxn modelId="{78DB4386-7FA5-492F-83F2-5DB95BCBC6AF}" type="presParOf" srcId="{F7EFD3EB-CC29-4F2E-8B20-F1F6EA2F451C}" destId="{150A2B47-A1DC-4AB9-A5A5-90273D84D21E}" srcOrd="1" destOrd="0" presId="urn:microsoft.com/office/officeart/2005/8/layout/list1"/>
    <dgm:cxn modelId="{2C460456-071E-498C-91A8-87A3C58DA7AE}" type="presParOf" srcId="{F7EFD3EB-CC29-4F2E-8B20-F1F6EA2F451C}" destId="{3CF114F7-44A5-485B-9850-82748ECBAE03}" srcOrd="2" destOrd="0" presId="urn:microsoft.com/office/officeart/2005/8/layout/list1"/>
    <dgm:cxn modelId="{78DD21E6-7552-4AC1-84C5-B00127C542B9}" type="presParOf" srcId="{F7EFD3EB-CC29-4F2E-8B20-F1F6EA2F451C}" destId="{99F5BF58-F157-4C6B-B886-F71E22961566}" srcOrd="3" destOrd="0" presId="urn:microsoft.com/office/officeart/2005/8/layout/list1"/>
    <dgm:cxn modelId="{B6C71F0B-9F3A-4D78-B6C4-5F8A884BF62D}" type="presParOf" srcId="{F7EFD3EB-CC29-4F2E-8B20-F1F6EA2F451C}" destId="{F1B1C2B4-5EDA-4207-8386-37D66BE60B1C}" srcOrd="4" destOrd="0" presId="urn:microsoft.com/office/officeart/2005/8/layout/list1"/>
    <dgm:cxn modelId="{A116E2FE-FAD3-4E6B-B558-E51033A86288}" type="presParOf" srcId="{F1B1C2B4-5EDA-4207-8386-37D66BE60B1C}" destId="{569C2B63-4A39-4C3C-B885-B8C72CA56080}" srcOrd="0" destOrd="0" presId="urn:microsoft.com/office/officeart/2005/8/layout/list1"/>
    <dgm:cxn modelId="{2058E4AF-3D08-49CB-A077-2336E52C8AFF}" type="presParOf" srcId="{F1B1C2B4-5EDA-4207-8386-37D66BE60B1C}" destId="{BF181F48-71E0-469D-ADCA-DC4D31D17008}" srcOrd="1" destOrd="0" presId="urn:microsoft.com/office/officeart/2005/8/layout/list1"/>
    <dgm:cxn modelId="{949B7BA0-F6C7-498B-B8AC-D3F565EA519D}" type="presParOf" srcId="{F7EFD3EB-CC29-4F2E-8B20-F1F6EA2F451C}" destId="{39E25715-0915-499C-92DF-D24530E983F9}" srcOrd="5" destOrd="0" presId="urn:microsoft.com/office/officeart/2005/8/layout/list1"/>
    <dgm:cxn modelId="{D34CDC14-F3E3-44D8-8259-C8D3EA016D81}" type="presParOf" srcId="{F7EFD3EB-CC29-4F2E-8B20-F1F6EA2F451C}" destId="{36E08D5A-0783-4449-9126-AE740F4A9086}" srcOrd="6" destOrd="0" presId="urn:microsoft.com/office/officeart/2005/8/layout/list1"/>
    <dgm:cxn modelId="{6FC8BF6A-3D13-4569-B5DD-44E1802B8D59}" type="presParOf" srcId="{F7EFD3EB-CC29-4F2E-8B20-F1F6EA2F451C}" destId="{7D835B53-2B74-4063-826B-8EC13A62BA87}" srcOrd="7" destOrd="0" presId="urn:microsoft.com/office/officeart/2005/8/layout/list1"/>
    <dgm:cxn modelId="{CC88D822-14FB-45D6-A822-BD0F0FDAA222}" type="presParOf" srcId="{F7EFD3EB-CC29-4F2E-8B20-F1F6EA2F451C}" destId="{B36F07DE-1146-4103-9112-94AC413925AF}" srcOrd="8" destOrd="0" presId="urn:microsoft.com/office/officeart/2005/8/layout/list1"/>
    <dgm:cxn modelId="{C3E6BA49-9161-46DB-9990-CC8289D15ADA}" type="presParOf" srcId="{B36F07DE-1146-4103-9112-94AC413925AF}" destId="{4CD137C8-1FAB-4E4F-9506-91F88DC91884}" srcOrd="0" destOrd="0" presId="urn:microsoft.com/office/officeart/2005/8/layout/list1"/>
    <dgm:cxn modelId="{6152A88A-3EC4-4DE2-A671-D0F8A178A9F4}" type="presParOf" srcId="{B36F07DE-1146-4103-9112-94AC413925AF}" destId="{FB14FBF7-BCE7-4C1A-BD33-7D9CD55F1359}" srcOrd="1" destOrd="0" presId="urn:microsoft.com/office/officeart/2005/8/layout/list1"/>
    <dgm:cxn modelId="{3673C95A-4921-47F4-8967-9B3C3029F6D3}" type="presParOf" srcId="{F7EFD3EB-CC29-4F2E-8B20-F1F6EA2F451C}" destId="{6EC6CC4A-66E1-452D-B40E-9B21407CE964}" srcOrd="9" destOrd="0" presId="urn:microsoft.com/office/officeart/2005/8/layout/list1"/>
    <dgm:cxn modelId="{C41757A2-0BA1-459E-81D4-5EC889357C9F}" type="presParOf" srcId="{F7EFD3EB-CC29-4F2E-8B20-F1F6EA2F451C}" destId="{6498F07D-D71E-45D4-9284-785A53E370F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C20727-6F15-46FF-A32A-BC057E746EED}" type="doc">
      <dgm:prSet loTypeId="urn:microsoft.com/office/officeart/2005/8/layout/vList2" loCatId="list" qsTypeId="urn:microsoft.com/office/officeart/2005/8/quickstyle/simple2" qsCatId="simple" csTypeId="urn:microsoft.com/office/officeart/2005/8/colors/colorful1" csCatId="colorful" phldr="1"/>
      <dgm:spPr/>
      <dgm:t>
        <a:bodyPr/>
        <a:lstStyle/>
        <a:p>
          <a:endParaRPr lang="en-US"/>
        </a:p>
      </dgm:t>
    </dgm:pt>
    <dgm:pt modelId="{61E76AD4-2495-4B01-A994-64DDEF4E77A2}">
      <dgm:prSet/>
      <dgm:spPr/>
      <dgm:t>
        <a:bodyPr/>
        <a:lstStyle/>
        <a:p>
          <a:r>
            <a:rPr lang="en-US" b="0" i="0" dirty="0"/>
            <a:t>Behavior Codes</a:t>
          </a:r>
          <a:endParaRPr lang="en-US" dirty="0"/>
        </a:p>
      </dgm:t>
    </dgm:pt>
    <dgm:pt modelId="{62804059-6D22-4139-A665-E676BB5FAE82}" type="parTrans" cxnId="{7E2A4739-FF75-48E1-A071-A8FF20768483}">
      <dgm:prSet/>
      <dgm:spPr/>
      <dgm:t>
        <a:bodyPr/>
        <a:lstStyle/>
        <a:p>
          <a:endParaRPr lang="en-US"/>
        </a:p>
      </dgm:t>
    </dgm:pt>
    <dgm:pt modelId="{47625FAF-EADD-42B9-A268-5728DE92C60E}" type="sibTrans" cxnId="{7E2A4739-FF75-48E1-A071-A8FF20768483}">
      <dgm:prSet/>
      <dgm:spPr/>
      <dgm:t>
        <a:bodyPr/>
        <a:lstStyle/>
        <a:p>
          <a:endParaRPr lang="en-US"/>
        </a:p>
      </dgm:t>
    </dgm:pt>
    <dgm:pt modelId="{44B3DCDF-2630-4C4D-9465-95C021A63452}">
      <dgm:prSet/>
      <dgm:spPr/>
      <dgm:t>
        <a:bodyPr/>
        <a:lstStyle/>
        <a:p>
          <a:r>
            <a:rPr lang="en-US" b="0" i="0" dirty="0"/>
            <a:t>295 Sexting</a:t>
          </a:r>
          <a:endParaRPr lang="en-US" dirty="0"/>
        </a:p>
      </dgm:t>
      <dgm:extLst>
        <a:ext uri="{E40237B7-FDA0-4F09-8148-C483321AD2D9}">
          <dgm14:cNvPr xmlns:dgm14="http://schemas.microsoft.com/office/drawing/2010/diagram" id="0" name="" descr="154 Truant Previous School/District&#10;Behavior Subcodes for 650 - Intimidation&#10; WRT – Written&#10; VRB – Verbal&#10;"/>
        </a:ext>
      </dgm:extLst>
    </dgm:pt>
    <dgm:pt modelId="{8ABBFEF1-F987-428A-9726-99C45AB9B300}" type="parTrans" cxnId="{F360B814-31C4-4F70-89FB-C81A895AAC90}">
      <dgm:prSet/>
      <dgm:spPr/>
      <dgm:t>
        <a:bodyPr/>
        <a:lstStyle/>
        <a:p>
          <a:endParaRPr lang="en-US"/>
        </a:p>
      </dgm:t>
    </dgm:pt>
    <dgm:pt modelId="{04594B93-CCBB-4B1A-ACC6-CCD322831570}" type="sibTrans" cxnId="{F360B814-31C4-4F70-89FB-C81A895AAC90}">
      <dgm:prSet/>
      <dgm:spPr/>
      <dgm:t>
        <a:bodyPr/>
        <a:lstStyle/>
        <a:p>
          <a:endParaRPr lang="en-US"/>
        </a:p>
      </dgm:t>
    </dgm:pt>
    <dgm:pt modelId="{55EAADFB-1BFF-4951-87DF-15812878AAC5}">
      <dgm:prSet/>
      <dgm:spPr/>
      <dgm:t>
        <a:bodyPr/>
        <a:lstStyle/>
        <a:p>
          <a:pPr>
            <a:buFont typeface="Arial" panose="020B0604020202020204" pitchFamily="34" charset="0"/>
            <a:buChar char="•"/>
          </a:pPr>
          <a:r>
            <a:rPr lang="en-US" b="0" i="0" dirty="0"/>
            <a:t>585 Drug </a:t>
          </a:r>
          <a:r>
            <a:rPr lang="en-US" dirty="0"/>
            <a:t>Paraphernalia</a:t>
          </a:r>
          <a:r>
            <a:rPr lang="en-US" b="0" i="0" dirty="0"/>
            <a:t> </a:t>
          </a:r>
          <a:endParaRPr lang="en-US" dirty="0"/>
        </a:p>
      </dgm:t>
    </dgm:pt>
    <dgm:pt modelId="{6B63D157-96A3-4DE0-AC09-FA415ED1D4E6}" type="parTrans" cxnId="{901A6F31-1C89-4656-A9CB-EB039E4988F7}">
      <dgm:prSet/>
      <dgm:spPr/>
      <dgm:t>
        <a:bodyPr/>
        <a:lstStyle/>
        <a:p>
          <a:endParaRPr lang="en-US"/>
        </a:p>
      </dgm:t>
    </dgm:pt>
    <dgm:pt modelId="{FC3C3860-0F14-453E-AD58-F09B78D89ABA}" type="sibTrans" cxnId="{901A6F31-1C89-4656-A9CB-EB039E4988F7}">
      <dgm:prSet/>
      <dgm:spPr/>
      <dgm:t>
        <a:bodyPr/>
        <a:lstStyle/>
        <a:p>
          <a:endParaRPr lang="en-US"/>
        </a:p>
      </dgm:t>
    </dgm:pt>
    <dgm:pt modelId="{3C7D2261-F2DA-4EF1-9BE1-708F1640D980}" type="pres">
      <dgm:prSet presAssocID="{32C20727-6F15-46FF-A32A-BC057E746EED}" presName="linear" presStyleCnt="0">
        <dgm:presLayoutVars>
          <dgm:animLvl val="lvl"/>
          <dgm:resizeHandles val="exact"/>
        </dgm:presLayoutVars>
      </dgm:prSet>
      <dgm:spPr/>
      <dgm:t>
        <a:bodyPr/>
        <a:lstStyle/>
        <a:p>
          <a:endParaRPr lang="en-US"/>
        </a:p>
      </dgm:t>
    </dgm:pt>
    <dgm:pt modelId="{73599396-48D4-4F4E-9E72-F6B655FCCA26}" type="pres">
      <dgm:prSet presAssocID="{61E76AD4-2495-4B01-A994-64DDEF4E77A2}" presName="parentText" presStyleLbl="node1" presStyleIdx="0" presStyleCnt="1">
        <dgm:presLayoutVars>
          <dgm:chMax val="0"/>
          <dgm:bulletEnabled val="1"/>
        </dgm:presLayoutVars>
      </dgm:prSet>
      <dgm:spPr/>
      <dgm:t>
        <a:bodyPr/>
        <a:lstStyle/>
        <a:p>
          <a:endParaRPr lang="en-US"/>
        </a:p>
      </dgm:t>
    </dgm:pt>
    <dgm:pt modelId="{A9ED91BD-5E2D-4C45-BB53-8DE2F616962C}" type="pres">
      <dgm:prSet presAssocID="{61E76AD4-2495-4B01-A994-64DDEF4E77A2}" presName="childText" presStyleLbl="revTx" presStyleIdx="0" presStyleCnt="1">
        <dgm:presLayoutVars>
          <dgm:bulletEnabled val="1"/>
        </dgm:presLayoutVars>
      </dgm:prSet>
      <dgm:spPr/>
      <dgm:t>
        <a:bodyPr/>
        <a:lstStyle/>
        <a:p>
          <a:endParaRPr lang="en-US"/>
        </a:p>
      </dgm:t>
    </dgm:pt>
  </dgm:ptLst>
  <dgm:cxnLst>
    <dgm:cxn modelId="{F360B814-31C4-4F70-89FB-C81A895AAC90}" srcId="{61E76AD4-2495-4B01-A994-64DDEF4E77A2}" destId="{44B3DCDF-2630-4C4D-9465-95C021A63452}" srcOrd="0" destOrd="0" parTransId="{8ABBFEF1-F987-428A-9726-99C45AB9B300}" sibTransId="{04594B93-CCBB-4B1A-ACC6-CCD322831570}"/>
    <dgm:cxn modelId="{3B42DFC7-5D3A-495E-80A2-25F1873BF183}" type="presOf" srcId="{55EAADFB-1BFF-4951-87DF-15812878AAC5}" destId="{A9ED91BD-5E2D-4C45-BB53-8DE2F616962C}" srcOrd="0" destOrd="1" presId="urn:microsoft.com/office/officeart/2005/8/layout/vList2"/>
    <dgm:cxn modelId="{63BC290F-9267-4EFF-89EB-1899F813D449}" type="presOf" srcId="{32C20727-6F15-46FF-A32A-BC057E746EED}" destId="{3C7D2261-F2DA-4EF1-9BE1-708F1640D980}" srcOrd="0" destOrd="0" presId="urn:microsoft.com/office/officeart/2005/8/layout/vList2"/>
    <dgm:cxn modelId="{72FBC0F3-29E7-4C43-96FC-738F69111F0F}" type="presOf" srcId="{44B3DCDF-2630-4C4D-9465-95C021A63452}" destId="{A9ED91BD-5E2D-4C45-BB53-8DE2F616962C}" srcOrd="0" destOrd="0" presId="urn:microsoft.com/office/officeart/2005/8/layout/vList2"/>
    <dgm:cxn modelId="{901A6F31-1C89-4656-A9CB-EB039E4988F7}" srcId="{61E76AD4-2495-4B01-A994-64DDEF4E77A2}" destId="{55EAADFB-1BFF-4951-87DF-15812878AAC5}" srcOrd="1" destOrd="0" parTransId="{6B63D157-96A3-4DE0-AC09-FA415ED1D4E6}" sibTransId="{FC3C3860-0F14-453E-AD58-F09B78D89ABA}"/>
    <dgm:cxn modelId="{055875D1-8796-48EA-AC98-5A52E2EE17DB}" type="presOf" srcId="{61E76AD4-2495-4B01-A994-64DDEF4E77A2}" destId="{73599396-48D4-4F4E-9E72-F6B655FCCA26}" srcOrd="0" destOrd="0" presId="urn:microsoft.com/office/officeart/2005/8/layout/vList2"/>
    <dgm:cxn modelId="{7E2A4739-FF75-48E1-A071-A8FF20768483}" srcId="{32C20727-6F15-46FF-A32A-BC057E746EED}" destId="{61E76AD4-2495-4B01-A994-64DDEF4E77A2}" srcOrd="0" destOrd="0" parTransId="{62804059-6D22-4139-A665-E676BB5FAE82}" sibTransId="{47625FAF-EADD-42B9-A268-5728DE92C60E}"/>
    <dgm:cxn modelId="{D83D9853-37D1-48A4-9EC2-2276ADECB449}" type="presParOf" srcId="{3C7D2261-F2DA-4EF1-9BE1-708F1640D980}" destId="{73599396-48D4-4F4E-9E72-F6B655FCCA26}" srcOrd="0" destOrd="0" presId="urn:microsoft.com/office/officeart/2005/8/layout/vList2"/>
    <dgm:cxn modelId="{8DC35B3F-2111-4E97-9244-5BE37532D9C3}" type="presParOf" srcId="{3C7D2261-F2DA-4EF1-9BE1-708F1640D980}" destId="{A9ED91BD-5E2D-4C45-BB53-8DE2F616962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1943A9-584B-4821-96A8-5018825E70A7}"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B2D8A12-FE92-4421-988C-1D97F3F8EE1F}">
      <dgm:prSet phldrT="[Text]"/>
      <dgm:spPr/>
      <dgm:t>
        <a:bodyPr/>
        <a:lstStyle/>
        <a:p>
          <a:pPr>
            <a:lnSpc>
              <a:spcPct val="100000"/>
            </a:lnSpc>
            <a:defRPr cap="all"/>
          </a:pPr>
          <a:r>
            <a:rPr lang="en-US" dirty="0"/>
            <a:t>ADT Reports</a:t>
          </a:r>
        </a:p>
      </dgm:t>
    </dgm:pt>
    <dgm:pt modelId="{A00E277F-BB60-4E41-9A5C-160F8B601A55}" type="parTrans" cxnId="{03AB4080-826E-4151-99E2-C9C0957BFCD8}">
      <dgm:prSet/>
      <dgm:spPr/>
      <dgm:t>
        <a:bodyPr/>
        <a:lstStyle/>
        <a:p>
          <a:endParaRPr lang="en-US"/>
        </a:p>
      </dgm:t>
    </dgm:pt>
    <dgm:pt modelId="{52BE5F1E-E387-482B-A38C-1D696833B09D}" type="sibTrans" cxnId="{03AB4080-826E-4151-99E2-C9C0957BFCD8}">
      <dgm:prSet/>
      <dgm:spPr/>
      <dgm:t>
        <a:bodyPr/>
        <a:lstStyle/>
        <a:p>
          <a:endParaRPr lang="en-US"/>
        </a:p>
      </dgm:t>
    </dgm:pt>
    <dgm:pt modelId="{8BB9FE9E-04DA-4CAB-BF5D-EE30FD0F1C7B}">
      <dgm:prSet phldrT="[Text]"/>
      <dgm:spPr/>
      <dgm:t>
        <a:bodyPr/>
        <a:lstStyle/>
        <a:p>
          <a:pPr>
            <a:lnSpc>
              <a:spcPct val="100000"/>
            </a:lnSpc>
            <a:defRPr cap="all"/>
          </a:pPr>
          <a:r>
            <a:rPr lang="en-US" dirty="0"/>
            <a:t>Level Validation Reports</a:t>
          </a:r>
        </a:p>
      </dgm:t>
    </dgm:pt>
    <dgm:pt modelId="{E091EBDD-EF3E-481A-9482-EDA284C55038}" type="parTrans" cxnId="{B0D489EB-68CD-4020-9A61-1929E58A7FBA}">
      <dgm:prSet/>
      <dgm:spPr/>
      <dgm:t>
        <a:bodyPr/>
        <a:lstStyle/>
        <a:p>
          <a:endParaRPr lang="en-US"/>
        </a:p>
      </dgm:t>
    </dgm:pt>
    <dgm:pt modelId="{68E16A26-DE24-4294-AC15-4002FDEB66F0}" type="sibTrans" cxnId="{B0D489EB-68CD-4020-9A61-1929E58A7FBA}">
      <dgm:prSet/>
      <dgm:spPr/>
      <dgm:t>
        <a:bodyPr/>
        <a:lstStyle/>
        <a:p>
          <a:endParaRPr lang="en-US"/>
        </a:p>
      </dgm:t>
    </dgm:pt>
    <dgm:pt modelId="{7CE7D895-CCF2-4230-8933-C9838BC7C007}">
      <dgm:prSet phldrT="[Text]"/>
      <dgm:spPr/>
      <dgm:t>
        <a:bodyPr/>
        <a:lstStyle/>
        <a:p>
          <a:pPr>
            <a:lnSpc>
              <a:spcPct val="100000"/>
            </a:lnSpc>
            <a:defRPr cap="all"/>
          </a:pPr>
          <a:r>
            <a:rPr lang="en-US" dirty="0"/>
            <a:t>Real Time Reports</a:t>
          </a:r>
        </a:p>
      </dgm:t>
    </dgm:pt>
    <dgm:pt modelId="{8641F278-021E-435A-8F80-72CA431F2901}" type="parTrans" cxnId="{59B68564-AD1D-4C06-895B-9E9EE611325D}">
      <dgm:prSet/>
      <dgm:spPr/>
      <dgm:t>
        <a:bodyPr/>
        <a:lstStyle/>
        <a:p>
          <a:endParaRPr lang="en-US"/>
        </a:p>
      </dgm:t>
    </dgm:pt>
    <dgm:pt modelId="{403AC856-72BF-41E9-8CDB-12A0A6EF410A}" type="sibTrans" cxnId="{59B68564-AD1D-4C06-895B-9E9EE611325D}">
      <dgm:prSet/>
      <dgm:spPr/>
      <dgm:t>
        <a:bodyPr/>
        <a:lstStyle/>
        <a:p>
          <a:endParaRPr lang="en-US"/>
        </a:p>
      </dgm:t>
    </dgm:pt>
    <dgm:pt modelId="{D6FEF9A5-F43A-4BD8-B4E5-5798DE604A51}" type="pres">
      <dgm:prSet presAssocID="{BD1943A9-584B-4821-96A8-5018825E70A7}" presName="root" presStyleCnt="0">
        <dgm:presLayoutVars>
          <dgm:dir/>
          <dgm:resizeHandles val="exact"/>
        </dgm:presLayoutVars>
      </dgm:prSet>
      <dgm:spPr/>
      <dgm:t>
        <a:bodyPr/>
        <a:lstStyle/>
        <a:p>
          <a:endParaRPr lang="en-US"/>
        </a:p>
      </dgm:t>
    </dgm:pt>
    <dgm:pt modelId="{4DBD8042-96E6-42EB-B5F5-C51C2B880907}" type="pres">
      <dgm:prSet presAssocID="{6B2D8A12-FE92-4421-988C-1D97F3F8EE1F}" presName="compNode" presStyleCnt="0"/>
      <dgm:spPr/>
    </dgm:pt>
    <dgm:pt modelId="{8463AD0B-C4A0-4822-93A0-3065EC04BAE4}" type="pres">
      <dgm:prSet presAssocID="{6B2D8A12-FE92-4421-988C-1D97F3F8EE1F}" presName="iconBgRect" presStyleLbl="bgShp" presStyleIdx="0" presStyleCnt="3"/>
      <dgm:spPr/>
    </dgm:pt>
    <dgm:pt modelId="{B75E8654-2EDE-4674-B9BB-88AA9D050E5A}" type="pres">
      <dgm:prSet presAssocID="{6B2D8A12-FE92-4421-988C-1D97F3F8EE1F}" presName="iconRect" presStyleLbl="node1" presStyleIdx="0" presStyleCnt="3"/>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Document"/>
        </a:ext>
      </dgm:extLst>
    </dgm:pt>
    <dgm:pt modelId="{D39EC947-9A0B-4F23-A4BD-EC1CEBC778F1}" type="pres">
      <dgm:prSet presAssocID="{6B2D8A12-FE92-4421-988C-1D97F3F8EE1F}" presName="spaceRect" presStyleCnt="0"/>
      <dgm:spPr/>
    </dgm:pt>
    <dgm:pt modelId="{72EBBC4F-A04C-4095-BD28-0DC881B17D0E}" type="pres">
      <dgm:prSet presAssocID="{6B2D8A12-FE92-4421-988C-1D97F3F8EE1F}" presName="textRect" presStyleLbl="revTx" presStyleIdx="0" presStyleCnt="3">
        <dgm:presLayoutVars>
          <dgm:chMax val="1"/>
          <dgm:chPref val="1"/>
        </dgm:presLayoutVars>
      </dgm:prSet>
      <dgm:spPr/>
      <dgm:t>
        <a:bodyPr/>
        <a:lstStyle/>
        <a:p>
          <a:endParaRPr lang="en-US"/>
        </a:p>
      </dgm:t>
    </dgm:pt>
    <dgm:pt modelId="{A6F9204F-EA2D-4824-93AD-C163E201F49C}" type="pres">
      <dgm:prSet presAssocID="{52BE5F1E-E387-482B-A38C-1D696833B09D}" presName="sibTrans" presStyleCnt="0"/>
      <dgm:spPr/>
    </dgm:pt>
    <dgm:pt modelId="{36214489-FAE0-40B5-8949-0E1F51A110F2}" type="pres">
      <dgm:prSet presAssocID="{8BB9FE9E-04DA-4CAB-BF5D-EE30FD0F1C7B}" presName="compNode" presStyleCnt="0"/>
      <dgm:spPr/>
    </dgm:pt>
    <dgm:pt modelId="{CA567744-C8B4-44FD-A030-80A3C5B99F2E}" type="pres">
      <dgm:prSet presAssocID="{8BB9FE9E-04DA-4CAB-BF5D-EE30FD0F1C7B}" presName="iconBgRect" presStyleLbl="bgShp" presStyleIdx="1" presStyleCnt="3"/>
      <dgm:spPr/>
    </dgm:pt>
    <dgm:pt modelId="{2B19869B-B6C6-4BD1-BA74-5FE5F01B141A}" type="pres">
      <dgm:prSet presAssocID="{8BB9FE9E-04DA-4CAB-BF5D-EE30FD0F1C7B}" presName="iconRect" presStyleLbl="node1" presStyleIdx="1" presStyleCnt="3"/>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Bar chart"/>
        </a:ext>
      </dgm:extLst>
    </dgm:pt>
    <dgm:pt modelId="{630B0287-2BBC-459F-9377-CD971DD15598}" type="pres">
      <dgm:prSet presAssocID="{8BB9FE9E-04DA-4CAB-BF5D-EE30FD0F1C7B}" presName="spaceRect" presStyleCnt="0"/>
      <dgm:spPr/>
    </dgm:pt>
    <dgm:pt modelId="{EAEABFB9-7AE1-4B4E-9D77-D27A66916885}" type="pres">
      <dgm:prSet presAssocID="{8BB9FE9E-04DA-4CAB-BF5D-EE30FD0F1C7B}" presName="textRect" presStyleLbl="revTx" presStyleIdx="1" presStyleCnt="3">
        <dgm:presLayoutVars>
          <dgm:chMax val="1"/>
          <dgm:chPref val="1"/>
        </dgm:presLayoutVars>
      </dgm:prSet>
      <dgm:spPr/>
      <dgm:t>
        <a:bodyPr/>
        <a:lstStyle/>
        <a:p>
          <a:endParaRPr lang="en-US"/>
        </a:p>
      </dgm:t>
    </dgm:pt>
    <dgm:pt modelId="{34773DA8-EC79-4FFD-8449-DDF6A017B36B}" type="pres">
      <dgm:prSet presAssocID="{68E16A26-DE24-4294-AC15-4002FDEB66F0}" presName="sibTrans" presStyleCnt="0"/>
      <dgm:spPr/>
    </dgm:pt>
    <dgm:pt modelId="{D314614C-ADAD-4736-BF5C-BC5050B43F85}" type="pres">
      <dgm:prSet presAssocID="{7CE7D895-CCF2-4230-8933-C9838BC7C007}" presName="compNode" presStyleCnt="0"/>
      <dgm:spPr/>
    </dgm:pt>
    <dgm:pt modelId="{A28F7AD4-52A1-4260-A4A1-8F7070415823}" type="pres">
      <dgm:prSet presAssocID="{7CE7D895-CCF2-4230-8933-C9838BC7C007}" presName="iconBgRect" presStyleLbl="bgShp" presStyleIdx="2" presStyleCnt="3"/>
      <dgm:spPr/>
    </dgm:pt>
    <dgm:pt modelId="{9471518B-67F5-413A-87FD-DEB5C4C7E0A8}" type="pres">
      <dgm:prSet presAssocID="{7CE7D895-CCF2-4230-8933-C9838BC7C00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Stopwatch"/>
        </a:ext>
      </dgm:extLst>
    </dgm:pt>
    <dgm:pt modelId="{A2D40C3E-8088-4108-B732-3B293FD7A52A}" type="pres">
      <dgm:prSet presAssocID="{7CE7D895-CCF2-4230-8933-C9838BC7C007}" presName="spaceRect" presStyleCnt="0"/>
      <dgm:spPr/>
    </dgm:pt>
    <dgm:pt modelId="{FFDE0DF5-DBDA-4094-A75D-6935A4F0FD80}" type="pres">
      <dgm:prSet presAssocID="{7CE7D895-CCF2-4230-8933-C9838BC7C007}" presName="textRect" presStyleLbl="revTx" presStyleIdx="2" presStyleCnt="3">
        <dgm:presLayoutVars>
          <dgm:chMax val="1"/>
          <dgm:chPref val="1"/>
        </dgm:presLayoutVars>
      </dgm:prSet>
      <dgm:spPr/>
      <dgm:t>
        <a:bodyPr/>
        <a:lstStyle/>
        <a:p>
          <a:endParaRPr lang="en-US"/>
        </a:p>
      </dgm:t>
    </dgm:pt>
  </dgm:ptLst>
  <dgm:cxnLst>
    <dgm:cxn modelId="{B0D489EB-68CD-4020-9A61-1929E58A7FBA}" srcId="{BD1943A9-584B-4821-96A8-5018825E70A7}" destId="{8BB9FE9E-04DA-4CAB-BF5D-EE30FD0F1C7B}" srcOrd="1" destOrd="0" parTransId="{E091EBDD-EF3E-481A-9482-EDA284C55038}" sibTransId="{68E16A26-DE24-4294-AC15-4002FDEB66F0}"/>
    <dgm:cxn modelId="{B1C9331F-4686-4268-A9E4-1A391B121F4A}" type="presOf" srcId="{6B2D8A12-FE92-4421-988C-1D97F3F8EE1F}" destId="{72EBBC4F-A04C-4095-BD28-0DC881B17D0E}" srcOrd="0" destOrd="0" presId="urn:microsoft.com/office/officeart/2018/5/layout/IconCircleLabelList"/>
    <dgm:cxn modelId="{597096B9-8756-4A2F-AFC3-C278ADB06A92}" type="presOf" srcId="{7CE7D895-CCF2-4230-8933-C9838BC7C007}" destId="{FFDE0DF5-DBDA-4094-A75D-6935A4F0FD80}" srcOrd="0" destOrd="0" presId="urn:microsoft.com/office/officeart/2018/5/layout/IconCircleLabelList"/>
    <dgm:cxn modelId="{03AB4080-826E-4151-99E2-C9C0957BFCD8}" srcId="{BD1943A9-584B-4821-96A8-5018825E70A7}" destId="{6B2D8A12-FE92-4421-988C-1D97F3F8EE1F}" srcOrd="0" destOrd="0" parTransId="{A00E277F-BB60-4E41-9A5C-160F8B601A55}" sibTransId="{52BE5F1E-E387-482B-A38C-1D696833B09D}"/>
    <dgm:cxn modelId="{59B68564-AD1D-4C06-895B-9E9EE611325D}" srcId="{BD1943A9-584B-4821-96A8-5018825E70A7}" destId="{7CE7D895-CCF2-4230-8933-C9838BC7C007}" srcOrd="2" destOrd="0" parTransId="{8641F278-021E-435A-8F80-72CA431F2901}" sibTransId="{403AC856-72BF-41E9-8CDB-12A0A6EF410A}"/>
    <dgm:cxn modelId="{265992DE-A07F-4E5A-946F-80F70C3C838F}" type="presOf" srcId="{BD1943A9-584B-4821-96A8-5018825E70A7}" destId="{D6FEF9A5-F43A-4BD8-B4E5-5798DE604A51}" srcOrd="0" destOrd="0" presId="urn:microsoft.com/office/officeart/2018/5/layout/IconCircleLabelList"/>
    <dgm:cxn modelId="{5A96245F-D014-43B5-8AF9-ADE3E651FD99}" type="presOf" srcId="{8BB9FE9E-04DA-4CAB-BF5D-EE30FD0F1C7B}" destId="{EAEABFB9-7AE1-4B4E-9D77-D27A66916885}" srcOrd="0" destOrd="0" presId="urn:microsoft.com/office/officeart/2018/5/layout/IconCircleLabelList"/>
    <dgm:cxn modelId="{B1BB9E23-A756-40B4-85C7-F91578C2F51E}" type="presParOf" srcId="{D6FEF9A5-F43A-4BD8-B4E5-5798DE604A51}" destId="{4DBD8042-96E6-42EB-B5F5-C51C2B880907}" srcOrd="0" destOrd="0" presId="urn:microsoft.com/office/officeart/2018/5/layout/IconCircleLabelList"/>
    <dgm:cxn modelId="{7B91956B-FE80-4B53-BADF-9AA9427906B2}" type="presParOf" srcId="{4DBD8042-96E6-42EB-B5F5-C51C2B880907}" destId="{8463AD0B-C4A0-4822-93A0-3065EC04BAE4}" srcOrd="0" destOrd="0" presId="urn:microsoft.com/office/officeart/2018/5/layout/IconCircleLabelList"/>
    <dgm:cxn modelId="{E1F95C1E-1B28-41A4-8D7A-8DD1DE58F183}" type="presParOf" srcId="{4DBD8042-96E6-42EB-B5F5-C51C2B880907}" destId="{B75E8654-2EDE-4674-B9BB-88AA9D050E5A}" srcOrd="1" destOrd="0" presId="urn:microsoft.com/office/officeart/2018/5/layout/IconCircleLabelList"/>
    <dgm:cxn modelId="{D8781801-E035-4F8A-898E-9930CEC85629}" type="presParOf" srcId="{4DBD8042-96E6-42EB-B5F5-C51C2B880907}" destId="{D39EC947-9A0B-4F23-A4BD-EC1CEBC778F1}" srcOrd="2" destOrd="0" presId="urn:microsoft.com/office/officeart/2018/5/layout/IconCircleLabelList"/>
    <dgm:cxn modelId="{B9841B20-824B-4712-9002-639948FA90D8}" type="presParOf" srcId="{4DBD8042-96E6-42EB-B5F5-C51C2B880907}" destId="{72EBBC4F-A04C-4095-BD28-0DC881B17D0E}" srcOrd="3" destOrd="0" presId="urn:microsoft.com/office/officeart/2018/5/layout/IconCircleLabelList"/>
    <dgm:cxn modelId="{0E0C8AF2-7860-4BF8-A801-FEEA3F15C94E}" type="presParOf" srcId="{D6FEF9A5-F43A-4BD8-B4E5-5798DE604A51}" destId="{A6F9204F-EA2D-4824-93AD-C163E201F49C}" srcOrd="1" destOrd="0" presId="urn:microsoft.com/office/officeart/2018/5/layout/IconCircleLabelList"/>
    <dgm:cxn modelId="{0324E26A-CD0B-437C-9FA7-BBD5175A81AC}" type="presParOf" srcId="{D6FEF9A5-F43A-4BD8-B4E5-5798DE604A51}" destId="{36214489-FAE0-40B5-8949-0E1F51A110F2}" srcOrd="2" destOrd="0" presId="urn:microsoft.com/office/officeart/2018/5/layout/IconCircleLabelList"/>
    <dgm:cxn modelId="{031BA578-CF66-4813-B1C0-254DC7C3E8EE}" type="presParOf" srcId="{36214489-FAE0-40B5-8949-0E1F51A110F2}" destId="{CA567744-C8B4-44FD-A030-80A3C5B99F2E}" srcOrd="0" destOrd="0" presId="urn:microsoft.com/office/officeart/2018/5/layout/IconCircleLabelList"/>
    <dgm:cxn modelId="{CCCAD0AE-2F07-4101-943D-FDD22B08A6F6}" type="presParOf" srcId="{36214489-FAE0-40B5-8949-0E1F51A110F2}" destId="{2B19869B-B6C6-4BD1-BA74-5FE5F01B141A}" srcOrd="1" destOrd="0" presId="urn:microsoft.com/office/officeart/2018/5/layout/IconCircleLabelList"/>
    <dgm:cxn modelId="{F80D25EF-5E10-408C-A8D8-E9F5AFCA9FED}" type="presParOf" srcId="{36214489-FAE0-40B5-8949-0E1F51A110F2}" destId="{630B0287-2BBC-459F-9377-CD971DD15598}" srcOrd="2" destOrd="0" presId="urn:microsoft.com/office/officeart/2018/5/layout/IconCircleLabelList"/>
    <dgm:cxn modelId="{990E6F64-6D40-41AC-B6B7-57F27BE7B251}" type="presParOf" srcId="{36214489-FAE0-40B5-8949-0E1F51A110F2}" destId="{EAEABFB9-7AE1-4B4E-9D77-D27A66916885}" srcOrd="3" destOrd="0" presId="urn:microsoft.com/office/officeart/2018/5/layout/IconCircleLabelList"/>
    <dgm:cxn modelId="{40B15520-2716-4BB8-962B-B89304EA0568}" type="presParOf" srcId="{D6FEF9A5-F43A-4BD8-B4E5-5798DE604A51}" destId="{34773DA8-EC79-4FFD-8449-DDF6A017B36B}" srcOrd="3" destOrd="0" presId="urn:microsoft.com/office/officeart/2018/5/layout/IconCircleLabelList"/>
    <dgm:cxn modelId="{33CC30E9-C918-4085-95F8-B3F0016DCC22}" type="presParOf" srcId="{D6FEF9A5-F43A-4BD8-B4E5-5798DE604A51}" destId="{D314614C-ADAD-4736-BF5C-BC5050B43F85}" srcOrd="4" destOrd="0" presId="urn:microsoft.com/office/officeart/2018/5/layout/IconCircleLabelList"/>
    <dgm:cxn modelId="{D61E5640-54DC-425A-A8EF-206F07355658}" type="presParOf" srcId="{D314614C-ADAD-4736-BF5C-BC5050B43F85}" destId="{A28F7AD4-52A1-4260-A4A1-8F7070415823}" srcOrd="0" destOrd="0" presId="urn:microsoft.com/office/officeart/2018/5/layout/IconCircleLabelList"/>
    <dgm:cxn modelId="{0D3548FC-1DA8-4EA9-AA41-F36A8C5127D9}" type="presParOf" srcId="{D314614C-ADAD-4736-BF5C-BC5050B43F85}" destId="{9471518B-67F5-413A-87FD-DEB5C4C7E0A8}" srcOrd="1" destOrd="0" presId="urn:microsoft.com/office/officeart/2018/5/layout/IconCircleLabelList"/>
    <dgm:cxn modelId="{2997B14F-63DD-4AE5-8028-7626DB0C1BAE}" type="presParOf" srcId="{D314614C-ADAD-4736-BF5C-BC5050B43F85}" destId="{A2D40C3E-8088-4108-B732-3B293FD7A52A}" srcOrd="2" destOrd="0" presId="urn:microsoft.com/office/officeart/2018/5/layout/IconCircleLabelList"/>
    <dgm:cxn modelId="{5E2BD6AA-F2DC-44BF-8581-BB3CE4BB2B52}" type="presParOf" srcId="{D314614C-ADAD-4736-BF5C-BC5050B43F85}" destId="{FFDE0DF5-DBDA-4094-A75D-6935A4F0FD80}"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04E399-DE17-40CD-AC15-D5725083DE55}">
      <dsp:nvSpPr>
        <dsp:cNvPr id="0" name=""/>
        <dsp:cNvSpPr/>
      </dsp:nvSpPr>
      <dsp:spPr>
        <a:xfrm>
          <a:off x="0" y="1805"/>
          <a:ext cx="78867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978FA3-52DF-455F-A166-BE2D653C5ADE}">
      <dsp:nvSpPr>
        <dsp:cNvPr id="0" name=""/>
        <dsp:cNvSpPr/>
      </dsp:nvSpPr>
      <dsp:spPr>
        <a:xfrm>
          <a:off x="276881" y="207750"/>
          <a:ext cx="503420" cy="50342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7F6313-E0A2-49E4-829F-2A2C21C88FE5}">
      <dsp:nvSpPr>
        <dsp:cNvPr id="0" name=""/>
        <dsp:cNvSpPr/>
      </dsp:nvSpPr>
      <dsp:spPr>
        <a:xfrm>
          <a:off x="1057183" y="1805"/>
          <a:ext cx="68295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977900">
            <a:lnSpc>
              <a:spcPct val="100000"/>
            </a:lnSpc>
            <a:spcBef>
              <a:spcPct val="0"/>
            </a:spcBef>
            <a:spcAft>
              <a:spcPct val="35000"/>
            </a:spcAft>
          </a:pPr>
          <a:r>
            <a:rPr lang="en-US" sz="2200" kern="1200" dirty="0"/>
            <a:t>Updates for the 2021-22 School Year</a:t>
          </a:r>
        </a:p>
      </dsp:txBody>
      <dsp:txXfrm>
        <a:off x="1057183" y="1805"/>
        <a:ext cx="6829516" cy="915310"/>
      </dsp:txXfrm>
    </dsp:sp>
    <dsp:sp modelId="{42E2675C-3592-4E10-B7F6-08C7C1098B5B}">
      <dsp:nvSpPr>
        <dsp:cNvPr id="0" name=""/>
        <dsp:cNvSpPr/>
      </dsp:nvSpPr>
      <dsp:spPr>
        <a:xfrm>
          <a:off x="0" y="1145944"/>
          <a:ext cx="78867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815A12-421B-4FA3-BCB6-FC9576B1306D}">
      <dsp:nvSpPr>
        <dsp:cNvPr id="0" name=""/>
        <dsp:cNvSpPr/>
      </dsp:nvSpPr>
      <dsp:spPr>
        <a:xfrm>
          <a:off x="276881" y="1351889"/>
          <a:ext cx="503420" cy="503420"/>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A2AE17-30E5-4C7D-B8B7-CC72E7D1472A}">
      <dsp:nvSpPr>
        <dsp:cNvPr id="0" name=""/>
        <dsp:cNvSpPr/>
      </dsp:nvSpPr>
      <dsp:spPr>
        <a:xfrm>
          <a:off x="1057183" y="1145944"/>
          <a:ext cx="68295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977900">
            <a:lnSpc>
              <a:spcPct val="100000"/>
            </a:lnSpc>
            <a:spcBef>
              <a:spcPct val="0"/>
            </a:spcBef>
            <a:spcAft>
              <a:spcPct val="35000"/>
            </a:spcAft>
          </a:pPr>
          <a:r>
            <a:rPr lang="en-US" sz="2200" kern="1200" dirty="0"/>
            <a:t>Review of Reporting Requirements</a:t>
          </a:r>
        </a:p>
      </dsp:txBody>
      <dsp:txXfrm>
        <a:off x="1057183" y="1145944"/>
        <a:ext cx="6829516" cy="915310"/>
      </dsp:txXfrm>
    </dsp:sp>
    <dsp:sp modelId="{80BA8CAE-559B-4AC7-BC59-C401D9F92AF1}">
      <dsp:nvSpPr>
        <dsp:cNvPr id="0" name=""/>
        <dsp:cNvSpPr/>
      </dsp:nvSpPr>
      <dsp:spPr>
        <a:xfrm>
          <a:off x="0" y="2290082"/>
          <a:ext cx="78867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2F1510-DBE9-478D-AA7C-7A3C2D3786CB}">
      <dsp:nvSpPr>
        <dsp:cNvPr id="0" name=""/>
        <dsp:cNvSpPr/>
      </dsp:nvSpPr>
      <dsp:spPr>
        <a:xfrm>
          <a:off x="276881" y="2496027"/>
          <a:ext cx="503420" cy="503420"/>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39C649-D683-4D3B-911C-5AB42CF938A5}">
      <dsp:nvSpPr>
        <dsp:cNvPr id="0" name=""/>
        <dsp:cNvSpPr/>
      </dsp:nvSpPr>
      <dsp:spPr>
        <a:xfrm>
          <a:off x="1057183" y="2290082"/>
          <a:ext cx="3549015"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977900">
            <a:lnSpc>
              <a:spcPct val="100000"/>
            </a:lnSpc>
            <a:spcBef>
              <a:spcPct val="0"/>
            </a:spcBef>
            <a:spcAft>
              <a:spcPct val="35000"/>
            </a:spcAft>
          </a:pPr>
          <a:r>
            <a:rPr lang="en-US" sz="2200" kern="1200" dirty="0"/>
            <a:t>Update Data Review Tools</a:t>
          </a:r>
        </a:p>
      </dsp:txBody>
      <dsp:txXfrm>
        <a:off x="1057183" y="2290082"/>
        <a:ext cx="3549015" cy="915310"/>
      </dsp:txXfrm>
    </dsp:sp>
    <dsp:sp modelId="{985A14E2-A355-4A40-814F-2185458F4113}">
      <dsp:nvSpPr>
        <dsp:cNvPr id="0" name=""/>
        <dsp:cNvSpPr/>
      </dsp:nvSpPr>
      <dsp:spPr>
        <a:xfrm>
          <a:off x="4606198" y="2290082"/>
          <a:ext cx="3280501"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800100">
            <a:lnSpc>
              <a:spcPct val="100000"/>
            </a:lnSpc>
            <a:spcBef>
              <a:spcPct val="0"/>
            </a:spcBef>
            <a:spcAft>
              <a:spcPct val="35000"/>
            </a:spcAft>
          </a:pPr>
          <a:r>
            <a:rPr lang="en-US" sz="1800" kern="1200" dirty="0"/>
            <a:t>Level Data</a:t>
          </a:r>
        </a:p>
        <a:p>
          <a:pPr lvl="0" algn="l" defTabSz="800100">
            <a:lnSpc>
              <a:spcPct val="100000"/>
            </a:lnSpc>
            <a:spcBef>
              <a:spcPct val="0"/>
            </a:spcBef>
            <a:spcAft>
              <a:spcPct val="35000"/>
            </a:spcAft>
          </a:pPr>
          <a:r>
            <a:rPr lang="en-US" sz="1800" kern="1200" dirty="0"/>
            <a:t>Real Time Data Report</a:t>
          </a:r>
        </a:p>
      </dsp:txBody>
      <dsp:txXfrm>
        <a:off x="4606198" y="2290082"/>
        <a:ext cx="3280501" cy="915310"/>
      </dsp:txXfrm>
    </dsp:sp>
    <dsp:sp modelId="{8D0B4DBD-00CC-4E38-8A23-8AF1382BE065}">
      <dsp:nvSpPr>
        <dsp:cNvPr id="0" name=""/>
        <dsp:cNvSpPr/>
      </dsp:nvSpPr>
      <dsp:spPr>
        <a:xfrm>
          <a:off x="0" y="3434221"/>
          <a:ext cx="78867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A0EF8B-6439-427E-BE62-613B1D8C850B}">
      <dsp:nvSpPr>
        <dsp:cNvPr id="0" name=""/>
        <dsp:cNvSpPr/>
      </dsp:nvSpPr>
      <dsp:spPr>
        <a:xfrm>
          <a:off x="276881" y="3640166"/>
          <a:ext cx="503420" cy="503420"/>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A03DDA-246B-4D25-8AEA-CAFAA13F26B4}">
      <dsp:nvSpPr>
        <dsp:cNvPr id="0" name=""/>
        <dsp:cNvSpPr/>
      </dsp:nvSpPr>
      <dsp:spPr>
        <a:xfrm>
          <a:off x="1057183" y="3434221"/>
          <a:ext cx="68295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977900">
            <a:lnSpc>
              <a:spcPct val="100000"/>
            </a:lnSpc>
            <a:spcBef>
              <a:spcPct val="0"/>
            </a:spcBef>
            <a:spcAft>
              <a:spcPct val="35000"/>
            </a:spcAft>
          </a:pPr>
          <a:r>
            <a:rPr lang="en-US" sz="2200" kern="1200" dirty="0"/>
            <a:t>Overview of Data</a:t>
          </a:r>
        </a:p>
      </dsp:txBody>
      <dsp:txXfrm>
        <a:off x="1057183" y="3434221"/>
        <a:ext cx="6829516" cy="915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33E15-4862-4412-94DC-53FD93BA0A40}">
      <dsp:nvSpPr>
        <dsp:cNvPr id="0" name=""/>
        <dsp:cNvSpPr/>
      </dsp:nvSpPr>
      <dsp:spPr>
        <a:xfrm>
          <a:off x="0" y="322901"/>
          <a:ext cx="8534400"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7B9BD2-F938-43C9-881F-A0B3DFCF01E5}">
      <dsp:nvSpPr>
        <dsp:cNvPr id="0" name=""/>
        <dsp:cNvSpPr/>
      </dsp:nvSpPr>
      <dsp:spPr>
        <a:xfrm>
          <a:off x="426720" y="116261"/>
          <a:ext cx="5974080"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622300">
            <a:lnSpc>
              <a:spcPct val="90000"/>
            </a:lnSpc>
            <a:spcBef>
              <a:spcPct val="0"/>
            </a:spcBef>
            <a:spcAft>
              <a:spcPct val="35000"/>
            </a:spcAft>
          </a:pPr>
          <a:r>
            <a:rPr lang="en-US" sz="1400" kern="1200" dirty="0"/>
            <a:t>School Level PowerSchool Entry</a:t>
          </a:r>
        </a:p>
      </dsp:txBody>
      <dsp:txXfrm>
        <a:off x="446895" y="136436"/>
        <a:ext cx="5933730" cy="372930"/>
      </dsp:txXfrm>
    </dsp:sp>
    <dsp:sp modelId="{372C42FF-F75F-402E-81AB-CC1669BF686F}">
      <dsp:nvSpPr>
        <dsp:cNvPr id="0" name=""/>
        <dsp:cNvSpPr/>
      </dsp:nvSpPr>
      <dsp:spPr>
        <a:xfrm>
          <a:off x="0" y="957941"/>
          <a:ext cx="8534400"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A13777-EA37-4AAC-81E5-48140FBE61D9}">
      <dsp:nvSpPr>
        <dsp:cNvPr id="0" name=""/>
        <dsp:cNvSpPr/>
      </dsp:nvSpPr>
      <dsp:spPr>
        <a:xfrm>
          <a:off x="426720" y="751301"/>
          <a:ext cx="5974080"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622300">
            <a:lnSpc>
              <a:spcPct val="90000"/>
            </a:lnSpc>
            <a:spcBef>
              <a:spcPct val="0"/>
            </a:spcBef>
            <a:spcAft>
              <a:spcPct val="35000"/>
            </a:spcAft>
          </a:pPr>
          <a:r>
            <a:rPr lang="en-US" sz="1400" kern="1200" dirty="0"/>
            <a:t>Submission To SCDE</a:t>
          </a:r>
        </a:p>
      </dsp:txBody>
      <dsp:txXfrm>
        <a:off x="446895" y="771476"/>
        <a:ext cx="5933730" cy="372930"/>
      </dsp:txXfrm>
    </dsp:sp>
    <dsp:sp modelId="{208BC5BB-6613-4980-A803-DB0125A148D1}">
      <dsp:nvSpPr>
        <dsp:cNvPr id="0" name=""/>
        <dsp:cNvSpPr/>
      </dsp:nvSpPr>
      <dsp:spPr>
        <a:xfrm>
          <a:off x="0" y="1592981"/>
          <a:ext cx="8534400"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C50416-9605-4234-8D4E-435A8F8B16D8}">
      <dsp:nvSpPr>
        <dsp:cNvPr id="0" name=""/>
        <dsp:cNvSpPr/>
      </dsp:nvSpPr>
      <dsp:spPr>
        <a:xfrm>
          <a:off x="426720" y="1386341"/>
          <a:ext cx="5974080"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622300">
            <a:lnSpc>
              <a:spcPct val="90000"/>
            </a:lnSpc>
            <a:spcBef>
              <a:spcPct val="0"/>
            </a:spcBef>
            <a:spcAft>
              <a:spcPct val="35000"/>
            </a:spcAft>
          </a:pPr>
          <a:r>
            <a:rPr lang="en-US" sz="1400" kern="1200" dirty="0"/>
            <a:t>Review ADT Reports</a:t>
          </a:r>
        </a:p>
      </dsp:txBody>
      <dsp:txXfrm>
        <a:off x="446895" y="1406516"/>
        <a:ext cx="5933730" cy="372930"/>
      </dsp:txXfrm>
    </dsp:sp>
    <dsp:sp modelId="{C93A0985-15AB-4433-A685-5E1B9A03868B}">
      <dsp:nvSpPr>
        <dsp:cNvPr id="0" name=""/>
        <dsp:cNvSpPr/>
      </dsp:nvSpPr>
      <dsp:spPr>
        <a:xfrm>
          <a:off x="0" y="2228021"/>
          <a:ext cx="8534400"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F5F60B-2642-4875-8357-FB36D96D03EE}">
      <dsp:nvSpPr>
        <dsp:cNvPr id="0" name=""/>
        <dsp:cNvSpPr/>
      </dsp:nvSpPr>
      <dsp:spPr>
        <a:xfrm>
          <a:off x="426720" y="2021381"/>
          <a:ext cx="5974080"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622300">
            <a:lnSpc>
              <a:spcPct val="90000"/>
            </a:lnSpc>
            <a:spcBef>
              <a:spcPct val="0"/>
            </a:spcBef>
            <a:spcAft>
              <a:spcPct val="35000"/>
            </a:spcAft>
          </a:pPr>
          <a:r>
            <a:rPr lang="en-US" sz="1400" kern="1200" dirty="0"/>
            <a:t>Update Data in PowerSchool</a:t>
          </a:r>
        </a:p>
      </dsp:txBody>
      <dsp:txXfrm>
        <a:off x="446895" y="2041556"/>
        <a:ext cx="5933730" cy="372930"/>
      </dsp:txXfrm>
    </dsp:sp>
    <dsp:sp modelId="{2B553ABB-F291-4F83-9F4B-07D355ACA1F4}">
      <dsp:nvSpPr>
        <dsp:cNvPr id="0" name=""/>
        <dsp:cNvSpPr/>
      </dsp:nvSpPr>
      <dsp:spPr>
        <a:xfrm>
          <a:off x="0" y="2863061"/>
          <a:ext cx="8534400"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BAAE8E2-64A0-4A3A-85EE-61788533C4EE}">
      <dsp:nvSpPr>
        <dsp:cNvPr id="0" name=""/>
        <dsp:cNvSpPr/>
      </dsp:nvSpPr>
      <dsp:spPr>
        <a:xfrm>
          <a:off x="426720" y="2656421"/>
          <a:ext cx="5974080"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622300">
            <a:lnSpc>
              <a:spcPct val="90000"/>
            </a:lnSpc>
            <a:spcBef>
              <a:spcPct val="0"/>
            </a:spcBef>
            <a:spcAft>
              <a:spcPct val="35000"/>
            </a:spcAft>
          </a:pPr>
          <a:r>
            <a:rPr lang="en-US" sz="1400" kern="1200" dirty="0"/>
            <a:t>Resubmission to SCDE</a:t>
          </a:r>
        </a:p>
      </dsp:txBody>
      <dsp:txXfrm>
        <a:off x="446895" y="2676596"/>
        <a:ext cx="5933730" cy="372930"/>
      </dsp:txXfrm>
    </dsp:sp>
    <dsp:sp modelId="{F5A0DC54-4F68-4AE4-A1C2-6444AE0E405A}">
      <dsp:nvSpPr>
        <dsp:cNvPr id="0" name=""/>
        <dsp:cNvSpPr/>
      </dsp:nvSpPr>
      <dsp:spPr>
        <a:xfrm>
          <a:off x="0" y="3498101"/>
          <a:ext cx="8534400"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1CDF6E-0EDD-4208-B8F2-E05A8B55E4EA}">
      <dsp:nvSpPr>
        <dsp:cNvPr id="0" name=""/>
        <dsp:cNvSpPr/>
      </dsp:nvSpPr>
      <dsp:spPr>
        <a:xfrm>
          <a:off x="426720" y="3291461"/>
          <a:ext cx="5974080"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622300">
            <a:lnSpc>
              <a:spcPct val="90000"/>
            </a:lnSpc>
            <a:spcBef>
              <a:spcPct val="0"/>
            </a:spcBef>
            <a:spcAft>
              <a:spcPct val="35000"/>
            </a:spcAft>
          </a:pPr>
          <a:r>
            <a:rPr lang="en-US" sz="1400" kern="1200" dirty="0"/>
            <a:t>State and Federal Reporting</a:t>
          </a:r>
        </a:p>
      </dsp:txBody>
      <dsp:txXfrm>
        <a:off x="446895" y="3311636"/>
        <a:ext cx="5933730"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F0AC0-479B-4B9C-97DB-3B7A016E5A02}">
      <dsp:nvSpPr>
        <dsp:cNvPr id="0" name=""/>
        <dsp:cNvSpPr/>
      </dsp:nvSpPr>
      <dsp:spPr>
        <a:xfrm>
          <a:off x="0" y="671"/>
          <a:ext cx="4697730" cy="15723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F9BB36-A913-455F-9251-C58B5A347B34}">
      <dsp:nvSpPr>
        <dsp:cNvPr id="0" name=""/>
        <dsp:cNvSpPr/>
      </dsp:nvSpPr>
      <dsp:spPr>
        <a:xfrm>
          <a:off x="475646" y="354458"/>
          <a:ext cx="864811" cy="8648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1DA14E-409D-4EC5-B769-27315621F10D}">
      <dsp:nvSpPr>
        <dsp:cNvPr id="0" name=""/>
        <dsp:cNvSpPr/>
      </dsp:nvSpPr>
      <dsp:spPr>
        <a:xfrm>
          <a:off x="1816103" y="671"/>
          <a:ext cx="288162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lvl="0" algn="l" defTabSz="1111250">
            <a:lnSpc>
              <a:spcPct val="100000"/>
            </a:lnSpc>
            <a:spcBef>
              <a:spcPct val="0"/>
            </a:spcBef>
            <a:spcAft>
              <a:spcPct val="35000"/>
            </a:spcAft>
          </a:pPr>
          <a:r>
            <a:rPr lang="en-US" sz="2500" kern="1200" dirty="0"/>
            <a:t>School grounds</a:t>
          </a:r>
        </a:p>
      </dsp:txBody>
      <dsp:txXfrm>
        <a:off x="1816103" y="671"/>
        <a:ext cx="2881626" cy="1572384"/>
      </dsp:txXfrm>
    </dsp:sp>
    <dsp:sp modelId="{E2B15F5A-6F04-49E1-B735-FDA23900FC10}">
      <dsp:nvSpPr>
        <dsp:cNvPr id="0" name=""/>
        <dsp:cNvSpPr/>
      </dsp:nvSpPr>
      <dsp:spPr>
        <a:xfrm>
          <a:off x="0" y="1966151"/>
          <a:ext cx="4697730" cy="15723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C7F50C-4792-4401-9CF2-2E2640ABB03C}">
      <dsp:nvSpPr>
        <dsp:cNvPr id="0" name=""/>
        <dsp:cNvSpPr/>
      </dsp:nvSpPr>
      <dsp:spPr>
        <a:xfrm>
          <a:off x="475646" y="2319938"/>
          <a:ext cx="864811" cy="8648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7791E2-1B29-4D16-9113-E9C507F6BC31}">
      <dsp:nvSpPr>
        <dsp:cNvPr id="0" name=""/>
        <dsp:cNvSpPr/>
      </dsp:nvSpPr>
      <dsp:spPr>
        <a:xfrm>
          <a:off x="1816103" y="1966151"/>
          <a:ext cx="288162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lvl="0" algn="l" defTabSz="1111250">
            <a:lnSpc>
              <a:spcPct val="100000"/>
            </a:lnSpc>
            <a:spcBef>
              <a:spcPct val="0"/>
            </a:spcBef>
            <a:spcAft>
              <a:spcPct val="35000"/>
            </a:spcAft>
          </a:pPr>
          <a:r>
            <a:rPr lang="en-US" sz="2500" kern="1200" dirty="0"/>
            <a:t>School Events</a:t>
          </a:r>
        </a:p>
      </dsp:txBody>
      <dsp:txXfrm>
        <a:off x="1816103" y="1966151"/>
        <a:ext cx="2881626" cy="1572384"/>
      </dsp:txXfrm>
    </dsp:sp>
    <dsp:sp modelId="{979F35C7-6F77-4889-B841-70947885BCAC}">
      <dsp:nvSpPr>
        <dsp:cNvPr id="0" name=""/>
        <dsp:cNvSpPr/>
      </dsp:nvSpPr>
      <dsp:spPr>
        <a:xfrm>
          <a:off x="0" y="3931632"/>
          <a:ext cx="4697730" cy="15723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B53302-62EA-40CE-89BF-28B0A7041E0D}">
      <dsp:nvSpPr>
        <dsp:cNvPr id="0" name=""/>
        <dsp:cNvSpPr/>
      </dsp:nvSpPr>
      <dsp:spPr>
        <a:xfrm>
          <a:off x="475646" y="4285418"/>
          <a:ext cx="864811" cy="8648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62CEB4-97F1-4DCE-8B4A-2FE2F67E59B4}">
      <dsp:nvSpPr>
        <dsp:cNvPr id="0" name=""/>
        <dsp:cNvSpPr/>
      </dsp:nvSpPr>
      <dsp:spPr>
        <a:xfrm>
          <a:off x="1816103" y="3931632"/>
          <a:ext cx="2881626"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lvl="0" algn="l" defTabSz="1111250">
            <a:lnSpc>
              <a:spcPct val="100000"/>
            </a:lnSpc>
            <a:spcBef>
              <a:spcPct val="0"/>
            </a:spcBef>
            <a:spcAft>
              <a:spcPct val="35000"/>
            </a:spcAft>
          </a:pPr>
          <a:r>
            <a:rPr lang="en-US" sz="2500" kern="1200" dirty="0"/>
            <a:t>School Transportation</a:t>
          </a:r>
        </a:p>
      </dsp:txBody>
      <dsp:txXfrm>
        <a:off x="1816103" y="3931632"/>
        <a:ext cx="2881626" cy="15723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F114F7-44A5-485B-9850-82748ECBAE03}">
      <dsp:nvSpPr>
        <dsp:cNvPr id="0" name=""/>
        <dsp:cNvSpPr/>
      </dsp:nvSpPr>
      <dsp:spPr>
        <a:xfrm>
          <a:off x="0" y="450659"/>
          <a:ext cx="6096000" cy="7056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0DD6A581-4C13-4500-89DA-DBA83A43686E}">
      <dsp:nvSpPr>
        <dsp:cNvPr id="0" name=""/>
        <dsp:cNvSpPr/>
      </dsp:nvSpPr>
      <dsp:spPr>
        <a:xfrm>
          <a:off x="304800" y="37379"/>
          <a:ext cx="4267200" cy="8265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a:t>Student</a:t>
          </a:r>
        </a:p>
      </dsp:txBody>
      <dsp:txXfrm>
        <a:off x="345149" y="77728"/>
        <a:ext cx="4186502" cy="745862"/>
      </dsp:txXfrm>
    </dsp:sp>
    <dsp:sp modelId="{36E08D5A-0783-4449-9126-AE740F4A9086}">
      <dsp:nvSpPr>
        <dsp:cNvPr id="0" name=""/>
        <dsp:cNvSpPr/>
      </dsp:nvSpPr>
      <dsp:spPr>
        <a:xfrm>
          <a:off x="0" y="1720740"/>
          <a:ext cx="6096000" cy="7056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BF181F48-71E0-469D-ADCA-DC4D31D17008}">
      <dsp:nvSpPr>
        <dsp:cNvPr id="0" name=""/>
        <dsp:cNvSpPr/>
      </dsp:nvSpPr>
      <dsp:spPr>
        <a:xfrm>
          <a:off x="304800" y="1307459"/>
          <a:ext cx="4267200" cy="8265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a:t>Staff*</a:t>
          </a:r>
        </a:p>
      </dsp:txBody>
      <dsp:txXfrm>
        <a:off x="345149" y="1347808"/>
        <a:ext cx="4186502" cy="745862"/>
      </dsp:txXfrm>
    </dsp:sp>
    <dsp:sp modelId="{6498F07D-D71E-45D4-9284-785A53E370FA}">
      <dsp:nvSpPr>
        <dsp:cNvPr id="0" name=""/>
        <dsp:cNvSpPr/>
      </dsp:nvSpPr>
      <dsp:spPr>
        <a:xfrm>
          <a:off x="0" y="2990820"/>
          <a:ext cx="6096000" cy="7056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FB14FBF7-BCE7-4C1A-BD33-7D9CD55F1359}">
      <dsp:nvSpPr>
        <dsp:cNvPr id="0" name=""/>
        <dsp:cNvSpPr/>
      </dsp:nvSpPr>
      <dsp:spPr>
        <a:xfrm>
          <a:off x="304800" y="2577540"/>
          <a:ext cx="4267200" cy="8265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l" defTabSz="1244600">
            <a:lnSpc>
              <a:spcPct val="90000"/>
            </a:lnSpc>
            <a:spcBef>
              <a:spcPct val="0"/>
            </a:spcBef>
            <a:spcAft>
              <a:spcPct val="35000"/>
            </a:spcAft>
          </a:pPr>
          <a:r>
            <a:rPr lang="en-US" sz="2800" kern="1200" dirty="0"/>
            <a:t>Non-School Personnel*</a:t>
          </a:r>
        </a:p>
      </dsp:txBody>
      <dsp:txXfrm>
        <a:off x="345149" y="2617889"/>
        <a:ext cx="4186502" cy="745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599396-48D4-4F4E-9E72-F6B655FCCA26}">
      <dsp:nvSpPr>
        <dsp:cNvPr id="0" name=""/>
        <dsp:cNvSpPr/>
      </dsp:nvSpPr>
      <dsp:spPr>
        <a:xfrm>
          <a:off x="0" y="346885"/>
          <a:ext cx="5035164" cy="131917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US" sz="5500" b="0" i="0" kern="1200" dirty="0"/>
            <a:t>Behavior Codes</a:t>
          </a:r>
          <a:endParaRPr lang="en-US" sz="5500" kern="1200" dirty="0"/>
        </a:p>
      </dsp:txBody>
      <dsp:txXfrm>
        <a:off x="64397" y="411282"/>
        <a:ext cx="4906370" cy="1190381"/>
      </dsp:txXfrm>
    </dsp:sp>
    <dsp:sp modelId="{A9ED91BD-5E2D-4C45-BB53-8DE2F616962C}">
      <dsp:nvSpPr>
        <dsp:cNvPr id="0" name=""/>
        <dsp:cNvSpPr/>
      </dsp:nvSpPr>
      <dsp:spPr>
        <a:xfrm>
          <a:off x="0" y="1666061"/>
          <a:ext cx="5035164" cy="2106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866" tIns="69850" rIns="391160" bIns="69850" numCol="1" spcCol="1270" anchor="t" anchorCtr="0">
          <a:noAutofit/>
        </a:bodyPr>
        <a:lstStyle/>
        <a:p>
          <a:pPr marL="285750" lvl="1" indent="-285750" algn="l" defTabSz="1911350">
            <a:lnSpc>
              <a:spcPct val="90000"/>
            </a:lnSpc>
            <a:spcBef>
              <a:spcPct val="0"/>
            </a:spcBef>
            <a:spcAft>
              <a:spcPct val="20000"/>
            </a:spcAft>
            <a:buChar char="••"/>
          </a:pPr>
          <a:r>
            <a:rPr lang="en-US" sz="4300" b="0" i="0" kern="1200" dirty="0"/>
            <a:t>295 Sexting</a:t>
          </a:r>
          <a:endParaRPr lang="en-US" sz="4300" kern="1200" dirty="0"/>
        </a:p>
        <a:p>
          <a:pPr marL="285750" lvl="1" indent="-285750" algn="l" defTabSz="1911350">
            <a:lnSpc>
              <a:spcPct val="90000"/>
            </a:lnSpc>
            <a:spcBef>
              <a:spcPct val="0"/>
            </a:spcBef>
            <a:spcAft>
              <a:spcPct val="20000"/>
            </a:spcAft>
            <a:buFont typeface="Arial" panose="020B0604020202020204" pitchFamily="34" charset="0"/>
            <a:buChar char="••"/>
          </a:pPr>
          <a:r>
            <a:rPr lang="en-US" sz="4300" b="0" i="0" kern="1200" dirty="0"/>
            <a:t>585 Drug </a:t>
          </a:r>
          <a:r>
            <a:rPr lang="en-US" sz="4300" kern="1200" dirty="0"/>
            <a:t>Paraphernalia</a:t>
          </a:r>
          <a:r>
            <a:rPr lang="en-US" sz="4300" b="0" i="0" kern="1200" dirty="0"/>
            <a:t> </a:t>
          </a:r>
          <a:endParaRPr lang="en-US" sz="4300" kern="1200" dirty="0"/>
        </a:p>
      </dsp:txBody>
      <dsp:txXfrm>
        <a:off x="0" y="1666061"/>
        <a:ext cx="5035164" cy="21062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3AD0B-C4A0-4822-93A0-3065EC04BAE4}">
      <dsp:nvSpPr>
        <dsp:cNvPr id="0" name=""/>
        <dsp:cNvSpPr/>
      </dsp:nvSpPr>
      <dsp:spPr>
        <a:xfrm>
          <a:off x="530099" y="691938"/>
          <a:ext cx="1406812" cy="1406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5E8654-2EDE-4674-B9BB-88AA9D050E5A}">
      <dsp:nvSpPr>
        <dsp:cNvPr id="0" name=""/>
        <dsp:cNvSpPr/>
      </dsp:nvSpPr>
      <dsp:spPr>
        <a:xfrm>
          <a:off x="829912" y="991750"/>
          <a:ext cx="807187" cy="807187"/>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EBBC4F-A04C-4095-BD28-0DC881B17D0E}">
      <dsp:nvSpPr>
        <dsp:cNvPr id="0" name=""/>
        <dsp:cNvSpPr/>
      </dsp:nvSpPr>
      <dsp:spPr>
        <a:xfrm>
          <a:off x="80381" y="2536938"/>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defRPr cap="all"/>
          </a:pPr>
          <a:r>
            <a:rPr lang="en-US" sz="2300" kern="1200" dirty="0"/>
            <a:t>ADT Reports</a:t>
          </a:r>
        </a:p>
      </dsp:txBody>
      <dsp:txXfrm>
        <a:off x="80381" y="2536938"/>
        <a:ext cx="2306250" cy="720000"/>
      </dsp:txXfrm>
    </dsp:sp>
    <dsp:sp modelId="{CA567744-C8B4-44FD-A030-80A3C5B99F2E}">
      <dsp:nvSpPr>
        <dsp:cNvPr id="0" name=""/>
        <dsp:cNvSpPr/>
      </dsp:nvSpPr>
      <dsp:spPr>
        <a:xfrm>
          <a:off x="3239943" y="691938"/>
          <a:ext cx="1406812" cy="1406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19869B-B6C6-4BD1-BA74-5FE5F01B141A}">
      <dsp:nvSpPr>
        <dsp:cNvPr id="0" name=""/>
        <dsp:cNvSpPr/>
      </dsp:nvSpPr>
      <dsp:spPr>
        <a:xfrm>
          <a:off x="3539756" y="991750"/>
          <a:ext cx="807187" cy="807187"/>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EABFB9-7AE1-4B4E-9D77-D27A66916885}">
      <dsp:nvSpPr>
        <dsp:cNvPr id="0" name=""/>
        <dsp:cNvSpPr/>
      </dsp:nvSpPr>
      <dsp:spPr>
        <a:xfrm>
          <a:off x="2790224" y="2536938"/>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defRPr cap="all"/>
          </a:pPr>
          <a:r>
            <a:rPr lang="en-US" sz="2300" kern="1200" dirty="0"/>
            <a:t>Level Validation Reports</a:t>
          </a:r>
        </a:p>
      </dsp:txBody>
      <dsp:txXfrm>
        <a:off x="2790224" y="2536938"/>
        <a:ext cx="2306250" cy="720000"/>
      </dsp:txXfrm>
    </dsp:sp>
    <dsp:sp modelId="{A28F7AD4-52A1-4260-A4A1-8F7070415823}">
      <dsp:nvSpPr>
        <dsp:cNvPr id="0" name=""/>
        <dsp:cNvSpPr/>
      </dsp:nvSpPr>
      <dsp:spPr>
        <a:xfrm>
          <a:off x="5949787" y="691938"/>
          <a:ext cx="1406812" cy="1406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71518B-67F5-413A-87FD-DEB5C4C7E0A8}">
      <dsp:nvSpPr>
        <dsp:cNvPr id="0" name=""/>
        <dsp:cNvSpPr/>
      </dsp:nvSpPr>
      <dsp:spPr>
        <a:xfrm>
          <a:off x="6249600" y="991750"/>
          <a:ext cx="807187" cy="807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FDE0DF5-DBDA-4094-A75D-6935A4F0FD80}">
      <dsp:nvSpPr>
        <dsp:cNvPr id="0" name=""/>
        <dsp:cNvSpPr/>
      </dsp:nvSpPr>
      <dsp:spPr>
        <a:xfrm>
          <a:off x="5500068" y="2536938"/>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22350">
            <a:lnSpc>
              <a:spcPct val="100000"/>
            </a:lnSpc>
            <a:spcBef>
              <a:spcPct val="0"/>
            </a:spcBef>
            <a:spcAft>
              <a:spcPct val="35000"/>
            </a:spcAft>
            <a:defRPr cap="all"/>
          </a:pPr>
          <a:r>
            <a:rPr lang="en-US" sz="2300" kern="1200" dirty="0"/>
            <a:t>Real Time Reports</a:t>
          </a:r>
        </a:p>
      </dsp:txBody>
      <dsp:txXfrm>
        <a:off x="5500068" y="2536938"/>
        <a:ext cx="23062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03D3C88D-0DDA-4ADE-960F-8C9CB8FEF5C7}" type="datetimeFigureOut">
              <a:rPr lang="en-US" smtClean="0"/>
              <a:t>11/5/2021</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51D85DE-6528-4D3B-A791-16ECC09DFBF8}" type="slidenum">
              <a:rPr lang="en-US" smtClean="0"/>
              <a:t>‹#›</a:t>
            </a:fld>
            <a:endParaRPr lang="en-US" dirty="0"/>
          </a:p>
        </p:txBody>
      </p:sp>
    </p:spTree>
    <p:extLst>
      <p:ext uri="{BB962C8B-B14F-4D97-AF65-F5344CB8AC3E}">
        <p14:creationId xmlns:p14="http://schemas.microsoft.com/office/powerpoint/2010/main" val="4228831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edited</a:t>
            </a:r>
          </a:p>
          <a:p>
            <a:endParaRPr lang="en-US" dirty="0"/>
          </a:p>
        </p:txBody>
      </p:sp>
      <p:sp>
        <p:nvSpPr>
          <p:cNvPr id="4" name="Slide Number Placeholder 3"/>
          <p:cNvSpPr>
            <a:spLocks noGrp="1"/>
          </p:cNvSpPr>
          <p:nvPr>
            <p:ph type="sldNum" sz="quarter" idx="10"/>
          </p:nvPr>
        </p:nvSpPr>
        <p:spPr/>
        <p:txBody>
          <a:bodyPr/>
          <a:lstStyle/>
          <a:p>
            <a:fld id="{EFDD26E3-BFA4-4BF6-9BF9-1FCBD4CB97C5}" type="slidenum">
              <a:rPr lang="en-US" smtClean="0"/>
              <a:t>19</a:t>
            </a:fld>
            <a:endParaRPr lang="en-US" dirty="0"/>
          </a:p>
        </p:txBody>
      </p:sp>
    </p:spTree>
    <p:extLst>
      <p:ext uri="{BB962C8B-B14F-4D97-AF65-F5344CB8AC3E}">
        <p14:creationId xmlns:p14="http://schemas.microsoft.com/office/powerpoint/2010/main" val="116963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p:txBody>
      </p:sp>
      <p:sp>
        <p:nvSpPr>
          <p:cNvPr id="4" name="Slide Number Placeholder 3"/>
          <p:cNvSpPr>
            <a:spLocks noGrp="1"/>
          </p:cNvSpPr>
          <p:nvPr>
            <p:ph type="sldNum" sz="quarter" idx="10"/>
          </p:nvPr>
        </p:nvSpPr>
        <p:spPr/>
        <p:txBody>
          <a:bodyPr/>
          <a:lstStyle/>
          <a:p>
            <a:fld id="{EFDD26E3-BFA4-4BF6-9BF9-1FCBD4CB97C5}" type="slidenum">
              <a:rPr lang="en-US" smtClean="0"/>
              <a:t>20</a:t>
            </a:fld>
            <a:endParaRPr lang="en-US" dirty="0"/>
          </a:p>
        </p:txBody>
      </p:sp>
    </p:spTree>
    <p:extLst>
      <p:ext uri="{BB962C8B-B14F-4D97-AF65-F5344CB8AC3E}">
        <p14:creationId xmlns:p14="http://schemas.microsoft.com/office/powerpoint/2010/main" val="3040558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72837" indent="-296498" eaLnBrk="0" hangingPunct="0">
              <a:spcBef>
                <a:spcPct val="30000"/>
              </a:spcBef>
              <a:defRPr sz="1200">
                <a:solidFill>
                  <a:schemeClr val="tx1"/>
                </a:solidFill>
                <a:latin typeface="Calibri" pitchFamily="34" charset="0"/>
                <a:ea typeface="ＭＳ Ｐゴシック" pitchFamily="34" charset="-128"/>
              </a:defRPr>
            </a:lvl2pPr>
            <a:lvl3pPr marL="1189229" indent="-236550" eaLnBrk="0" hangingPunct="0">
              <a:spcBef>
                <a:spcPct val="30000"/>
              </a:spcBef>
              <a:defRPr sz="1200">
                <a:solidFill>
                  <a:schemeClr val="tx1"/>
                </a:solidFill>
                <a:latin typeface="Calibri" pitchFamily="34" charset="0"/>
                <a:ea typeface="ＭＳ Ｐゴシック" pitchFamily="34" charset="-128"/>
              </a:defRPr>
            </a:lvl3pPr>
            <a:lvl4pPr marL="1665568" indent="-236550" eaLnBrk="0" hangingPunct="0">
              <a:spcBef>
                <a:spcPct val="30000"/>
              </a:spcBef>
              <a:defRPr sz="1200">
                <a:solidFill>
                  <a:schemeClr val="tx1"/>
                </a:solidFill>
                <a:latin typeface="Calibri" pitchFamily="34" charset="0"/>
                <a:ea typeface="ＭＳ Ｐゴシック" pitchFamily="34" charset="-128"/>
              </a:defRPr>
            </a:lvl4pPr>
            <a:lvl5pPr marL="2141908" indent="-236550" eaLnBrk="0" hangingPunct="0">
              <a:spcBef>
                <a:spcPct val="30000"/>
              </a:spcBef>
              <a:defRPr sz="1200">
                <a:solidFill>
                  <a:schemeClr val="tx1"/>
                </a:solidFill>
                <a:latin typeface="Calibri" pitchFamily="34" charset="0"/>
                <a:ea typeface="ＭＳ Ｐゴシック" pitchFamily="34" charset="-128"/>
              </a:defRPr>
            </a:lvl5pPr>
            <a:lvl6pPr marL="2608526"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3075144"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541763"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4008381"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2B040ABD-78A2-4898-9E60-D9B85FBF6FBB}" type="slidenum">
              <a:rPr lang="en-US" altLang="en-US" smtClean="0">
                <a:latin typeface="Arial" charset="0"/>
              </a:rPr>
              <a:pPr eaLnBrk="1" hangingPunct="1">
                <a:spcBef>
                  <a:spcPct val="0"/>
                </a:spcBef>
              </a:pPr>
              <a:t>23</a:t>
            </a:fld>
            <a:endParaRPr lang="en-US" altLang="en-US" dirty="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DD26E3-BFA4-4BF6-9BF9-1FCBD4CB97C5}" type="slidenum">
              <a:rPr lang="en-US" smtClean="0"/>
              <a:t>24</a:t>
            </a:fld>
            <a:endParaRPr lang="en-US" dirty="0"/>
          </a:p>
        </p:txBody>
      </p:sp>
    </p:spTree>
    <p:extLst>
      <p:ext uri="{BB962C8B-B14F-4D97-AF65-F5344CB8AC3E}">
        <p14:creationId xmlns:p14="http://schemas.microsoft.com/office/powerpoint/2010/main" val="3976631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72837" indent="-296498" eaLnBrk="0" hangingPunct="0">
              <a:spcBef>
                <a:spcPct val="30000"/>
              </a:spcBef>
              <a:defRPr sz="1200">
                <a:solidFill>
                  <a:schemeClr val="tx1"/>
                </a:solidFill>
                <a:latin typeface="Calibri" pitchFamily="34" charset="0"/>
                <a:ea typeface="ＭＳ Ｐゴシック" pitchFamily="34" charset="-128"/>
              </a:defRPr>
            </a:lvl2pPr>
            <a:lvl3pPr marL="1189229" indent="-236550" eaLnBrk="0" hangingPunct="0">
              <a:spcBef>
                <a:spcPct val="30000"/>
              </a:spcBef>
              <a:defRPr sz="1200">
                <a:solidFill>
                  <a:schemeClr val="tx1"/>
                </a:solidFill>
                <a:latin typeface="Calibri" pitchFamily="34" charset="0"/>
                <a:ea typeface="ＭＳ Ｐゴシック" pitchFamily="34" charset="-128"/>
              </a:defRPr>
            </a:lvl3pPr>
            <a:lvl4pPr marL="1665568" indent="-236550" eaLnBrk="0" hangingPunct="0">
              <a:spcBef>
                <a:spcPct val="30000"/>
              </a:spcBef>
              <a:defRPr sz="1200">
                <a:solidFill>
                  <a:schemeClr val="tx1"/>
                </a:solidFill>
                <a:latin typeface="Calibri" pitchFamily="34" charset="0"/>
                <a:ea typeface="ＭＳ Ｐゴシック" pitchFamily="34" charset="-128"/>
              </a:defRPr>
            </a:lvl4pPr>
            <a:lvl5pPr marL="2141908" indent="-236550" eaLnBrk="0" hangingPunct="0">
              <a:spcBef>
                <a:spcPct val="30000"/>
              </a:spcBef>
              <a:defRPr sz="1200">
                <a:solidFill>
                  <a:schemeClr val="tx1"/>
                </a:solidFill>
                <a:latin typeface="Calibri" pitchFamily="34" charset="0"/>
                <a:ea typeface="ＭＳ Ｐゴシック" pitchFamily="34" charset="-128"/>
              </a:defRPr>
            </a:lvl5pPr>
            <a:lvl6pPr marL="2608526"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3075144"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541763"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4008381" indent="-2365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CAF3BC41-1392-443E-94D6-890B7504A455}" type="slidenum">
              <a:rPr lang="en-US" altLang="en-US" smtClean="0">
                <a:latin typeface="Arial" charset="0"/>
              </a:rPr>
              <a:pPr eaLnBrk="1" hangingPunct="1">
                <a:spcBef>
                  <a:spcPct val="0"/>
                </a:spcBef>
              </a:pPr>
              <a:t>25</a:t>
            </a:fld>
            <a:endParaRPr lang="en-US" altLang="en-US" dirty="0">
              <a:latin typeface="Arial" charset="0"/>
            </a:endParaRPr>
          </a:p>
        </p:txBody>
      </p:sp>
    </p:spTree>
    <p:extLst>
      <p:ext uri="{BB962C8B-B14F-4D97-AF65-F5344CB8AC3E}">
        <p14:creationId xmlns:p14="http://schemas.microsoft.com/office/powerpoint/2010/main" val="2290057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DD26E3-BFA4-4BF6-9BF9-1FCBD4CB97C5}" type="slidenum">
              <a:rPr lang="en-US" smtClean="0"/>
              <a:t>29</a:t>
            </a:fld>
            <a:endParaRPr lang="en-US" dirty="0"/>
          </a:p>
        </p:txBody>
      </p:sp>
    </p:spTree>
    <p:extLst>
      <p:ext uri="{BB962C8B-B14F-4D97-AF65-F5344CB8AC3E}">
        <p14:creationId xmlns:p14="http://schemas.microsoft.com/office/powerpoint/2010/main" val="3029755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DD26E3-BFA4-4BF6-9BF9-1FCBD4CB97C5}" type="slidenum">
              <a:rPr lang="en-US" smtClean="0"/>
              <a:t>34</a:t>
            </a:fld>
            <a:endParaRPr lang="en-US" dirty="0"/>
          </a:p>
        </p:txBody>
      </p:sp>
    </p:spTree>
    <p:extLst>
      <p:ext uri="{BB962C8B-B14F-4D97-AF65-F5344CB8AC3E}">
        <p14:creationId xmlns:p14="http://schemas.microsoft.com/office/powerpoint/2010/main" val="3542190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97814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3368230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361748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2623275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278469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328768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214111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303098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2771093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410967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84AA7B-81D9-4FCF-8DCB-FD25F76435AE}" type="datetimeFigureOut">
              <a:rPr lang="en-US" smtClean="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5531C5-A7CF-49C4-B2CD-A63F2427371D}" type="slidenum">
              <a:rPr lang="en-US" smtClean="0"/>
              <a:t>‹#›</a:t>
            </a:fld>
            <a:endParaRPr lang="en-US" dirty="0"/>
          </a:p>
        </p:txBody>
      </p:sp>
    </p:spTree>
    <p:extLst>
      <p:ext uri="{BB962C8B-B14F-4D97-AF65-F5344CB8AC3E}">
        <p14:creationId xmlns:p14="http://schemas.microsoft.com/office/powerpoint/2010/main" val="3157003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84AA7B-81D9-4FCF-8DCB-FD25F76435AE}" type="datetimeFigureOut">
              <a:rPr lang="en-US" smtClean="0"/>
              <a:t>11/5/2021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531C5-A7CF-49C4-B2CD-A63F2427371D}" type="slidenum">
              <a:rPr lang="en-US" smtClean="0"/>
              <a:t>‹#›</a:t>
            </a:fld>
            <a:endParaRPr lang="en-US" dirty="0"/>
          </a:p>
        </p:txBody>
      </p:sp>
    </p:spTree>
    <p:extLst>
      <p:ext uri="{BB962C8B-B14F-4D97-AF65-F5344CB8AC3E}">
        <p14:creationId xmlns:p14="http://schemas.microsoft.com/office/powerpoint/2010/main" val="26701914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cstatehouse.gov/code/t44c053.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943CAA20-3569-4189-9E48-239A229A8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06BAB8-2C17-4487-890C-7137F1A367A8}"/>
              </a:ext>
            </a:extLst>
          </p:cNvPr>
          <p:cNvSpPr>
            <a:spLocks noGrp="1"/>
          </p:cNvSpPr>
          <p:nvPr>
            <p:ph type="ctrTitle"/>
          </p:nvPr>
        </p:nvSpPr>
        <p:spPr>
          <a:xfrm>
            <a:off x="628650" y="451381"/>
            <a:ext cx="7884414" cy="4066540"/>
          </a:xfrm>
        </p:spPr>
        <p:txBody>
          <a:bodyPr anchor="b">
            <a:normAutofit/>
          </a:bodyPr>
          <a:lstStyle/>
          <a:p>
            <a:pPr algn="l"/>
            <a:r>
              <a:rPr lang="en-US" sz="5700" dirty="0"/>
              <a:t>Incident Management Updates </a:t>
            </a:r>
          </a:p>
        </p:txBody>
      </p:sp>
      <p:sp>
        <p:nvSpPr>
          <p:cNvPr id="3" name="Subtitle 2">
            <a:extLst>
              <a:ext uri="{FF2B5EF4-FFF2-40B4-BE49-F238E27FC236}">
                <a16:creationId xmlns:a16="http://schemas.microsoft.com/office/drawing/2014/main" id="{6BBC7B65-45E0-4831-8189-E851A36D21E4}"/>
              </a:ext>
            </a:extLst>
          </p:cNvPr>
          <p:cNvSpPr>
            <a:spLocks noGrp="1"/>
          </p:cNvSpPr>
          <p:nvPr>
            <p:ph type="subTitle" idx="1"/>
          </p:nvPr>
        </p:nvSpPr>
        <p:spPr>
          <a:xfrm>
            <a:off x="628649" y="4983276"/>
            <a:ext cx="7884414" cy="1126680"/>
          </a:xfrm>
        </p:spPr>
        <p:txBody>
          <a:bodyPr>
            <a:normAutofit/>
          </a:bodyPr>
          <a:lstStyle/>
          <a:p>
            <a:pPr algn="l"/>
            <a:r>
              <a:rPr lang="en-US" dirty="0"/>
              <a:t>Aveene R. Coleman</a:t>
            </a:r>
          </a:p>
          <a:p>
            <a:pPr algn="l"/>
            <a:r>
              <a:rPr lang="en-US" dirty="0"/>
              <a:t>9/21/2021</a:t>
            </a:r>
          </a:p>
        </p:txBody>
      </p:sp>
      <p:sp>
        <p:nvSpPr>
          <p:cNvPr id="48"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8650" y="4718595"/>
            <a:ext cx="4057650" cy="18288"/>
          </a:xfrm>
          <a:custGeom>
            <a:avLst/>
            <a:gdLst>
              <a:gd name="connsiteX0" fmla="*/ 0 w 4057650"/>
              <a:gd name="connsiteY0" fmla="*/ 0 h 18288"/>
              <a:gd name="connsiteX1" fmla="*/ 757428 w 4057650"/>
              <a:gd name="connsiteY1" fmla="*/ 0 h 18288"/>
              <a:gd name="connsiteX2" fmla="*/ 1474279 w 4057650"/>
              <a:gd name="connsiteY2" fmla="*/ 0 h 18288"/>
              <a:gd name="connsiteX3" fmla="*/ 2191131 w 4057650"/>
              <a:gd name="connsiteY3" fmla="*/ 0 h 18288"/>
              <a:gd name="connsiteX4" fmla="*/ 2745676 w 4057650"/>
              <a:gd name="connsiteY4" fmla="*/ 0 h 18288"/>
              <a:gd name="connsiteX5" fmla="*/ 3340798 w 4057650"/>
              <a:gd name="connsiteY5" fmla="*/ 0 h 18288"/>
              <a:gd name="connsiteX6" fmla="*/ 4057650 w 4057650"/>
              <a:gd name="connsiteY6" fmla="*/ 0 h 18288"/>
              <a:gd name="connsiteX7" fmla="*/ 4057650 w 4057650"/>
              <a:gd name="connsiteY7" fmla="*/ 18288 h 18288"/>
              <a:gd name="connsiteX8" fmla="*/ 3381375 w 4057650"/>
              <a:gd name="connsiteY8" fmla="*/ 18288 h 18288"/>
              <a:gd name="connsiteX9" fmla="*/ 2826830 w 4057650"/>
              <a:gd name="connsiteY9" fmla="*/ 18288 h 18288"/>
              <a:gd name="connsiteX10" fmla="*/ 2272284 w 4057650"/>
              <a:gd name="connsiteY10" fmla="*/ 18288 h 18288"/>
              <a:gd name="connsiteX11" fmla="*/ 1555432 w 4057650"/>
              <a:gd name="connsiteY11" fmla="*/ 18288 h 18288"/>
              <a:gd name="connsiteX12" fmla="*/ 960310 w 4057650"/>
              <a:gd name="connsiteY12" fmla="*/ 18288 h 18288"/>
              <a:gd name="connsiteX13" fmla="*/ 0 w 4057650"/>
              <a:gd name="connsiteY13" fmla="*/ 18288 h 18288"/>
              <a:gd name="connsiteX14" fmla="*/ 0 w 4057650"/>
              <a:gd name="connsiteY14" fmla="*/ 0 h 18288"/>
              <a:gd name="connsiteX0" fmla="*/ 0 w 4057650"/>
              <a:gd name="connsiteY0" fmla="*/ 0 h 18288"/>
              <a:gd name="connsiteX1" fmla="*/ 635698 w 4057650"/>
              <a:gd name="connsiteY1" fmla="*/ 0 h 18288"/>
              <a:gd name="connsiteX2" fmla="*/ 1190244 w 4057650"/>
              <a:gd name="connsiteY2" fmla="*/ 0 h 18288"/>
              <a:gd name="connsiteX3" fmla="*/ 1947672 w 4057650"/>
              <a:gd name="connsiteY3" fmla="*/ 0 h 18288"/>
              <a:gd name="connsiteX4" fmla="*/ 2583370 w 4057650"/>
              <a:gd name="connsiteY4" fmla="*/ 0 h 18288"/>
              <a:gd name="connsiteX5" fmla="*/ 3219069 w 4057650"/>
              <a:gd name="connsiteY5" fmla="*/ 0 h 18288"/>
              <a:gd name="connsiteX6" fmla="*/ 4057650 w 4057650"/>
              <a:gd name="connsiteY6" fmla="*/ 0 h 18288"/>
              <a:gd name="connsiteX7" fmla="*/ 4057650 w 4057650"/>
              <a:gd name="connsiteY7" fmla="*/ 18288 h 18288"/>
              <a:gd name="connsiteX8" fmla="*/ 3381375 w 4057650"/>
              <a:gd name="connsiteY8" fmla="*/ 18288 h 18288"/>
              <a:gd name="connsiteX9" fmla="*/ 2826830 w 4057650"/>
              <a:gd name="connsiteY9" fmla="*/ 18288 h 18288"/>
              <a:gd name="connsiteX10" fmla="*/ 2150555 w 4057650"/>
              <a:gd name="connsiteY10" fmla="*/ 18288 h 18288"/>
              <a:gd name="connsiteX11" fmla="*/ 1474280 w 4057650"/>
              <a:gd name="connsiteY11" fmla="*/ 18288 h 18288"/>
              <a:gd name="connsiteX12" fmla="*/ 838581 w 4057650"/>
              <a:gd name="connsiteY12" fmla="*/ 18288 h 18288"/>
              <a:gd name="connsiteX13" fmla="*/ 0 w 4057650"/>
              <a:gd name="connsiteY13" fmla="*/ 18288 h 18288"/>
              <a:gd name="connsiteX14" fmla="*/ 0 w 405765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7650" h="18288" fill="none" extrusionOk="0">
                <a:moveTo>
                  <a:pt x="0" y="0"/>
                </a:moveTo>
                <a:cubicBezTo>
                  <a:pt x="367148" y="-8908"/>
                  <a:pt x="517612" y="4501"/>
                  <a:pt x="757428" y="0"/>
                </a:cubicBezTo>
                <a:cubicBezTo>
                  <a:pt x="1032602" y="-7253"/>
                  <a:pt x="1110097" y="-4084"/>
                  <a:pt x="1474279" y="0"/>
                </a:cubicBezTo>
                <a:cubicBezTo>
                  <a:pt x="1838373" y="-7421"/>
                  <a:pt x="1905070" y="-3632"/>
                  <a:pt x="2191131" y="0"/>
                </a:cubicBezTo>
                <a:cubicBezTo>
                  <a:pt x="2479083" y="8044"/>
                  <a:pt x="2590278" y="-15025"/>
                  <a:pt x="2745676" y="0"/>
                </a:cubicBezTo>
                <a:cubicBezTo>
                  <a:pt x="2939709" y="9877"/>
                  <a:pt x="3136017" y="-24028"/>
                  <a:pt x="3340798" y="0"/>
                </a:cubicBezTo>
                <a:cubicBezTo>
                  <a:pt x="3577524" y="19058"/>
                  <a:pt x="3755433" y="-7221"/>
                  <a:pt x="4057650" y="0"/>
                </a:cubicBezTo>
                <a:cubicBezTo>
                  <a:pt x="4057420" y="8026"/>
                  <a:pt x="4058238" y="15039"/>
                  <a:pt x="4057650" y="18288"/>
                </a:cubicBezTo>
                <a:cubicBezTo>
                  <a:pt x="3746991" y="51472"/>
                  <a:pt x="3642040" y="-9140"/>
                  <a:pt x="3381375" y="18288"/>
                </a:cubicBezTo>
                <a:cubicBezTo>
                  <a:pt x="3142532" y="69343"/>
                  <a:pt x="2955382" y="-2590"/>
                  <a:pt x="2826830" y="18288"/>
                </a:cubicBezTo>
                <a:cubicBezTo>
                  <a:pt x="2734164" y="30636"/>
                  <a:pt x="2422331" y="17559"/>
                  <a:pt x="2272284" y="18288"/>
                </a:cubicBezTo>
                <a:cubicBezTo>
                  <a:pt x="2111408" y="24730"/>
                  <a:pt x="1888168" y="26061"/>
                  <a:pt x="1555432" y="18288"/>
                </a:cubicBezTo>
                <a:cubicBezTo>
                  <a:pt x="1389125" y="7689"/>
                  <a:pt x="1177551" y="44302"/>
                  <a:pt x="960310" y="18288"/>
                </a:cubicBezTo>
                <a:cubicBezTo>
                  <a:pt x="875922" y="-35328"/>
                  <a:pt x="323458" y="14834"/>
                  <a:pt x="0" y="18288"/>
                </a:cubicBezTo>
                <a:cubicBezTo>
                  <a:pt x="732" y="12147"/>
                  <a:pt x="1474" y="5759"/>
                  <a:pt x="0" y="0"/>
                </a:cubicBezTo>
                <a:close/>
              </a:path>
              <a:path w="4057650" h="18288" stroke="0" extrusionOk="0">
                <a:moveTo>
                  <a:pt x="0" y="0"/>
                </a:moveTo>
                <a:cubicBezTo>
                  <a:pt x="242151" y="36334"/>
                  <a:pt x="500401" y="29139"/>
                  <a:pt x="635698" y="0"/>
                </a:cubicBezTo>
                <a:cubicBezTo>
                  <a:pt x="783144" y="-32004"/>
                  <a:pt x="950843" y="-4485"/>
                  <a:pt x="1190244" y="0"/>
                </a:cubicBezTo>
                <a:cubicBezTo>
                  <a:pt x="1493739" y="37672"/>
                  <a:pt x="1683931" y="-5135"/>
                  <a:pt x="1947672" y="0"/>
                </a:cubicBezTo>
                <a:cubicBezTo>
                  <a:pt x="2231467" y="29157"/>
                  <a:pt x="2283780" y="-18583"/>
                  <a:pt x="2583370" y="0"/>
                </a:cubicBezTo>
                <a:cubicBezTo>
                  <a:pt x="2879743" y="13186"/>
                  <a:pt x="3001896" y="40538"/>
                  <a:pt x="3219069" y="0"/>
                </a:cubicBezTo>
                <a:cubicBezTo>
                  <a:pt x="3480307" y="-5034"/>
                  <a:pt x="3756341" y="17550"/>
                  <a:pt x="4057650" y="0"/>
                </a:cubicBezTo>
                <a:cubicBezTo>
                  <a:pt x="4056338" y="6441"/>
                  <a:pt x="4057679" y="13855"/>
                  <a:pt x="4057650" y="18288"/>
                </a:cubicBezTo>
                <a:cubicBezTo>
                  <a:pt x="3866391" y="15329"/>
                  <a:pt x="3683092" y="27213"/>
                  <a:pt x="3381375" y="18288"/>
                </a:cubicBezTo>
                <a:cubicBezTo>
                  <a:pt x="3077442" y="-31539"/>
                  <a:pt x="2959293" y="-5332"/>
                  <a:pt x="2826830" y="18288"/>
                </a:cubicBezTo>
                <a:cubicBezTo>
                  <a:pt x="2745586" y="53568"/>
                  <a:pt x="2366651" y="59392"/>
                  <a:pt x="2150555" y="18288"/>
                </a:cubicBezTo>
                <a:cubicBezTo>
                  <a:pt x="1889766" y="-17354"/>
                  <a:pt x="1744011" y="-22688"/>
                  <a:pt x="1474280" y="18288"/>
                </a:cubicBezTo>
                <a:cubicBezTo>
                  <a:pt x="1211536" y="22995"/>
                  <a:pt x="970196" y="35522"/>
                  <a:pt x="838581" y="18288"/>
                </a:cubicBezTo>
                <a:cubicBezTo>
                  <a:pt x="683899" y="-4450"/>
                  <a:pt x="224248" y="-42444"/>
                  <a:pt x="0" y="18288"/>
                </a:cubicBezTo>
                <a:cubicBezTo>
                  <a:pt x="821" y="10074"/>
                  <a:pt x="-92" y="8278"/>
                  <a:pt x="0" y="0"/>
                </a:cubicBezTo>
                <a:close/>
              </a:path>
              <a:path w="4057650" h="18288" fill="none" stroke="0" extrusionOk="0">
                <a:moveTo>
                  <a:pt x="0" y="0"/>
                </a:moveTo>
                <a:cubicBezTo>
                  <a:pt x="358409" y="-4652"/>
                  <a:pt x="486702" y="12101"/>
                  <a:pt x="757428" y="0"/>
                </a:cubicBezTo>
                <a:cubicBezTo>
                  <a:pt x="1022678" y="-8760"/>
                  <a:pt x="1108573" y="-4098"/>
                  <a:pt x="1474279" y="0"/>
                </a:cubicBezTo>
                <a:cubicBezTo>
                  <a:pt x="1819257" y="16644"/>
                  <a:pt x="1919656" y="-4532"/>
                  <a:pt x="2191131" y="0"/>
                </a:cubicBezTo>
                <a:cubicBezTo>
                  <a:pt x="2458468" y="10266"/>
                  <a:pt x="2618941" y="-8527"/>
                  <a:pt x="2745676" y="0"/>
                </a:cubicBezTo>
                <a:cubicBezTo>
                  <a:pt x="2931643" y="26136"/>
                  <a:pt x="3158142" y="-56944"/>
                  <a:pt x="3340798" y="0"/>
                </a:cubicBezTo>
                <a:cubicBezTo>
                  <a:pt x="3532039" y="10299"/>
                  <a:pt x="3748090" y="-3814"/>
                  <a:pt x="4057650" y="0"/>
                </a:cubicBezTo>
                <a:cubicBezTo>
                  <a:pt x="4057078" y="8167"/>
                  <a:pt x="4057287" y="15177"/>
                  <a:pt x="4057650" y="18288"/>
                </a:cubicBezTo>
                <a:cubicBezTo>
                  <a:pt x="3759943" y="49384"/>
                  <a:pt x="3655385" y="-7741"/>
                  <a:pt x="3381375" y="18288"/>
                </a:cubicBezTo>
                <a:cubicBezTo>
                  <a:pt x="3117080" y="48239"/>
                  <a:pt x="2965830" y="15751"/>
                  <a:pt x="2826830" y="18288"/>
                </a:cubicBezTo>
                <a:cubicBezTo>
                  <a:pt x="2719180" y="54573"/>
                  <a:pt x="2405341" y="28209"/>
                  <a:pt x="2272284" y="18288"/>
                </a:cubicBezTo>
                <a:cubicBezTo>
                  <a:pt x="2146521" y="42397"/>
                  <a:pt x="1920511" y="48303"/>
                  <a:pt x="1555432" y="18288"/>
                </a:cubicBezTo>
                <a:cubicBezTo>
                  <a:pt x="1341297" y="-10360"/>
                  <a:pt x="1185337" y="10858"/>
                  <a:pt x="960310" y="18288"/>
                </a:cubicBezTo>
                <a:cubicBezTo>
                  <a:pt x="797841" y="-27072"/>
                  <a:pt x="348704" y="-79830"/>
                  <a:pt x="0" y="18288"/>
                </a:cubicBezTo>
                <a:cubicBezTo>
                  <a:pt x="82" y="11116"/>
                  <a:pt x="515" y="669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custGeom>
                    <a:avLst/>
                    <a:gdLst>
                      <a:gd name="connsiteX0" fmla="*/ 0 w 4057650"/>
                      <a:gd name="connsiteY0" fmla="*/ 0 h 18288"/>
                      <a:gd name="connsiteX1" fmla="*/ 757428 w 4057650"/>
                      <a:gd name="connsiteY1" fmla="*/ 0 h 18288"/>
                      <a:gd name="connsiteX2" fmla="*/ 1474279 w 4057650"/>
                      <a:gd name="connsiteY2" fmla="*/ 0 h 18288"/>
                      <a:gd name="connsiteX3" fmla="*/ 2191131 w 4057650"/>
                      <a:gd name="connsiteY3" fmla="*/ 0 h 18288"/>
                      <a:gd name="connsiteX4" fmla="*/ 2745676 w 4057650"/>
                      <a:gd name="connsiteY4" fmla="*/ 0 h 18288"/>
                      <a:gd name="connsiteX5" fmla="*/ 3340798 w 4057650"/>
                      <a:gd name="connsiteY5" fmla="*/ 0 h 18288"/>
                      <a:gd name="connsiteX6" fmla="*/ 4057650 w 4057650"/>
                      <a:gd name="connsiteY6" fmla="*/ 0 h 18288"/>
                      <a:gd name="connsiteX7" fmla="*/ 4057650 w 4057650"/>
                      <a:gd name="connsiteY7" fmla="*/ 18288 h 18288"/>
                      <a:gd name="connsiteX8" fmla="*/ 3381375 w 4057650"/>
                      <a:gd name="connsiteY8" fmla="*/ 18288 h 18288"/>
                      <a:gd name="connsiteX9" fmla="*/ 2826830 w 4057650"/>
                      <a:gd name="connsiteY9" fmla="*/ 18288 h 18288"/>
                      <a:gd name="connsiteX10" fmla="*/ 2272284 w 4057650"/>
                      <a:gd name="connsiteY10" fmla="*/ 18288 h 18288"/>
                      <a:gd name="connsiteX11" fmla="*/ 1555432 w 4057650"/>
                      <a:gd name="connsiteY11" fmla="*/ 18288 h 18288"/>
                      <a:gd name="connsiteX12" fmla="*/ 960310 w 4057650"/>
                      <a:gd name="connsiteY12" fmla="*/ 18288 h 18288"/>
                      <a:gd name="connsiteX13" fmla="*/ 0 w 4057650"/>
                      <a:gd name="connsiteY13" fmla="*/ 18288 h 18288"/>
                      <a:gd name="connsiteX14" fmla="*/ 0 w 405765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7650" h="18288" fill="none" extrusionOk="0">
                        <a:moveTo>
                          <a:pt x="0" y="0"/>
                        </a:moveTo>
                        <a:cubicBezTo>
                          <a:pt x="371182" y="3227"/>
                          <a:pt x="494372" y="9222"/>
                          <a:pt x="757428" y="0"/>
                        </a:cubicBezTo>
                        <a:cubicBezTo>
                          <a:pt x="1020484" y="-9222"/>
                          <a:pt x="1116719" y="-4357"/>
                          <a:pt x="1474279" y="0"/>
                        </a:cubicBezTo>
                        <a:cubicBezTo>
                          <a:pt x="1831839" y="4357"/>
                          <a:pt x="1920973" y="-11809"/>
                          <a:pt x="2191131" y="0"/>
                        </a:cubicBezTo>
                        <a:cubicBezTo>
                          <a:pt x="2461289" y="11809"/>
                          <a:pt x="2589480" y="-22604"/>
                          <a:pt x="2745676" y="0"/>
                        </a:cubicBezTo>
                        <a:cubicBezTo>
                          <a:pt x="2901872" y="22604"/>
                          <a:pt x="3136452" y="-12306"/>
                          <a:pt x="3340798" y="0"/>
                        </a:cubicBezTo>
                        <a:cubicBezTo>
                          <a:pt x="3545144" y="12306"/>
                          <a:pt x="3766934" y="-21556"/>
                          <a:pt x="4057650" y="0"/>
                        </a:cubicBezTo>
                        <a:cubicBezTo>
                          <a:pt x="4057150" y="8855"/>
                          <a:pt x="4057759" y="14521"/>
                          <a:pt x="4057650" y="18288"/>
                        </a:cubicBezTo>
                        <a:cubicBezTo>
                          <a:pt x="3743404" y="40125"/>
                          <a:pt x="3625516" y="-14923"/>
                          <a:pt x="3381375" y="18288"/>
                        </a:cubicBezTo>
                        <a:cubicBezTo>
                          <a:pt x="3137235" y="51499"/>
                          <a:pt x="2946571" y="1"/>
                          <a:pt x="2826830" y="18288"/>
                        </a:cubicBezTo>
                        <a:cubicBezTo>
                          <a:pt x="2707090" y="36575"/>
                          <a:pt x="2402756" y="1432"/>
                          <a:pt x="2272284" y="18288"/>
                        </a:cubicBezTo>
                        <a:cubicBezTo>
                          <a:pt x="2141812" y="35144"/>
                          <a:pt x="1895935" y="18199"/>
                          <a:pt x="1555432" y="18288"/>
                        </a:cubicBezTo>
                        <a:cubicBezTo>
                          <a:pt x="1214929" y="18377"/>
                          <a:pt x="1103072" y="14503"/>
                          <a:pt x="960310" y="18288"/>
                        </a:cubicBezTo>
                        <a:cubicBezTo>
                          <a:pt x="817548" y="22073"/>
                          <a:pt x="402272" y="-29359"/>
                          <a:pt x="0" y="18288"/>
                        </a:cubicBezTo>
                        <a:cubicBezTo>
                          <a:pt x="683" y="12014"/>
                          <a:pt x="724" y="5908"/>
                          <a:pt x="0" y="0"/>
                        </a:cubicBezTo>
                        <a:close/>
                      </a:path>
                      <a:path w="4057650" h="18288" stroke="0" extrusionOk="0">
                        <a:moveTo>
                          <a:pt x="0" y="0"/>
                        </a:moveTo>
                        <a:cubicBezTo>
                          <a:pt x="248348" y="13145"/>
                          <a:pt x="486117" y="25042"/>
                          <a:pt x="635698" y="0"/>
                        </a:cubicBezTo>
                        <a:cubicBezTo>
                          <a:pt x="785279" y="-25042"/>
                          <a:pt x="917762" y="-5537"/>
                          <a:pt x="1190244" y="0"/>
                        </a:cubicBezTo>
                        <a:cubicBezTo>
                          <a:pt x="1462726" y="5537"/>
                          <a:pt x="1667120" y="-21232"/>
                          <a:pt x="1947672" y="0"/>
                        </a:cubicBezTo>
                        <a:cubicBezTo>
                          <a:pt x="2228224" y="21232"/>
                          <a:pt x="2280631" y="-21698"/>
                          <a:pt x="2583370" y="0"/>
                        </a:cubicBezTo>
                        <a:cubicBezTo>
                          <a:pt x="2886109" y="21698"/>
                          <a:pt x="3022941" y="19647"/>
                          <a:pt x="3219069" y="0"/>
                        </a:cubicBezTo>
                        <a:cubicBezTo>
                          <a:pt x="3415197" y="-19647"/>
                          <a:pt x="3747500" y="26991"/>
                          <a:pt x="4057650" y="0"/>
                        </a:cubicBezTo>
                        <a:cubicBezTo>
                          <a:pt x="4056752" y="7180"/>
                          <a:pt x="4057819" y="13790"/>
                          <a:pt x="4057650" y="18288"/>
                        </a:cubicBezTo>
                        <a:cubicBezTo>
                          <a:pt x="3865148" y="-3313"/>
                          <a:pt x="3702543" y="49468"/>
                          <a:pt x="3381375" y="18288"/>
                        </a:cubicBezTo>
                        <a:cubicBezTo>
                          <a:pt x="3060208" y="-12892"/>
                          <a:pt x="2956571" y="-8678"/>
                          <a:pt x="2826830" y="18288"/>
                        </a:cubicBezTo>
                        <a:cubicBezTo>
                          <a:pt x="2697089" y="45254"/>
                          <a:pt x="2411031" y="43154"/>
                          <a:pt x="2150555" y="18288"/>
                        </a:cubicBezTo>
                        <a:cubicBezTo>
                          <a:pt x="1890080" y="-6578"/>
                          <a:pt x="1741827" y="-615"/>
                          <a:pt x="1474280" y="18288"/>
                        </a:cubicBezTo>
                        <a:cubicBezTo>
                          <a:pt x="1206734" y="37191"/>
                          <a:pt x="998203" y="33335"/>
                          <a:pt x="838581" y="18288"/>
                        </a:cubicBezTo>
                        <a:cubicBezTo>
                          <a:pt x="678959" y="3241"/>
                          <a:pt x="187101" y="-13212"/>
                          <a:pt x="0" y="18288"/>
                        </a:cubicBezTo>
                        <a:cubicBezTo>
                          <a:pt x="571" y="10093"/>
                          <a:pt x="-125" y="840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53078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6F022-D12C-4680-AED6-08033959CCF4}"/>
              </a:ext>
            </a:extLst>
          </p:cNvPr>
          <p:cNvSpPr>
            <a:spLocks noGrp="1"/>
          </p:cNvSpPr>
          <p:nvPr>
            <p:ph type="title"/>
          </p:nvPr>
        </p:nvSpPr>
        <p:spPr/>
        <p:txBody>
          <a:bodyPr>
            <a:normAutofit/>
          </a:bodyPr>
          <a:lstStyle/>
          <a:p>
            <a:r>
              <a:rPr lang="en-US" sz="4300" dirty="0"/>
              <a:t>Incident Management-CRDC Updates</a:t>
            </a:r>
          </a:p>
        </p:txBody>
      </p:sp>
      <p:sp>
        <p:nvSpPr>
          <p:cNvPr id="3" name="Content Placeholder 2">
            <a:extLst>
              <a:ext uri="{FF2B5EF4-FFF2-40B4-BE49-F238E27FC236}">
                <a16:creationId xmlns:a16="http://schemas.microsoft.com/office/drawing/2014/main" id="{5CA26CCE-8D84-44E0-B152-6BDC177EFA43}"/>
              </a:ext>
            </a:extLst>
          </p:cNvPr>
          <p:cNvSpPr>
            <a:spLocks noGrp="1"/>
          </p:cNvSpPr>
          <p:nvPr>
            <p:ph idx="1"/>
          </p:nvPr>
        </p:nvSpPr>
        <p:spPr>
          <a:xfrm>
            <a:off x="628650" y="1929384"/>
            <a:ext cx="7886700" cy="4251960"/>
          </a:xfrm>
        </p:spPr>
        <p:txBody>
          <a:bodyPr>
            <a:normAutofit/>
          </a:bodyPr>
          <a:lstStyle/>
          <a:p>
            <a:r>
              <a:rPr lang="en-US" sz="1900" dirty="0"/>
              <a:t>CRDC removed the following offenses from reporting for the 2020-21:</a:t>
            </a:r>
          </a:p>
          <a:p>
            <a:pPr lvl="1"/>
            <a:r>
              <a:rPr lang="en-US" sz="1900" dirty="0"/>
              <a:t>Robbery with a firearm or explosive device</a:t>
            </a:r>
          </a:p>
          <a:p>
            <a:pPr lvl="1"/>
            <a:r>
              <a:rPr lang="en-US" sz="1900" dirty="0"/>
              <a:t>Physical attack or fight with a firearm or explosive device</a:t>
            </a:r>
          </a:p>
          <a:p>
            <a:pPr lvl="1"/>
            <a:r>
              <a:rPr lang="en-US" sz="1900" dirty="0"/>
              <a:t>Threat of physical attack with a firearm or explosive device</a:t>
            </a:r>
          </a:p>
          <a:p>
            <a:pPr lvl="1"/>
            <a:endParaRPr lang="en-US" sz="1900" dirty="0"/>
          </a:p>
          <a:p>
            <a:pPr lvl="1"/>
            <a:endParaRPr lang="en-US" sz="1900" dirty="0"/>
          </a:p>
        </p:txBody>
      </p:sp>
    </p:spTree>
    <p:extLst>
      <p:ext uri="{BB962C8B-B14F-4D97-AF65-F5344CB8AC3E}">
        <p14:creationId xmlns:p14="http://schemas.microsoft.com/office/powerpoint/2010/main" val="3751150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a:t>Federal Reporting Requirements-School Report Card</a:t>
            </a:r>
          </a:p>
        </p:txBody>
      </p:sp>
      <p:sp>
        <p:nvSpPr>
          <p:cNvPr id="3" name="Content Placeholder 2"/>
          <p:cNvSpPr>
            <a:spLocks noGrp="1"/>
          </p:cNvSpPr>
          <p:nvPr>
            <p:ph idx="1"/>
          </p:nvPr>
        </p:nvSpPr>
        <p:spPr>
          <a:xfrm>
            <a:off x="628650" y="1929384"/>
            <a:ext cx="7886700" cy="4251960"/>
          </a:xfrm>
        </p:spPr>
        <p:txBody>
          <a:bodyPr>
            <a:normAutofit/>
          </a:bodyPr>
          <a:lstStyle/>
          <a:p>
            <a:r>
              <a:rPr lang="en-US" sz="1900" dirty="0"/>
              <a:t>Every Student Succeed Act (ESSA) Discipline Reporting will be based on  Office of Civil Rights (OCR) Reporting:</a:t>
            </a:r>
          </a:p>
          <a:p>
            <a:pPr lvl="1"/>
            <a:r>
              <a:rPr lang="en-US" sz="1900" dirty="0"/>
              <a:t>All Suspensions and Expulsions (all offenses)</a:t>
            </a:r>
          </a:p>
          <a:p>
            <a:pPr lvl="1"/>
            <a:r>
              <a:rPr lang="en-US" sz="1900" dirty="0"/>
              <a:t>School-related arrests </a:t>
            </a:r>
          </a:p>
          <a:p>
            <a:pPr lvl="2"/>
            <a:r>
              <a:rPr lang="en-US" sz="1900" dirty="0"/>
              <a:t>Arrested (ARR)</a:t>
            </a:r>
          </a:p>
          <a:p>
            <a:pPr lvl="1"/>
            <a:r>
              <a:rPr lang="en-US" sz="1900" dirty="0"/>
              <a:t>Referrals to law enforcement </a:t>
            </a:r>
          </a:p>
          <a:p>
            <a:pPr lvl="2"/>
            <a:r>
              <a:rPr lang="en-US" sz="1900" dirty="0"/>
              <a:t>Call to Law Enforcement (CTL)</a:t>
            </a:r>
          </a:p>
          <a:p>
            <a:pPr lvl="1"/>
            <a:r>
              <a:rPr lang="en-US" sz="1900" dirty="0"/>
              <a:t>In-School Suspension (all offenses)</a:t>
            </a:r>
          </a:p>
          <a:p>
            <a:pPr lvl="1"/>
            <a:r>
              <a:rPr lang="en-US" sz="1900" dirty="0"/>
              <a:t>Bullying </a:t>
            </a:r>
          </a:p>
          <a:p>
            <a:pPr lvl="1"/>
            <a:r>
              <a:rPr lang="en-US" sz="1900" dirty="0"/>
              <a:t>Harassment</a:t>
            </a:r>
          </a:p>
          <a:p>
            <a:pPr lvl="1"/>
            <a:endParaRPr lang="en-US" sz="1900" dirty="0"/>
          </a:p>
          <a:p>
            <a:pPr marL="114300" indent="0">
              <a:buNone/>
            </a:pPr>
            <a:endParaRPr lang="en-US" sz="1900" dirty="0"/>
          </a:p>
        </p:txBody>
      </p:sp>
    </p:spTree>
    <p:extLst>
      <p:ext uri="{BB962C8B-B14F-4D97-AF65-F5344CB8AC3E}">
        <p14:creationId xmlns:p14="http://schemas.microsoft.com/office/powerpoint/2010/main" val="16655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3356" y="1928731"/>
            <a:ext cx="3333749" cy="2624327"/>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71525" y="1967266"/>
            <a:ext cx="1971675" cy="2547257"/>
          </a:xfrm>
          <a:noFill/>
        </p:spPr>
        <p:txBody>
          <a:bodyPr vert="horz" lIns="91440" tIns="45720" rIns="91440" bIns="45720" rtlCol="0" anchor="ctr">
            <a:normAutofit/>
          </a:bodyPr>
          <a:lstStyle/>
          <a:p>
            <a:pPr algn="ctr"/>
            <a:r>
              <a:rPr lang="en-US" sz="2200" kern="1200" dirty="0">
                <a:solidFill>
                  <a:srgbClr val="FFFFFF"/>
                </a:solidFill>
                <a:latin typeface="+mj-lt"/>
                <a:ea typeface="+mj-ea"/>
                <a:cs typeface="+mj-cs"/>
              </a:rPr>
              <a:t>Federal Reporting Requirements-School Report Card</a:t>
            </a:r>
            <a:br>
              <a:rPr lang="en-US" sz="2200" kern="1200" dirty="0">
                <a:solidFill>
                  <a:srgbClr val="FFFFFF"/>
                </a:solidFill>
                <a:latin typeface="+mj-lt"/>
                <a:ea typeface="+mj-ea"/>
                <a:cs typeface="+mj-cs"/>
              </a:rPr>
            </a:br>
            <a:r>
              <a:rPr lang="en-US" sz="2200" kern="1200" dirty="0">
                <a:solidFill>
                  <a:srgbClr val="FFFFFF"/>
                </a:solidFill>
                <a:latin typeface="+mj-lt"/>
                <a:ea typeface="+mj-ea"/>
                <a:cs typeface="+mj-cs"/>
              </a:rPr>
              <a:t>Updated 2021</a:t>
            </a:r>
          </a:p>
        </p:txBody>
      </p:sp>
      <p:pic>
        <p:nvPicPr>
          <p:cNvPr id="9" name="Content Placeholder 8">
            <a:extLst>
              <a:ext uri="{FF2B5EF4-FFF2-40B4-BE49-F238E27FC236}">
                <a16:creationId xmlns:a16="http://schemas.microsoft.com/office/drawing/2014/main" id="{46B51F27-34C5-4688-96EB-73D841AA3413}"/>
              </a:ext>
            </a:extLst>
          </p:cNvPr>
          <p:cNvPicPr>
            <a:picLocks noGrp="1" noChangeAspect="1"/>
          </p:cNvPicPr>
          <p:nvPr>
            <p:ph idx="1"/>
          </p:nvPr>
        </p:nvPicPr>
        <p:blipFill>
          <a:blip r:embed="rId2"/>
          <a:stretch>
            <a:fillRect/>
          </a:stretch>
        </p:blipFill>
        <p:spPr>
          <a:xfrm>
            <a:off x="3649211" y="226504"/>
            <a:ext cx="5301749" cy="6736358"/>
          </a:xfrm>
        </p:spPr>
      </p:pic>
    </p:spTree>
    <p:extLst>
      <p:ext uri="{BB962C8B-B14F-4D97-AF65-F5344CB8AC3E}">
        <p14:creationId xmlns:p14="http://schemas.microsoft.com/office/powerpoint/2010/main" val="3758237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3356" y="1928731"/>
            <a:ext cx="3333749" cy="2624327"/>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50B0D7-AA91-4BD1-9676-DF6A83084546}"/>
              </a:ext>
            </a:extLst>
          </p:cNvPr>
          <p:cNvSpPr>
            <a:spLocks noGrp="1"/>
          </p:cNvSpPr>
          <p:nvPr>
            <p:ph type="title"/>
          </p:nvPr>
        </p:nvSpPr>
        <p:spPr>
          <a:xfrm>
            <a:off x="771525" y="1967266"/>
            <a:ext cx="1971675" cy="2547257"/>
          </a:xfrm>
          <a:noFill/>
        </p:spPr>
        <p:txBody>
          <a:bodyPr vert="horz" lIns="91440" tIns="45720" rIns="91440" bIns="45720" rtlCol="0" anchor="ctr">
            <a:normAutofit/>
          </a:bodyPr>
          <a:lstStyle/>
          <a:p>
            <a:pPr algn="ctr"/>
            <a:r>
              <a:rPr lang="en-US" sz="2900" kern="1200">
                <a:solidFill>
                  <a:srgbClr val="FFFFFF"/>
                </a:solidFill>
                <a:latin typeface="+mj-lt"/>
                <a:ea typeface="+mj-ea"/>
                <a:cs typeface="+mj-cs"/>
              </a:rPr>
              <a:t>Report Card Information</a:t>
            </a:r>
          </a:p>
        </p:txBody>
      </p:sp>
      <p:pic>
        <p:nvPicPr>
          <p:cNvPr id="5" name="Content Placeholder 4">
            <a:extLst>
              <a:ext uri="{FF2B5EF4-FFF2-40B4-BE49-F238E27FC236}">
                <a16:creationId xmlns:a16="http://schemas.microsoft.com/office/drawing/2014/main" id="{17BD0760-58C5-4034-AA8D-F9C9C7FC96F2}"/>
              </a:ext>
            </a:extLst>
          </p:cNvPr>
          <p:cNvPicPr>
            <a:picLocks noGrp="1" noChangeAspect="1"/>
          </p:cNvPicPr>
          <p:nvPr>
            <p:ph idx="1"/>
          </p:nvPr>
        </p:nvPicPr>
        <p:blipFill>
          <a:blip r:embed="rId2"/>
          <a:stretch>
            <a:fillRect/>
          </a:stretch>
        </p:blipFill>
        <p:spPr>
          <a:xfrm>
            <a:off x="3582987" y="679508"/>
            <a:ext cx="5085525" cy="5771626"/>
          </a:xfrm>
          <a:prstGeom prst="rect">
            <a:avLst/>
          </a:prstGeom>
        </p:spPr>
      </p:pic>
    </p:spTree>
    <p:extLst>
      <p:ext uri="{BB962C8B-B14F-4D97-AF65-F5344CB8AC3E}">
        <p14:creationId xmlns:p14="http://schemas.microsoft.com/office/powerpoint/2010/main" val="1352972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a:t>Federal Reporting Requirements</a:t>
            </a:r>
          </a:p>
        </p:txBody>
      </p:sp>
      <p:sp>
        <p:nvSpPr>
          <p:cNvPr id="3" name="Content Placeholder 2"/>
          <p:cNvSpPr>
            <a:spLocks noGrp="1"/>
          </p:cNvSpPr>
          <p:nvPr>
            <p:ph idx="1"/>
          </p:nvPr>
        </p:nvSpPr>
        <p:spPr>
          <a:xfrm>
            <a:off x="628650" y="1929384"/>
            <a:ext cx="7886700" cy="4251960"/>
          </a:xfrm>
        </p:spPr>
        <p:txBody>
          <a:bodyPr>
            <a:normAutofit/>
          </a:bodyPr>
          <a:lstStyle/>
          <a:p>
            <a:pPr marL="0" indent="0">
              <a:buNone/>
            </a:pPr>
            <a:r>
              <a:rPr lang="en-US" sz="1900" dirty="0"/>
              <a:t>Uniform Management Information Reporting System (UMIRS) is a data collection system required by ESSA</a:t>
            </a:r>
          </a:p>
          <a:p>
            <a:r>
              <a:rPr lang="en-US" sz="1900" dirty="0"/>
              <a:t>510- Aggravated Assault</a:t>
            </a:r>
          </a:p>
          <a:p>
            <a:r>
              <a:rPr lang="en-US" sz="1900" dirty="0"/>
              <a:t>610- Forcible Sex Offense</a:t>
            </a:r>
          </a:p>
          <a:p>
            <a:r>
              <a:rPr lang="en-US" sz="1900" dirty="0"/>
              <a:t>640- Homicide</a:t>
            </a:r>
          </a:p>
          <a:p>
            <a:r>
              <a:rPr lang="en-US" sz="1900" dirty="0"/>
              <a:t>570- Drug Distribution</a:t>
            </a:r>
          </a:p>
          <a:p>
            <a:r>
              <a:rPr lang="en-US" sz="1900" dirty="0"/>
              <a:t>575- Drug Usage</a:t>
            </a:r>
          </a:p>
          <a:p>
            <a:r>
              <a:rPr lang="en-US" sz="1900" dirty="0"/>
              <a:t>580- Drug Possession</a:t>
            </a:r>
          </a:p>
          <a:p>
            <a:r>
              <a:rPr lang="en-US" sz="1900" dirty="0"/>
              <a:t>660  Kidnapping/abduction</a:t>
            </a:r>
          </a:p>
          <a:p>
            <a:r>
              <a:rPr lang="en-US" sz="1900" dirty="0"/>
              <a:t>730- Robbery</a:t>
            </a:r>
          </a:p>
          <a:p>
            <a:endParaRPr lang="en-US" sz="1900" dirty="0"/>
          </a:p>
          <a:p>
            <a:endParaRPr lang="en-US" sz="1900" dirty="0"/>
          </a:p>
        </p:txBody>
      </p:sp>
      <p:cxnSp>
        <p:nvCxnSpPr>
          <p:cNvPr id="5" name="Straight Arrow Connector 4">
            <a:extLst>
              <a:ext uri="{C183D7F6-B498-43B3-948B-1728B52AA6E4}">
                <adec:decorative xmlns:adec="http://schemas.microsoft.com/office/drawing/2017/decorative" xmlns="" val="1"/>
              </a:ext>
            </a:extLst>
          </p:cNvPr>
          <p:cNvCxnSpPr>
            <a:cxnSpLocks/>
          </p:cNvCxnSpPr>
          <p:nvPr/>
        </p:nvCxnSpPr>
        <p:spPr>
          <a:xfrm>
            <a:off x="3581400" y="4603750"/>
            <a:ext cx="2438400" cy="393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C183D7F6-B498-43B3-948B-1728B52AA6E4}">
                <adec:decorative xmlns:adec="http://schemas.microsoft.com/office/drawing/2017/decorative" xmlns="" val="1"/>
              </a:ext>
            </a:extLst>
          </p:cNvPr>
          <p:cNvCxnSpPr>
            <a:cxnSpLocks/>
          </p:cNvCxnSpPr>
          <p:nvPr/>
        </p:nvCxnSpPr>
        <p:spPr>
          <a:xfrm flipV="1">
            <a:off x="3617068" y="5105400"/>
            <a:ext cx="2402732"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096000" y="4114800"/>
            <a:ext cx="22860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dirty="0"/>
              <a:t>All three codes will be reported in federal and state reports.</a:t>
            </a:r>
          </a:p>
        </p:txBody>
      </p:sp>
    </p:spTree>
    <p:extLst>
      <p:ext uri="{BB962C8B-B14F-4D97-AF65-F5344CB8AC3E}">
        <p14:creationId xmlns:p14="http://schemas.microsoft.com/office/powerpoint/2010/main" val="3998185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a:t>Federal Reporting Requirements</a:t>
            </a:r>
          </a:p>
        </p:txBody>
      </p:sp>
      <p:sp>
        <p:nvSpPr>
          <p:cNvPr id="3" name="Content Placeholder 2"/>
          <p:cNvSpPr>
            <a:spLocks noGrp="1"/>
          </p:cNvSpPr>
          <p:nvPr>
            <p:ph idx="1"/>
          </p:nvPr>
        </p:nvSpPr>
        <p:spPr>
          <a:xfrm>
            <a:off x="628650" y="1929384"/>
            <a:ext cx="7886700" cy="4251960"/>
          </a:xfrm>
        </p:spPr>
        <p:txBody>
          <a:bodyPr>
            <a:normAutofit/>
          </a:bodyPr>
          <a:lstStyle/>
          <a:p>
            <a:r>
              <a:rPr lang="en-US" sz="1900" dirty="0"/>
              <a:t>789 Weapons (Specify in Objects)</a:t>
            </a:r>
          </a:p>
          <a:p>
            <a:r>
              <a:rPr lang="en-US" sz="1900" dirty="0"/>
              <a:t>Subcodes for Weapons</a:t>
            </a:r>
          </a:p>
          <a:p>
            <a:pPr lvl="1"/>
            <a:r>
              <a:rPr lang="en-US" sz="1900" dirty="0"/>
              <a:t>780- Other Weapons</a:t>
            </a:r>
          </a:p>
          <a:p>
            <a:pPr lvl="1"/>
            <a:r>
              <a:rPr lang="en-US" sz="1900" dirty="0"/>
              <a:t>781- Handguns</a:t>
            </a:r>
          </a:p>
          <a:p>
            <a:pPr lvl="1"/>
            <a:r>
              <a:rPr lang="en-US" sz="1900" dirty="0"/>
              <a:t>782- Rifles/Shotguns</a:t>
            </a:r>
          </a:p>
          <a:p>
            <a:pPr lvl="1"/>
            <a:r>
              <a:rPr lang="en-US" sz="1900" dirty="0"/>
              <a:t>783- Other Firearms</a:t>
            </a:r>
          </a:p>
          <a:p>
            <a:pPr lvl="1"/>
            <a:r>
              <a:rPr lang="en-US" sz="1900" dirty="0"/>
              <a:t>784-Knife Blade&gt; 2 inches (State)</a:t>
            </a:r>
          </a:p>
          <a:p>
            <a:pPr lvl="1"/>
            <a:r>
              <a:rPr lang="en-US" sz="1900" dirty="0"/>
              <a:t>785- Knife Blade&gt;2.5 inches (Federal)</a:t>
            </a:r>
          </a:p>
        </p:txBody>
      </p:sp>
      <p:sp>
        <p:nvSpPr>
          <p:cNvPr id="4" name="Rectangle 3"/>
          <p:cNvSpPr/>
          <p:nvPr/>
        </p:nvSpPr>
        <p:spPr>
          <a:xfrm>
            <a:off x="5914242" y="2895600"/>
            <a:ext cx="2590800" cy="259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dirty="0"/>
              <a:t>Object Subcodes for Weapons must be coded.</a:t>
            </a:r>
          </a:p>
          <a:p>
            <a:pPr algn="ctr">
              <a:spcAft>
                <a:spcPts val="600"/>
              </a:spcAft>
            </a:pPr>
            <a:endParaRPr lang="en-US" dirty="0"/>
          </a:p>
          <a:p>
            <a:pPr algn="ctr">
              <a:spcAft>
                <a:spcPts val="600"/>
              </a:spcAft>
            </a:pPr>
            <a:r>
              <a:rPr lang="en-US" dirty="0"/>
              <a:t>Action Taken must be coded</a:t>
            </a:r>
          </a:p>
        </p:txBody>
      </p:sp>
    </p:spTree>
    <p:extLst>
      <p:ext uri="{BB962C8B-B14F-4D97-AF65-F5344CB8AC3E}">
        <p14:creationId xmlns:p14="http://schemas.microsoft.com/office/powerpoint/2010/main" val="2445771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Federal Reporting Requirements</a:t>
            </a:r>
          </a:p>
        </p:txBody>
      </p:sp>
      <p:sp>
        <p:nvSpPr>
          <p:cNvPr id="3" name="Content Placeholder 2"/>
          <p:cNvSpPr>
            <a:spLocks noGrp="1"/>
          </p:cNvSpPr>
          <p:nvPr>
            <p:ph idx="1"/>
          </p:nvPr>
        </p:nvSpPr>
        <p:spPr>
          <a:xfrm>
            <a:off x="857250" y="1748631"/>
            <a:ext cx="7886700" cy="4351338"/>
          </a:xfrm>
        </p:spPr>
        <p:txBody>
          <a:bodyPr>
            <a:normAutofit fontScale="77500" lnSpcReduction="20000"/>
          </a:bodyPr>
          <a:lstStyle/>
          <a:p>
            <a:r>
              <a:rPr lang="en-US" dirty="0"/>
              <a:t>650-Intimidation </a:t>
            </a:r>
          </a:p>
          <a:p>
            <a:r>
              <a:rPr lang="en-US" dirty="0"/>
              <a:t>651- Bullying</a:t>
            </a:r>
          </a:p>
          <a:p>
            <a:r>
              <a:rPr lang="en-US" dirty="0"/>
              <a:t>652- Cyberbullying</a:t>
            </a:r>
          </a:p>
          <a:p>
            <a:r>
              <a:rPr lang="en-US" dirty="0"/>
              <a:t>151-Truant</a:t>
            </a:r>
          </a:p>
          <a:p>
            <a:r>
              <a:rPr lang="en-US" dirty="0"/>
              <a:t>152- Habitual Truant</a:t>
            </a:r>
          </a:p>
          <a:p>
            <a:r>
              <a:rPr lang="en-US" dirty="0"/>
              <a:t>153- Chronic Truant</a:t>
            </a:r>
          </a:p>
          <a:p>
            <a:r>
              <a:rPr lang="en-US" dirty="0"/>
              <a:t>Intervention Plan</a:t>
            </a:r>
          </a:p>
          <a:p>
            <a:r>
              <a:rPr lang="en-US" dirty="0"/>
              <a:t>Family Court Referral</a:t>
            </a:r>
          </a:p>
          <a:p>
            <a:r>
              <a:rPr lang="en-US" dirty="0"/>
              <a:t>Violation of Court Order</a:t>
            </a:r>
          </a:p>
          <a:p>
            <a:r>
              <a:rPr lang="en-US" dirty="0"/>
              <a:t>009 Fighting</a:t>
            </a:r>
          </a:p>
          <a:p>
            <a:r>
              <a:rPr lang="en-US" dirty="0"/>
              <a:t>012 Harassment*</a:t>
            </a:r>
          </a:p>
          <a:p>
            <a:r>
              <a:rPr lang="en-US" dirty="0"/>
              <a:t>260 Bomb Threat</a:t>
            </a:r>
          </a:p>
          <a:p>
            <a:endParaRPr lang="en-US" dirty="0"/>
          </a:p>
        </p:txBody>
      </p:sp>
      <p:cxnSp>
        <p:nvCxnSpPr>
          <p:cNvPr id="5" name="Straight Arrow Connector 4">
            <a:extLst>
              <a:ext uri="{C183D7F6-B498-43B3-948B-1728B52AA6E4}">
                <adec:decorative xmlns:adec="http://schemas.microsoft.com/office/drawing/2017/decorative" xmlns="" val="1"/>
              </a:ext>
            </a:extLst>
          </p:cNvPr>
          <p:cNvCxnSpPr/>
          <p:nvPr/>
        </p:nvCxnSpPr>
        <p:spPr>
          <a:xfrm>
            <a:off x="3200400" y="3124200"/>
            <a:ext cx="2743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C183D7F6-B498-43B3-948B-1728B52AA6E4}">
                <adec:decorative xmlns:adec="http://schemas.microsoft.com/office/drawing/2017/decorative" xmlns="" val="1"/>
              </a:ext>
            </a:extLst>
          </p:cNvPr>
          <p:cNvCxnSpPr/>
          <p:nvPr/>
        </p:nvCxnSpPr>
        <p:spPr>
          <a:xfrm flipV="1">
            <a:off x="3505200" y="3810000"/>
            <a:ext cx="2590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096000" y="2895600"/>
            <a:ext cx="25908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 incident number should be assigned to the student who is truant. </a:t>
            </a:r>
            <a:r>
              <a:rPr lang="en-US" u="sng" dirty="0"/>
              <a:t>No student should have the same incident  number as it relates to truancy.</a:t>
            </a:r>
          </a:p>
        </p:txBody>
      </p:sp>
    </p:spTree>
    <p:extLst>
      <p:ext uri="{BB962C8B-B14F-4D97-AF65-F5344CB8AC3E}">
        <p14:creationId xmlns:p14="http://schemas.microsoft.com/office/powerpoint/2010/main" val="622564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a:t>Federal Reporting Requirements</a:t>
            </a:r>
          </a:p>
        </p:txBody>
      </p:sp>
      <p:sp>
        <p:nvSpPr>
          <p:cNvPr id="3" name="Content Placeholder 2"/>
          <p:cNvSpPr>
            <a:spLocks noGrp="1"/>
          </p:cNvSpPr>
          <p:nvPr>
            <p:ph idx="1"/>
          </p:nvPr>
        </p:nvSpPr>
        <p:spPr>
          <a:xfrm>
            <a:off x="628650" y="1929384"/>
            <a:ext cx="7886700" cy="4251960"/>
          </a:xfrm>
        </p:spPr>
        <p:txBody>
          <a:bodyPr>
            <a:normAutofit/>
          </a:bodyPr>
          <a:lstStyle/>
          <a:p>
            <a:pPr marL="0" indent="0">
              <a:buNone/>
            </a:pPr>
            <a:r>
              <a:rPr lang="en-US" sz="1900" dirty="0"/>
              <a:t>Guns Free Act</a:t>
            </a:r>
          </a:p>
          <a:p>
            <a:r>
              <a:rPr lang="en-US" sz="1900" dirty="0"/>
              <a:t>Number of Incidents </a:t>
            </a:r>
          </a:p>
          <a:p>
            <a:pPr lvl="1"/>
            <a:r>
              <a:rPr lang="en-US" sz="1900" dirty="0"/>
              <a:t>781-Handguns</a:t>
            </a:r>
          </a:p>
          <a:p>
            <a:pPr lvl="1"/>
            <a:r>
              <a:rPr lang="en-US" sz="1900" dirty="0"/>
              <a:t>782-Rifles</a:t>
            </a:r>
          </a:p>
          <a:p>
            <a:pPr lvl="1"/>
            <a:r>
              <a:rPr lang="en-US" sz="1900" dirty="0"/>
              <a:t>783-Other Firearms</a:t>
            </a:r>
          </a:p>
          <a:p>
            <a:r>
              <a:rPr lang="en-US" sz="1900" dirty="0"/>
              <a:t>Indicate the total </a:t>
            </a:r>
            <a:r>
              <a:rPr lang="en-US" sz="1900" u="sng" dirty="0"/>
              <a:t>Number of Incidents </a:t>
            </a:r>
            <a:r>
              <a:rPr lang="en-US" sz="1900" dirty="0"/>
              <a:t>involving students who </a:t>
            </a:r>
            <a:r>
              <a:rPr lang="en-US" sz="1900" u="sng" dirty="0"/>
              <a:t>brought firearms </a:t>
            </a:r>
            <a:r>
              <a:rPr lang="en-US" sz="1900" dirty="0"/>
              <a:t>to or </a:t>
            </a:r>
            <a:r>
              <a:rPr lang="en-US" sz="1900" u="sng" dirty="0"/>
              <a:t>possessed firearms </a:t>
            </a:r>
            <a:r>
              <a:rPr lang="en-US" sz="1900" dirty="0"/>
              <a:t>at school and the type of weapon involved.</a:t>
            </a:r>
          </a:p>
          <a:p>
            <a:r>
              <a:rPr lang="en-US" sz="1900" dirty="0"/>
              <a:t>Indicate the </a:t>
            </a:r>
            <a:r>
              <a:rPr lang="en-US" sz="1900" u="sng" dirty="0"/>
              <a:t>Number of Students Expelled </a:t>
            </a:r>
            <a:r>
              <a:rPr lang="en-US" sz="1900" dirty="0"/>
              <a:t>from school for </a:t>
            </a:r>
            <a:r>
              <a:rPr lang="en-US" sz="1900" u="sng" dirty="0"/>
              <a:t>possessing a firearm</a:t>
            </a:r>
          </a:p>
          <a:p>
            <a:r>
              <a:rPr lang="en-US" sz="1900" dirty="0"/>
              <a:t>Indicate the number of Expulsions by Elementary, Middle and High School by Types of Firearm</a:t>
            </a:r>
          </a:p>
        </p:txBody>
      </p:sp>
    </p:spTree>
    <p:extLst>
      <p:ext uri="{BB962C8B-B14F-4D97-AF65-F5344CB8AC3E}">
        <p14:creationId xmlns:p14="http://schemas.microsoft.com/office/powerpoint/2010/main" val="1593795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a:t>Federal Reporting Requirements-PDS</a:t>
            </a:r>
          </a:p>
        </p:txBody>
      </p:sp>
      <p:sp>
        <p:nvSpPr>
          <p:cNvPr id="3" name="Content Placeholder 2"/>
          <p:cNvSpPr>
            <a:spLocks noGrp="1"/>
          </p:cNvSpPr>
          <p:nvPr>
            <p:ph idx="1"/>
          </p:nvPr>
        </p:nvSpPr>
        <p:spPr>
          <a:xfrm>
            <a:off x="628650" y="1929384"/>
            <a:ext cx="7886700" cy="4251960"/>
          </a:xfrm>
        </p:spPr>
        <p:txBody>
          <a:bodyPr>
            <a:normAutofit/>
          </a:bodyPr>
          <a:lstStyle/>
          <a:p>
            <a:r>
              <a:rPr lang="en-US" sz="1600" dirty="0"/>
              <a:t>South Carolina public school or charter school will be considered "persistently dangerous“ if its conditions expose students to injury from violent criminal offenses for a period of three consecutive years. The Unsafe School Choice Option—which is mandated by Section 9532 of the Elementary and Secondary Education Act (ESEA) of 1965, as amended by the ESSA(Incidences of Violence)</a:t>
            </a:r>
          </a:p>
          <a:p>
            <a:r>
              <a:rPr lang="en-US" sz="1600" dirty="0"/>
              <a:t>Required Fields</a:t>
            </a:r>
          </a:p>
          <a:p>
            <a:pPr lvl="1"/>
            <a:r>
              <a:rPr lang="en-US" sz="1600" dirty="0"/>
              <a:t> 640- homicide,</a:t>
            </a:r>
          </a:p>
          <a:p>
            <a:pPr lvl="1"/>
            <a:r>
              <a:rPr lang="en-US" sz="1600" dirty="0"/>
              <a:t> 610- forcible sex offenses,</a:t>
            </a:r>
          </a:p>
          <a:p>
            <a:pPr lvl="1"/>
            <a:r>
              <a:rPr lang="en-US" sz="1600" dirty="0"/>
              <a:t> 660- kidnapping/abduction,</a:t>
            </a:r>
          </a:p>
          <a:p>
            <a:pPr lvl="1"/>
            <a:r>
              <a:rPr lang="en-US" sz="1600" dirty="0"/>
              <a:t> 510- aggravated assault,</a:t>
            </a:r>
          </a:p>
          <a:p>
            <a:pPr lvl="1"/>
            <a:r>
              <a:rPr lang="en-US" sz="1600" dirty="0"/>
              <a:t> 570- drug distribution,</a:t>
            </a:r>
          </a:p>
          <a:p>
            <a:pPr lvl="1"/>
            <a:r>
              <a:rPr lang="en-US" sz="1600" dirty="0"/>
              <a:t> 575- drug usage</a:t>
            </a:r>
          </a:p>
          <a:p>
            <a:pPr lvl="1"/>
            <a:r>
              <a:rPr lang="en-US" sz="1600" dirty="0"/>
              <a:t> 580- drug possession</a:t>
            </a:r>
          </a:p>
          <a:p>
            <a:pPr lvl="1"/>
            <a:r>
              <a:rPr lang="en-US" sz="1600" dirty="0"/>
              <a:t> 730- robbery</a:t>
            </a:r>
          </a:p>
          <a:p>
            <a:pPr lvl="1"/>
            <a:r>
              <a:rPr lang="en-US" sz="1600" dirty="0"/>
              <a:t> 780, 781, 782, 783, 784, 785 weapons offenses</a:t>
            </a:r>
          </a:p>
        </p:txBody>
      </p:sp>
    </p:spTree>
    <p:extLst>
      <p:ext uri="{BB962C8B-B14F-4D97-AF65-F5344CB8AC3E}">
        <p14:creationId xmlns:p14="http://schemas.microsoft.com/office/powerpoint/2010/main" val="2936268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440" y="927099"/>
            <a:ext cx="6753560" cy="709865"/>
          </a:xfrm>
        </p:spPr>
        <p:txBody>
          <a:bodyPr>
            <a:normAutofit fontScale="90000"/>
          </a:bodyPr>
          <a:lstStyle/>
          <a:p>
            <a:r>
              <a:rPr lang="en-US" dirty="0"/>
              <a:t>Federal Reporting Requirements</a:t>
            </a:r>
          </a:p>
        </p:txBody>
      </p:sp>
      <p:sp>
        <p:nvSpPr>
          <p:cNvPr id="3" name="Content Placeholder 2"/>
          <p:cNvSpPr>
            <a:spLocks noGrp="1"/>
          </p:cNvSpPr>
          <p:nvPr>
            <p:ph idx="1"/>
          </p:nvPr>
        </p:nvSpPr>
        <p:spPr>
          <a:xfrm>
            <a:off x="156172" y="2590800"/>
            <a:ext cx="4243812" cy="4084279"/>
          </a:xfrm>
        </p:spPr>
        <p:txBody>
          <a:bodyPr>
            <a:normAutofit/>
          </a:bodyPr>
          <a:lstStyle/>
          <a:p>
            <a:pPr marL="182880" lvl="1"/>
            <a:endParaRPr lang="en-US" sz="1000" dirty="0"/>
          </a:p>
          <a:p>
            <a:pPr marL="182880" lvl="1"/>
            <a:r>
              <a:rPr lang="en-US" sz="1800" dirty="0"/>
              <a:t>PowerSchool IM Fields</a:t>
            </a:r>
          </a:p>
          <a:p>
            <a:pPr marL="457200" lvl="2"/>
            <a:r>
              <a:rPr lang="en-US" sz="1600" dirty="0"/>
              <a:t>Incident Date</a:t>
            </a:r>
          </a:p>
          <a:p>
            <a:pPr marL="457200" lvl="2"/>
            <a:r>
              <a:rPr lang="en-US" sz="1600" dirty="0"/>
              <a:t>Participant Role</a:t>
            </a:r>
          </a:p>
          <a:p>
            <a:pPr marL="457200" lvl="2"/>
            <a:r>
              <a:rPr lang="en-US" sz="1600" dirty="0"/>
              <a:t>Last, First, Middle Names</a:t>
            </a:r>
          </a:p>
          <a:p>
            <a:pPr marL="457200" lvl="2"/>
            <a:r>
              <a:rPr lang="en-US" sz="1600" dirty="0"/>
              <a:t>Action</a:t>
            </a:r>
          </a:p>
          <a:p>
            <a:pPr marL="457200" lvl="2"/>
            <a:r>
              <a:rPr lang="en-US" sz="1600" dirty="0"/>
              <a:t>Action Subcodes</a:t>
            </a:r>
          </a:p>
          <a:p>
            <a:pPr marL="457200" lvl="2"/>
            <a:r>
              <a:rPr lang="en-US" sz="1600" dirty="0"/>
              <a:t>Duration</a:t>
            </a:r>
          </a:p>
          <a:p>
            <a:pPr marL="457200" lvl="2"/>
            <a:r>
              <a:rPr lang="en-US" sz="1600" dirty="0"/>
              <a:t>Behavior Codes (IAES Actions)</a:t>
            </a:r>
          </a:p>
          <a:p>
            <a:pPr marL="457200" lvl="2"/>
            <a:r>
              <a:rPr lang="en-US" sz="1600" dirty="0"/>
              <a:t>Behavior Subcodes (IAES Actions)</a:t>
            </a:r>
          </a:p>
          <a:p>
            <a:pPr marL="731520" lvl="3"/>
            <a:r>
              <a:rPr lang="en-US" dirty="0"/>
              <a:t>Object Code (Behavior = Weapons)</a:t>
            </a:r>
          </a:p>
          <a:p>
            <a:pPr marL="731520" lvl="3"/>
            <a:r>
              <a:rPr lang="en-US" dirty="0"/>
              <a:t>Object Subcode (Behavior = Weapons)</a:t>
            </a:r>
          </a:p>
          <a:p>
            <a:endParaRPr lang="en-US" dirty="0"/>
          </a:p>
          <a:p>
            <a:endParaRPr lang="en-US" dirty="0"/>
          </a:p>
          <a:p>
            <a:pPr lvl="1"/>
            <a:endParaRPr lang="en-US" dirty="0"/>
          </a:p>
        </p:txBody>
      </p:sp>
      <p:sp>
        <p:nvSpPr>
          <p:cNvPr id="4" name="TextBox 3"/>
          <p:cNvSpPr txBox="1"/>
          <p:nvPr/>
        </p:nvSpPr>
        <p:spPr>
          <a:xfrm>
            <a:off x="4648200" y="2688857"/>
            <a:ext cx="4495800" cy="4278094"/>
          </a:xfrm>
          <a:prstGeom prst="rect">
            <a:avLst/>
          </a:prstGeom>
          <a:noFill/>
        </p:spPr>
        <p:txBody>
          <a:bodyPr wrap="square" rtlCol="0">
            <a:spAutoFit/>
          </a:bodyPr>
          <a:lstStyle/>
          <a:p>
            <a:pPr marL="0" lvl="1">
              <a:buClr>
                <a:schemeClr val="accent1"/>
              </a:buClr>
              <a:buFont typeface="Arial" pitchFamily="34" charset="0"/>
              <a:buChar char="•"/>
            </a:pPr>
            <a:r>
              <a:rPr lang="en-US" sz="1400" dirty="0"/>
              <a:t> </a:t>
            </a:r>
            <a:r>
              <a:rPr lang="en-US" sz="1600" dirty="0"/>
              <a:t>PowerSchool SC Specific Fields   </a:t>
            </a:r>
          </a:p>
          <a:p>
            <a:pPr marL="0" lvl="1">
              <a:buClr>
                <a:schemeClr val="accent1"/>
              </a:buClr>
            </a:pPr>
            <a:r>
              <a:rPr lang="en-US" sz="1600" dirty="0"/>
              <a:t>   (Include in IM Query)</a:t>
            </a:r>
          </a:p>
          <a:p>
            <a:pPr marL="742950" lvl="2" indent="-285750">
              <a:buClr>
                <a:schemeClr val="accent1"/>
              </a:buClr>
              <a:buFont typeface="Arial" pitchFamily="34" charset="0"/>
              <a:buChar char="•"/>
            </a:pPr>
            <a:r>
              <a:rPr lang="en-US" sz="1600" dirty="0"/>
              <a:t>Gender</a:t>
            </a:r>
          </a:p>
          <a:p>
            <a:pPr marL="742950" lvl="2" indent="-285750">
              <a:buClr>
                <a:schemeClr val="accent1"/>
              </a:buClr>
              <a:buFont typeface="Arial" pitchFamily="34" charset="0"/>
              <a:buChar char="•"/>
            </a:pPr>
            <a:r>
              <a:rPr lang="en-US" sz="1600" dirty="0"/>
              <a:t>English as a Second Language (ESL)</a:t>
            </a:r>
          </a:p>
          <a:p>
            <a:pPr marL="742950" lvl="2" indent="-285750">
              <a:buClr>
                <a:schemeClr val="accent1"/>
              </a:buClr>
              <a:buFont typeface="Arial" pitchFamily="34" charset="0"/>
              <a:buChar char="•"/>
            </a:pPr>
            <a:r>
              <a:rPr lang="en-US" sz="1600" dirty="0"/>
              <a:t>Ethnicity/Race</a:t>
            </a:r>
          </a:p>
          <a:p>
            <a:pPr marL="285750" lvl="1" indent="-285750">
              <a:buClr>
                <a:schemeClr val="accent1"/>
              </a:buClr>
              <a:buFont typeface="Arial" pitchFamily="34" charset="0"/>
              <a:buChar char="•"/>
            </a:pPr>
            <a:r>
              <a:rPr lang="en-US" sz="1600" dirty="0"/>
              <a:t>Special Education Status</a:t>
            </a:r>
          </a:p>
          <a:p>
            <a:pPr marL="742950" lvl="2" indent="-285750">
              <a:buClr>
                <a:schemeClr val="accent1"/>
              </a:buClr>
              <a:buFont typeface="Arial" pitchFamily="34" charset="0"/>
              <a:buChar char="•"/>
            </a:pPr>
            <a:r>
              <a:rPr lang="en-US" sz="1600" dirty="0"/>
              <a:t>Instructional Setting</a:t>
            </a:r>
          </a:p>
          <a:p>
            <a:pPr marL="285750" lvl="1" indent="-285750">
              <a:buClr>
                <a:schemeClr val="accent1"/>
              </a:buClr>
              <a:buFont typeface="Arial" pitchFamily="34" charset="0"/>
              <a:buChar char="•"/>
            </a:pPr>
            <a:r>
              <a:rPr lang="en-US" sz="1600" dirty="0"/>
              <a:t>Enrich Fields</a:t>
            </a:r>
          </a:p>
          <a:p>
            <a:pPr marL="742950" lvl="2" indent="-285750">
              <a:buClr>
                <a:schemeClr val="accent1"/>
              </a:buClr>
              <a:buFont typeface="Arial" pitchFamily="34" charset="0"/>
              <a:buChar char="•"/>
            </a:pPr>
            <a:r>
              <a:rPr lang="en-US" sz="1600" dirty="0"/>
              <a:t>Primary Disability</a:t>
            </a:r>
          </a:p>
          <a:p>
            <a:pPr marL="742950" lvl="2" indent="-285750">
              <a:buClr>
                <a:schemeClr val="accent1"/>
              </a:buClr>
              <a:buFont typeface="Arial" pitchFamily="34" charset="0"/>
              <a:buChar char="•"/>
            </a:pPr>
            <a:r>
              <a:rPr lang="en-US" sz="1600" dirty="0"/>
              <a:t>State ID</a:t>
            </a:r>
          </a:p>
          <a:p>
            <a:pPr marL="742950" lvl="2" indent="-285750">
              <a:buClr>
                <a:schemeClr val="accent1"/>
              </a:buClr>
              <a:buFont typeface="Arial" pitchFamily="34" charset="0"/>
              <a:buChar char="•"/>
            </a:pPr>
            <a:r>
              <a:rPr lang="en-US" sz="1600" dirty="0"/>
              <a:t>Last, First, Middle Names</a:t>
            </a:r>
          </a:p>
          <a:p>
            <a:pPr marL="742950" lvl="2" indent="-285750">
              <a:buClr>
                <a:schemeClr val="accent1"/>
              </a:buClr>
              <a:buFont typeface="Arial" pitchFamily="34" charset="0"/>
              <a:buChar char="•"/>
            </a:pPr>
            <a:r>
              <a:rPr lang="en-US" sz="1600" dirty="0"/>
              <a:t>Initial Placement Date</a:t>
            </a:r>
          </a:p>
          <a:p>
            <a:pPr marL="742950" lvl="2" indent="-285750">
              <a:buClr>
                <a:schemeClr val="accent1"/>
              </a:buClr>
              <a:buFont typeface="Arial" pitchFamily="34" charset="0"/>
              <a:buChar char="•"/>
            </a:pPr>
            <a:r>
              <a:rPr lang="en-US" sz="1600" dirty="0"/>
              <a:t>Exit Date</a:t>
            </a:r>
          </a:p>
          <a:p>
            <a:pPr marL="285750" lvl="1" indent="-285750">
              <a:buClr>
                <a:schemeClr val="accent1"/>
              </a:buClr>
              <a:buFont typeface="Arial" pitchFamily="34" charset="0"/>
              <a:buChar char="•"/>
            </a:pPr>
            <a:r>
              <a:rPr lang="en-US" sz="1600" dirty="0"/>
              <a:t>Matching PS + Enrich Data</a:t>
            </a:r>
          </a:p>
          <a:p>
            <a:pPr marL="742950" lvl="2" indent="-285750">
              <a:buClr>
                <a:schemeClr val="accent1"/>
              </a:buClr>
              <a:buFont typeface="Arial" pitchFamily="34" charset="0"/>
              <a:buChar char="•"/>
            </a:pPr>
            <a:r>
              <a:rPr lang="en-US" sz="1600" dirty="0"/>
              <a:t>Link Primary Disability</a:t>
            </a:r>
          </a:p>
          <a:p>
            <a:pPr marL="742950" lvl="2" indent="-285750">
              <a:buClr>
                <a:schemeClr val="accent1"/>
              </a:buClr>
              <a:buFont typeface="Arial" pitchFamily="34" charset="0"/>
              <a:buChar char="•"/>
            </a:pPr>
            <a:r>
              <a:rPr lang="en-US" sz="1600" dirty="0"/>
              <a:t>Compare Active Dates to Incident Date</a:t>
            </a:r>
          </a:p>
        </p:txBody>
      </p:sp>
      <p:sp>
        <p:nvSpPr>
          <p:cNvPr id="5" name="TextBox 4"/>
          <p:cNvSpPr txBox="1"/>
          <p:nvPr/>
        </p:nvSpPr>
        <p:spPr>
          <a:xfrm>
            <a:off x="156172" y="2057400"/>
            <a:ext cx="8735840" cy="707886"/>
          </a:xfrm>
          <a:prstGeom prst="rect">
            <a:avLst/>
          </a:prstGeom>
          <a:noFill/>
        </p:spPr>
        <p:txBody>
          <a:bodyPr wrap="square" rtlCol="0">
            <a:spAutoFit/>
          </a:bodyPr>
          <a:lstStyle/>
          <a:p>
            <a:pPr marL="0" lvl="1" indent="0" algn="ctr">
              <a:buNone/>
            </a:pPr>
            <a:r>
              <a:rPr lang="en-US" sz="2000" dirty="0"/>
              <a:t>Table 5: Report of Children with Disabilities Subject to Disciplinary Removal</a:t>
            </a:r>
          </a:p>
        </p:txBody>
      </p:sp>
    </p:spTree>
    <p:extLst>
      <p:ext uri="{BB962C8B-B14F-4D97-AF65-F5344CB8AC3E}">
        <p14:creationId xmlns:p14="http://schemas.microsoft.com/office/powerpoint/2010/main" val="96304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848BF-7B16-4372-B1D0-5BF484BBCEC9}"/>
              </a:ext>
            </a:extLst>
          </p:cNvPr>
          <p:cNvSpPr>
            <a:spLocks noGrp="1"/>
          </p:cNvSpPr>
          <p:nvPr>
            <p:ph type="title"/>
          </p:nvPr>
        </p:nvSpPr>
        <p:spPr/>
        <p:txBody>
          <a:bodyPr/>
          <a:lstStyle/>
          <a:p>
            <a:r>
              <a:rPr lang="en-US" dirty="0"/>
              <a:t>Agenda </a:t>
            </a:r>
          </a:p>
        </p:txBody>
      </p:sp>
      <p:graphicFrame>
        <p:nvGraphicFramePr>
          <p:cNvPr id="13" name="Content Placeholder 2">
            <a:extLst>
              <a:ext uri="{FF2B5EF4-FFF2-40B4-BE49-F238E27FC236}">
                <a16:creationId xmlns:a16="http://schemas.microsoft.com/office/drawing/2014/main" id="{2E6A088B-58F4-4B25-B29E-AEBE67FE87AD}"/>
              </a:ext>
            </a:extLst>
          </p:cNvPr>
          <p:cNvGraphicFramePr>
            <a:graphicFrameLocks noGrp="1"/>
          </p:cNvGraphicFramePr>
          <p:nvPr>
            <p:ph idx="1"/>
            <p:extLst>
              <p:ext uri="{D42A27DB-BD31-4B8C-83A1-F6EECF244321}">
                <p14:modId xmlns:p14="http://schemas.microsoft.com/office/powerpoint/2010/main" val="323611904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862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700" dirty="0"/>
              <a:t>Incident Management Coding</a:t>
            </a:r>
          </a:p>
        </p:txBody>
      </p:sp>
      <p:sp>
        <p:nvSpPr>
          <p:cNvPr id="3" name="Content Placeholder 2"/>
          <p:cNvSpPr>
            <a:spLocks noGrp="1"/>
          </p:cNvSpPr>
          <p:nvPr>
            <p:ph idx="1"/>
          </p:nvPr>
        </p:nvSpPr>
        <p:spPr>
          <a:xfrm>
            <a:off x="628650" y="1929384"/>
            <a:ext cx="7886700" cy="4251960"/>
          </a:xfrm>
        </p:spPr>
        <p:txBody>
          <a:bodyPr>
            <a:normAutofit/>
          </a:bodyPr>
          <a:lstStyle/>
          <a:p>
            <a:r>
              <a:rPr lang="en-US" sz="1900" dirty="0"/>
              <a:t>All incidents coded must have an offender associated with the incident.</a:t>
            </a:r>
          </a:p>
          <a:p>
            <a:r>
              <a:rPr lang="en-US" sz="1900" dirty="0"/>
              <a:t>All incidents coded must have a behavior associated with the offender.</a:t>
            </a:r>
          </a:p>
          <a:p>
            <a:r>
              <a:rPr lang="en-US" sz="1900" dirty="0"/>
              <a:t> All incidents coded must have an action associated with the behavior.</a:t>
            </a:r>
          </a:p>
          <a:p>
            <a:r>
              <a:rPr lang="en-US" sz="1900" dirty="0"/>
              <a:t>All removals must be coded with removal type, subcode if applicable, and duration. </a:t>
            </a:r>
          </a:p>
          <a:p>
            <a:r>
              <a:rPr lang="en-US" sz="1900" dirty="0"/>
              <a:t>All IAES removals must have behavior and/or object codes with any corresponding subcodes to indicate if the removal was for drugs, weapons, serious bodily injury, or by a hearing officer for likely injury to self or others. </a:t>
            </a:r>
          </a:p>
          <a:p>
            <a:pPr marL="0" indent="0">
              <a:buNone/>
            </a:pPr>
            <a:endParaRPr lang="en-US" sz="1900" dirty="0"/>
          </a:p>
        </p:txBody>
      </p:sp>
    </p:spTree>
    <p:extLst>
      <p:ext uri="{BB962C8B-B14F-4D97-AF65-F5344CB8AC3E}">
        <p14:creationId xmlns:p14="http://schemas.microsoft.com/office/powerpoint/2010/main" val="4137741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Incident Management Coding 101</a:t>
            </a:r>
          </a:p>
        </p:txBody>
      </p:sp>
      <p:sp>
        <p:nvSpPr>
          <p:cNvPr id="5" name="Content Placeholder 4"/>
          <p:cNvSpPr>
            <a:spLocks noGrp="1"/>
          </p:cNvSpPr>
          <p:nvPr>
            <p:ph idx="1"/>
          </p:nvPr>
        </p:nvSpPr>
        <p:spPr>
          <a:xfrm>
            <a:off x="381000" y="1855365"/>
            <a:ext cx="8381999" cy="4724400"/>
          </a:xfrm>
        </p:spPr>
        <p:txBody>
          <a:bodyPr>
            <a:normAutofit fontScale="92500" lnSpcReduction="10000"/>
          </a:bodyPr>
          <a:lstStyle/>
          <a:p>
            <a:r>
              <a:rPr lang="en-US" dirty="0"/>
              <a:t>Reminder: Behavior Code must be dragged and dropped on the top of the participant’s name. The Action Code must be dragged and dropped on the top of the behavior.</a:t>
            </a:r>
          </a:p>
          <a:p>
            <a:pPr lvl="1"/>
            <a:r>
              <a:rPr lang="en-US" dirty="0"/>
              <a:t>Offender Name</a:t>
            </a:r>
            <a:br>
              <a:rPr lang="en-US" dirty="0"/>
            </a:br>
            <a:r>
              <a:rPr lang="en-US" dirty="0"/>
              <a:t>Behavior (must be dragged and dropped on Participant's name)</a:t>
            </a:r>
            <a:br>
              <a:rPr lang="en-US" dirty="0"/>
            </a:br>
            <a:r>
              <a:rPr lang="en-US" dirty="0"/>
              <a:t>	Action (must be dragged and dropped on the behavior)</a:t>
            </a:r>
          </a:p>
          <a:p>
            <a:pPr lvl="1"/>
            <a:r>
              <a:rPr lang="en-US" dirty="0"/>
              <a:t>Additional Behavior (must be dragged and dropped on Participant's name)</a:t>
            </a:r>
            <a:br>
              <a:rPr lang="en-US" dirty="0"/>
            </a:br>
            <a:r>
              <a:rPr lang="en-US" dirty="0"/>
              <a:t>	Action(must be dragged and dropped on the behavior. </a:t>
            </a:r>
          </a:p>
          <a:p>
            <a:pPr marL="320040" lvl="1" indent="0">
              <a:buNone/>
            </a:pPr>
            <a:endParaRPr lang="en-US" b="1" dirty="0"/>
          </a:p>
          <a:p>
            <a:pPr marL="320040" lvl="1" indent="0">
              <a:buNone/>
            </a:pPr>
            <a:endParaRPr lang="en-US" b="1" dirty="0"/>
          </a:p>
          <a:p>
            <a:pPr marL="320040" lvl="1" indent="0">
              <a:buNone/>
            </a:pPr>
            <a:endParaRPr lang="en-US" b="1" dirty="0"/>
          </a:p>
          <a:p>
            <a:pPr marL="320040" lvl="1" indent="0">
              <a:buNone/>
            </a:pPr>
            <a:endParaRPr lang="en-US" b="1" dirty="0"/>
          </a:p>
          <a:p>
            <a:pPr marL="320040" lvl="1" indent="0">
              <a:buNone/>
            </a:pPr>
            <a:r>
              <a:rPr lang="en-US" b="1" dirty="0"/>
              <a:t>The incident below was coded using Chrome.</a:t>
            </a:r>
          </a:p>
          <a:p>
            <a:pPr marL="0" indent="0">
              <a:buNone/>
            </a:pPr>
            <a:endParaRPr lang="en-US" dirty="0"/>
          </a:p>
        </p:txBody>
      </p:sp>
      <p:pic>
        <p:nvPicPr>
          <p:cNvPr id="1026" name="Picture 2" descr="Behavior coding steps in incident managem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1302" y="4769324"/>
            <a:ext cx="8001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5930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5E6EF-C8D5-4E23-9C60-FFEE9C07FAF6}"/>
              </a:ext>
            </a:extLst>
          </p:cNvPr>
          <p:cNvSpPr>
            <a:spLocks noGrp="1"/>
          </p:cNvSpPr>
          <p:nvPr>
            <p:ph type="title"/>
          </p:nvPr>
        </p:nvSpPr>
        <p:spPr/>
        <p:txBody>
          <a:bodyPr>
            <a:normAutofit/>
          </a:bodyPr>
          <a:lstStyle/>
          <a:p>
            <a:r>
              <a:rPr lang="en-US" sz="4300" dirty="0"/>
              <a:t>Discipline Scenarios-Poll Question</a:t>
            </a:r>
          </a:p>
        </p:txBody>
      </p:sp>
      <p:sp>
        <p:nvSpPr>
          <p:cNvPr id="3" name="Content Placeholder 2">
            <a:extLst>
              <a:ext uri="{FF2B5EF4-FFF2-40B4-BE49-F238E27FC236}">
                <a16:creationId xmlns:a16="http://schemas.microsoft.com/office/drawing/2014/main" id="{334DD20E-0402-4DE4-8F7E-08D6B0E62BE0}"/>
              </a:ext>
            </a:extLst>
          </p:cNvPr>
          <p:cNvSpPr>
            <a:spLocks noGrp="1"/>
          </p:cNvSpPr>
          <p:nvPr>
            <p:ph idx="1"/>
          </p:nvPr>
        </p:nvSpPr>
        <p:spPr>
          <a:xfrm>
            <a:off x="628650" y="1929384"/>
            <a:ext cx="7886700" cy="4251960"/>
          </a:xfrm>
        </p:spPr>
        <p:txBody>
          <a:bodyPr>
            <a:normAutofit/>
          </a:bodyPr>
          <a:lstStyle/>
          <a:p>
            <a:pPr marL="0" indent="0">
              <a:buNone/>
            </a:pPr>
            <a:r>
              <a:rPr lang="en-US" sz="1900" dirty="0"/>
              <a:t>Scenario 1: Two ninth grade male students got into a serious fight in the hallway. Both students had scratches and one student may have a broken arm.</a:t>
            </a:r>
          </a:p>
          <a:p>
            <a:pPr marL="0" indent="0">
              <a:buNone/>
            </a:pPr>
            <a:r>
              <a:rPr lang="en-US" sz="1900" dirty="0"/>
              <a:t>How do you code this incident?</a:t>
            </a:r>
          </a:p>
          <a:p>
            <a:pPr marL="457200" lvl="0" indent="-457200">
              <a:buFont typeface="+mj-lt"/>
              <a:buAutoNum type="alphaUcPeriod"/>
            </a:pPr>
            <a:r>
              <a:rPr lang="en-US" sz="1900" dirty="0"/>
              <a:t>One incident of fighting with two students coded on the same incident.</a:t>
            </a:r>
          </a:p>
          <a:p>
            <a:pPr marL="457200" lvl="0" indent="-457200">
              <a:buFont typeface="+mj-lt"/>
              <a:buAutoNum type="alphaUcPeriod"/>
            </a:pPr>
            <a:r>
              <a:rPr lang="en-US" sz="1900" dirty="0"/>
              <a:t>Two incidents of fighting each student coded on a separate incident.</a:t>
            </a:r>
          </a:p>
          <a:p>
            <a:pPr marL="457200" lvl="0" indent="-457200">
              <a:buFont typeface="+mj-lt"/>
              <a:buAutoNum type="alphaUcPeriod"/>
            </a:pPr>
            <a:r>
              <a:rPr lang="en-US" sz="1900" dirty="0"/>
              <a:t>One incident of fighting with two students involved and the physical injury that occurred.</a:t>
            </a:r>
          </a:p>
          <a:p>
            <a:pPr marL="457200" lvl="0" indent="-457200">
              <a:buFont typeface="+mj-lt"/>
              <a:buAutoNum type="alphaUcPeriod"/>
            </a:pPr>
            <a:r>
              <a:rPr lang="en-US" sz="1900" dirty="0"/>
              <a:t>None of the Above</a:t>
            </a:r>
          </a:p>
          <a:p>
            <a:endParaRPr lang="en-US" sz="1900" dirty="0"/>
          </a:p>
        </p:txBody>
      </p:sp>
    </p:spTree>
    <p:extLst>
      <p:ext uri="{BB962C8B-B14F-4D97-AF65-F5344CB8AC3E}">
        <p14:creationId xmlns:p14="http://schemas.microsoft.com/office/powerpoint/2010/main" val="2830624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866" name="Title 1"/>
          <p:cNvSpPr>
            <a:spLocks noGrp="1"/>
          </p:cNvSpPr>
          <p:nvPr>
            <p:ph type="title"/>
          </p:nvPr>
        </p:nvSpPr>
        <p:spPr>
          <a:xfrm>
            <a:off x="628650" y="365125"/>
            <a:ext cx="7886700" cy="1325563"/>
          </a:xfrm>
        </p:spPr>
        <p:txBody>
          <a:bodyPr>
            <a:normAutofit/>
          </a:bodyPr>
          <a:lstStyle/>
          <a:p>
            <a:r>
              <a:rPr lang="en-US" sz="4700" dirty="0"/>
              <a:t>Incident Management Coding</a:t>
            </a:r>
            <a:endParaRPr lang="en-US" altLang="en-US" sz="4700" dirty="0">
              <a:ea typeface="ＭＳ Ｐゴシック" pitchFamily="34" charset="-128"/>
            </a:endParaRPr>
          </a:p>
        </p:txBody>
      </p:sp>
      <p:sp>
        <p:nvSpPr>
          <p:cNvPr id="7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28650" y="1929384"/>
            <a:ext cx="7886700" cy="4251960"/>
          </a:xfrm>
        </p:spPr>
        <p:txBody>
          <a:bodyPr>
            <a:normAutofit/>
          </a:bodyPr>
          <a:lstStyle/>
          <a:p>
            <a:pPr marL="0" lvl="1" indent="0">
              <a:buFont typeface="Arial" charset="0"/>
              <a:buNone/>
              <a:defRPr/>
            </a:pPr>
            <a:r>
              <a:rPr lang="en-US" sz="1900" dirty="0"/>
              <a:t>How should I code incident for the following scenario.</a:t>
            </a:r>
          </a:p>
          <a:p>
            <a:pPr>
              <a:defRPr/>
            </a:pPr>
            <a:r>
              <a:rPr lang="en-US" sz="1900" dirty="0"/>
              <a:t>Two students are involved in a fight at one high school.</a:t>
            </a:r>
          </a:p>
          <a:p>
            <a:pPr lvl="1">
              <a:defRPr/>
            </a:pPr>
            <a:r>
              <a:rPr lang="en-US" sz="1900" dirty="0"/>
              <a:t>Code as one incident</a:t>
            </a:r>
          </a:p>
          <a:p>
            <a:pPr lvl="1">
              <a:defRPr/>
            </a:pPr>
            <a:r>
              <a:rPr lang="en-US" sz="1900" dirty="0"/>
              <a:t>Code all Two participants under the one incident</a:t>
            </a:r>
          </a:p>
          <a:p>
            <a:pPr lvl="1">
              <a:defRPr/>
            </a:pPr>
            <a:r>
              <a:rPr lang="en-US" sz="1900" dirty="0"/>
              <a:t>Make sure you assign the role offender(s) and/or victim(s) for each participant</a:t>
            </a:r>
          </a:p>
          <a:p>
            <a:pPr lvl="1">
              <a:defRPr/>
            </a:pPr>
            <a:r>
              <a:rPr lang="en-US" sz="1900" dirty="0"/>
              <a:t>Make sure you code the behavior for each participant</a:t>
            </a:r>
          </a:p>
          <a:p>
            <a:pPr lvl="1">
              <a:defRPr/>
            </a:pPr>
            <a:r>
              <a:rPr lang="en-US" sz="1900" dirty="0"/>
              <a:t>Make sure you code the action taken by associating it to the behavior for each participant</a:t>
            </a:r>
          </a:p>
          <a:p>
            <a:pPr lvl="1">
              <a:defRPr/>
            </a:pPr>
            <a:endParaRPr lang="en-US" sz="1900" dirty="0"/>
          </a:p>
        </p:txBody>
      </p:sp>
    </p:spTree>
    <p:extLst>
      <p:ext uri="{BB962C8B-B14F-4D97-AF65-F5344CB8AC3E}">
        <p14:creationId xmlns:p14="http://schemas.microsoft.com/office/powerpoint/2010/main" val="135406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Properly Coded Incident</a:t>
            </a:r>
          </a:p>
        </p:txBody>
      </p:sp>
      <p:pic>
        <p:nvPicPr>
          <p:cNvPr id="4" name="Content Placeholder 3" descr="PowerSchool Screenshot of Incident Management"/>
          <p:cNvPicPr>
            <a:picLocks noGrp="1" noChangeAspect="1"/>
          </p:cNvPicPr>
          <p:nvPr>
            <p:ph idx="1"/>
          </p:nvPr>
        </p:nvPicPr>
        <p:blipFill>
          <a:blip r:embed="rId3"/>
          <a:stretch>
            <a:fillRect/>
          </a:stretch>
        </p:blipFill>
        <p:spPr>
          <a:xfrm>
            <a:off x="628650" y="1993058"/>
            <a:ext cx="7886700" cy="4016471"/>
          </a:xfrm>
          <a:prstGeom prst="rect">
            <a:avLst/>
          </a:prstGeom>
        </p:spPr>
      </p:pic>
      <p:sp>
        <p:nvSpPr>
          <p:cNvPr id="10" name="TextBox 9" descr="Any incidents involving more than one student, occurring at the same time and same location is coded as one incident. Examples-Fighting, Drug Distribution, Aggravated Assault&#10;All Pending Expulsion or Recommend For Expulsion must have a final action coded.&#10;"/>
          <p:cNvSpPr txBox="1"/>
          <p:nvPr/>
        </p:nvSpPr>
        <p:spPr>
          <a:xfrm>
            <a:off x="5074920" y="3018978"/>
            <a:ext cx="3459480" cy="3139321"/>
          </a:xfrm>
          <a:prstGeom prst="rect">
            <a:avLst/>
          </a:prstGeom>
          <a:noFill/>
        </p:spPr>
        <p:txBody>
          <a:bodyPr wrap="square" rtlCol="0">
            <a:spAutoFit/>
          </a:bodyPr>
          <a:lstStyle/>
          <a:p>
            <a:r>
              <a:rPr lang="en-US" dirty="0"/>
              <a:t>Any incidents involving </a:t>
            </a:r>
            <a:r>
              <a:rPr lang="en-US" u="sng" dirty="0"/>
              <a:t>more </a:t>
            </a:r>
            <a:r>
              <a:rPr lang="en-US" dirty="0"/>
              <a:t>than one student, occurring at the </a:t>
            </a:r>
            <a:r>
              <a:rPr lang="en-US" u="sng" dirty="0"/>
              <a:t>same time </a:t>
            </a:r>
            <a:r>
              <a:rPr lang="en-US" dirty="0"/>
              <a:t>and </a:t>
            </a:r>
            <a:r>
              <a:rPr lang="en-US" u="sng" dirty="0"/>
              <a:t>same location</a:t>
            </a:r>
            <a:r>
              <a:rPr lang="en-US" dirty="0"/>
              <a:t> is coded as one incident. Examples-Fighting, Drug Distribution, Aggravated Assault</a:t>
            </a:r>
          </a:p>
          <a:p>
            <a:r>
              <a:rPr lang="en-US" dirty="0"/>
              <a:t>All </a:t>
            </a:r>
            <a:r>
              <a:rPr lang="en-US" u="sng" dirty="0"/>
              <a:t>Pending Expulsion </a:t>
            </a:r>
            <a:r>
              <a:rPr lang="en-US" dirty="0"/>
              <a:t>or </a:t>
            </a:r>
            <a:r>
              <a:rPr lang="en-US" u="sng" dirty="0"/>
              <a:t>Recommend For Expulsion </a:t>
            </a:r>
            <a:r>
              <a:rPr lang="en-US" dirty="0"/>
              <a:t>must have a final action coded.</a:t>
            </a:r>
          </a:p>
        </p:txBody>
      </p:sp>
      <p:cxnSp>
        <p:nvCxnSpPr>
          <p:cNvPr id="12" name="Straight Arrow Connector 11">
            <a:extLst>
              <a:ext uri="{C183D7F6-B498-43B3-948B-1728B52AA6E4}">
                <adec:decorative xmlns:adec="http://schemas.microsoft.com/office/drawing/2017/decorative" xmlns="" val="1"/>
              </a:ext>
            </a:extLst>
          </p:cNvPr>
          <p:cNvCxnSpPr/>
          <p:nvPr/>
        </p:nvCxnSpPr>
        <p:spPr>
          <a:xfrm flipH="1">
            <a:off x="2474259" y="4572000"/>
            <a:ext cx="2631141" cy="166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5745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890" name="Title 1"/>
          <p:cNvSpPr>
            <a:spLocks noGrp="1"/>
          </p:cNvSpPr>
          <p:nvPr>
            <p:ph type="title"/>
          </p:nvPr>
        </p:nvSpPr>
        <p:spPr>
          <a:xfrm>
            <a:off x="628650" y="365125"/>
            <a:ext cx="7886700" cy="1325563"/>
          </a:xfrm>
        </p:spPr>
        <p:txBody>
          <a:bodyPr>
            <a:normAutofit/>
          </a:bodyPr>
          <a:lstStyle/>
          <a:p>
            <a:r>
              <a:rPr lang="en-US" sz="4700" dirty="0"/>
              <a:t>Incident Management Coding</a:t>
            </a:r>
            <a:endParaRPr lang="en-US" altLang="en-US" sz="4700" dirty="0">
              <a:ea typeface="ＭＳ Ｐゴシック" pitchFamily="34" charset="-128"/>
            </a:endParaRPr>
          </a:p>
        </p:txBody>
      </p:sp>
      <p:sp>
        <p:nvSpPr>
          <p:cNvPr id="7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28650" y="1929384"/>
            <a:ext cx="7886700" cy="4251960"/>
          </a:xfrm>
        </p:spPr>
        <p:txBody>
          <a:bodyPr>
            <a:normAutofit/>
          </a:bodyPr>
          <a:lstStyle/>
          <a:p>
            <a:pPr marL="0" lvl="1" indent="0">
              <a:buFont typeface="Arial" charset="0"/>
              <a:buNone/>
              <a:defRPr/>
            </a:pPr>
            <a:r>
              <a:rPr lang="en-US" sz="1900" dirty="0"/>
              <a:t>How should I code incident for the following scenario?</a:t>
            </a:r>
          </a:p>
          <a:p>
            <a:pPr>
              <a:defRPr/>
            </a:pPr>
            <a:r>
              <a:rPr lang="en-US" sz="1900" dirty="0"/>
              <a:t>Two students involved in a fight at one high school, but one student attends another high school in the district.</a:t>
            </a:r>
          </a:p>
          <a:p>
            <a:pPr lvl="1">
              <a:defRPr/>
            </a:pPr>
            <a:r>
              <a:rPr lang="en-US" sz="1900" dirty="0"/>
              <a:t>Code as one incident at the high school in which the incident occurred</a:t>
            </a:r>
          </a:p>
          <a:p>
            <a:pPr lvl="1">
              <a:defRPr/>
            </a:pPr>
            <a:r>
              <a:rPr lang="en-US" sz="1900" dirty="0"/>
              <a:t>Code all participants under the one incident</a:t>
            </a:r>
          </a:p>
          <a:p>
            <a:pPr lvl="1">
              <a:defRPr/>
            </a:pPr>
            <a:r>
              <a:rPr lang="en-US" sz="1900" dirty="0"/>
              <a:t>Make sure you assign the role offender(s) and victim(s) for each participant</a:t>
            </a:r>
          </a:p>
          <a:p>
            <a:pPr lvl="1">
              <a:defRPr/>
            </a:pPr>
            <a:r>
              <a:rPr lang="en-US" sz="1900" dirty="0"/>
              <a:t>Make sure you code the behavior for each participant</a:t>
            </a:r>
          </a:p>
          <a:p>
            <a:pPr lvl="1">
              <a:defRPr/>
            </a:pPr>
            <a:r>
              <a:rPr lang="en-US" sz="1900" dirty="0"/>
              <a:t>Make sure you code the action taken by associating it to the behavior for each participant</a:t>
            </a:r>
          </a:p>
          <a:p>
            <a:pPr lvl="1">
              <a:defRPr/>
            </a:pPr>
            <a:r>
              <a:rPr lang="en-US" sz="1900" dirty="0"/>
              <a:t>Make sure in the attributes you code the school for each student.</a:t>
            </a:r>
          </a:p>
        </p:txBody>
      </p:sp>
    </p:spTree>
    <p:extLst>
      <p:ext uri="{BB962C8B-B14F-4D97-AF65-F5344CB8AC3E}">
        <p14:creationId xmlns:p14="http://schemas.microsoft.com/office/powerpoint/2010/main" val="307304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DC95E-E333-4360-B139-0EE802682294}"/>
              </a:ext>
            </a:extLst>
          </p:cNvPr>
          <p:cNvSpPr>
            <a:spLocks noGrp="1"/>
          </p:cNvSpPr>
          <p:nvPr>
            <p:ph type="title"/>
          </p:nvPr>
        </p:nvSpPr>
        <p:spPr/>
        <p:txBody>
          <a:bodyPr>
            <a:normAutofit/>
          </a:bodyPr>
          <a:lstStyle/>
          <a:p>
            <a:r>
              <a:rPr lang="en-US" sz="4300" dirty="0"/>
              <a:t>Discipline Scenario-Poll Question</a:t>
            </a:r>
          </a:p>
        </p:txBody>
      </p:sp>
      <p:sp>
        <p:nvSpPr>
          <p:cNvPr id="3" name="Content Placeholder 2">
            <a:extLst>
              <a:ext uri="{FF2B5EF4-FFF2-40B4-BE49-F238E27FC236}">
                <a16:creationId xmlns:a16="http://schemas.microsoft.com/office/drawing/2014/main" id="{BC149A6E-CBC1-4749-BA27-98BA34355117}"/>
              </a:ext>
            </a:extLst>
          </p:cNvPr>
          <p:cNvSpPr>
            <a:spLocks noGrp="1"/>
          </p:cNvSpPr>
          <p:nvPr>
            <p:ph idx="1"/>
          </p:nvPr>
        </p:nvSpPr>
        <p:spPr>
          <a:xfrm>
            <a:off x="628650" y="1929384"/>
            <a:ext cx="7886700" cy="4251960"/>
          </a:xfrm>
        </p:spPr>
        <p:txBody>
          <a:bodyPr>
            <a:normAutofit/>
          </a:bodyPr>
          <a:lstStyle/>
          <a:p>
            <a:pPr marL="0" indent="0">
              <a:buNone/>
            </a:pPr>
            <a:r>
              <a:rPr lang="en-US" sz="1900" dirty="0">
                <a:latin typeface="Georgia" panose="02040502050405020303" pitchFamily="18" charset="0"/>
                <a:ea typeface="Calibri" panose="020F0502020204030204" pitchFamily="34" charset="0"/>
                <a:cs typeface="Times New Roman" panose="02020603050405020304" pitchFamily="18" charset="0"/>
              </a:rPr>
              <a:t>Scenario 2: A 2</a:t>
            </a:r>
            <a:r>
              <a:rPr lang="en-US" sz="1900" baseline="30000" dirty="0">
                <a:latin typeface="Georgia" panose="02040502050405020303" pitchFamily="18" charset="0"/>
                <a:ea typeface="Calibri" panose="020F0502020204030204" pitchFamily="34" charset="0"/>
                <a:cs typeface="Times New Roman" panose="02020603050405020304" pitchFamily="18" charset="0"/>
              </a:rPr>
              <a:t>nd</a:t>
            </a:r>
            <a:r>
              <a:rPr lang="en-US" sz="1900" dirty="0">
                <a:latin typeface="Georgia" panose="02040502050405020303" pitchFamily="18" charset="0"/>
                <a:ea typeface="Calibri" panose="020F0502020204030204" pitchFamily="34" charset="0"/>
                <a:cs typeface="Times New Roman" panose="02020603050405020304" pitchFamily="18" charset="0"/>
              </a:rPr>
              <a:t> grade student brought his Dad’s gun on the school bus to show his friends.  </a:t>
            </a: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900" dirty="0">
                <a:latin typeface="Georgia" panose="02040502050405020303" pitchFamily="18" charset="0"/>
                <a:ea typeface="Calibri" panose="020F0502020204030204" pitchFamily="34" charset="0"/>
                <a:cs typeface="Times New Roman" panose="02020603050405020304" pitchFamily="18" charset="0"/>
              </a:rPr>
              <a:t>How do you code this incident?</a:t>
            </a: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1000"/>
              </a:spcAft>
              <a:buNone/>
            </a:pPr>
            <a:r>
              <a:rPr lang="en-US" sz="1900" dirty="0">
                <a:latin typeface="Georgia" panose="02040502050405020303" pitchFamily="18" charset="0"/>
                <a:ea typeface="Calibri" panose="020F0502020204030204" pitchFamily="34" charset="0"/>
                <a:cs typeface="Times New Roman" panose="02020603050405020304" pitchFamily="18" charset="0"/>
              </a:rPr>
              <a:t> </a:t>
            </a: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lphaUcPeriod"/>
            </a:pPr>
            <a:r>
              <a:rPr lang="en-US" sz="1900" dirty="0">
                <a:latin typeface="Georgia" panose="02040502050405020303" pitchFamily="18" charset="0"/>
                <a:ea typeface="Calibri" panose="020F0502020204030204" pitchFamily="34" charset="0"/>
                <a:cs typeface="Times New Roman" panose="02020603050405020304" pitchFamily="18" charset="0"/>
              </a:rPr>
              <a:t>Code the incident as a bus incident.</a:t>
            </a:r>
          </a:p>
          <a:p>
            <a:pPr marL="342900" indent="-342900">
              <a:spcBef>
                <a:spcPts val="0"/>
              </a:spcBef>
              <a:buFont typeface="+mj-lt"/>
              <a:buAutoNum type="alphaUcPeriod"/>
            </a:pPr>
            <a:r>
              <a:rPr lang="en-US" sz="1900" dirty="0">
                <a:latin typeface="Georgia" panose="02040502050405020303" pitchFamily="18" charset="0"/>
                <a:ea typeface="Calibri" panose="020F0502020204030204" pitchFamily="34" charset="0"/>
                <a:cs typeface="Times New Roman" panose="02020603050405020304" pitchFamily="18" charset="0"/>
              </a:rPr>
              <a:t>Code the incident as a bus incident, include the weapon behavior and weapon subcode and call to law enforcement.</a:t>
            </a: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lphaUcPeriod"/>
            </a:pPr>
            <a:r>
              <a:rPr lang="en-US" sz="1900" dirty="0">
                <a:latin typeface="Georgia" panose="02040502050405020303" pitchFamily="18" charset="0"/>
                <a:ea typeface="Calibri" panose="020F0502020204030204" pitchFamily="34" charset="0"/>
                <a:cs typeface="Times New Roman" panose="02020603050405020304" pitchFamily="18" charset="0"/>
              </a:rPr>
              <a:t>Code the incident as a bus incident and include the weapon behavior.</a:t>
            </a: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1000"/>
              </a:spcAft>
              <a:buFont typeface="+mj-lt"/>
              <a:buAutoNum type="alphaUcPeriod"/>
            </a:pPr>
            <a:r>
              <a:rPr lang="en-US" sz="1900" dirty="0">
                <a:latin typeface="Georgia" panose="02040502050405020303" pitchFamily="18" charset="0"/>
                <a:ea typeface="Calibri" panose="020F0502020204030204" pitchFamily="34" charset="0"/>
                <a:cs typeface="Times New Roman" panose="02020603050405020304" pitchFamily="18" charset="0"/>
              </a:rPr>
              <a:t>Call to law enforcement</a:t>
            </a:r>
            <a:endParaRPr lang="en-US" sz="1900" dirty="0"/>
          </a:p>
        </p:txBody>
      </p:sp>
    </p:spTree>
    <p:extLst>
      <p:ext uri="{BB962C8B-B14F-4D97-AF65-F5344CB8AC3E}">
        <p14:creationId xmlns:p14="http://schemas.microsoft.com/office/powerpoint/2010/main" val="2167869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Coding a Bus Incident </a:t>
            </a:r>
          </a:p>
        </p:txBody>
      </p:sp>
      <p:pic>
        <p:nvPicPr>
          <p:cNvPr id="4" name="Content Placeholder 3" descr="PowerSchool screenshot of a bus incident"/>
          <p:cNvPicPr>
            <a:picLocks noGrp="1" noChangeAspect="1"/>
          </p:cNvPicPr>
          <p:nvPr>
            <p:ph idx="1"/>
          </p:nvPr>
        </p:nvPicPr>
        <p:blipFill>
          <a:blip r:embed="rId2"/>
          <a:stretch>
            <a:fillRect/>
          </a:stretch>
        </p:blipFill>
        <p:spPr>
          <a:xfrm>
            <a:off x="331694" y="1752600"/>
            <a:ext cx="8229600" cy="4488373"/>
          </a:xfrm>
          <a:prstGeom prst="rect">
            <a:avLst/>
          </a:prstGeom>
        </p:spPr>
      </p:pic>
      <p:cxnSp>
        <p:nvCxnSpPr>
          <p:cNvPr id="6" name="Straight Arrow Connector 5">
            <a:extLst>
              <a:ext uri="{C183D7F6-B498-43B3-948B-1728B52AA6E4}">
                <adec:decorative xmlns:adec="http://schemas.microsoft.com/office/drawing/2017/decorative" xmlns="" val="1"/>
              </a:ext>
            </a:extLst>
          </p:cNvPr>
          <p:cNvCxnSpPr>
            <a:cxnSpLocks/>
          </p:cNvCxnSpPr>
          <p:nvPr/>
        </p:nvCxnSpPr>
        <p:spPr>
          <a:xfrm flipH="1">
            <a:off x="1371600" y="3429000"/>
            <a:ext cx="3803276" cy="6858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174876" y="3156012"/>
            <a:ext cx="3352800" cy="646331"/>
          </a:xfrm>
          <a:prstGeom prst="rect">
            <a:avLst/>
          </a:prstGeom>
          <a:noFill/>
        </p:spPr>
        <p:txBody>
          <a:bodyPr wrap="square" rtlCol="0">
            <a:spAutoFit/>
          </a:bodyPr>
          <a:lstStyle/>
          <a:p>
            <a:r>
              <a:rPr lang="en-US" dirty="0"/>
              <a:t>All bus incidents must include the behavior.</a:t>
            </a:r>
          </a:p>
        </p:txBody>
      </p:sp>
    </p:spTree>
    <p:extLst>
      <p:ext uri="{BB962C8B-B14F-4D97-AF65-F5344CB8AC3E}">
        <p14:creationId xmlns:p14="http://schemas.microsoft.com/office/powerpoint/2010/main" val="3262431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72D1-F1E1-4614-BFC3-25CCB86E3F9C}"/>
              </a:ext>
            </a:extLst>
          </p:cNvPr>
          <p:cNvSpPr>
            <a:spLocks noGrp="1"/>
          </p:cNvSpPr>
          <p:nvPr>
            <p:ph type="title"/>
          </p:nvPr>
        </p:nvSpPr>
        <p:spPr/>
        <p:txBody>
          <a:bodyPr>
            <a:normAutofit/>
          </a:bodyPr>
          <a:lstStyle/>
          <a:p>
            <a:r>
              <a:rPr lang="en-US" sz="4300" dirty="0"/>
              <a:t>Discipline Scenario-Poll Question</a:t>
            </a:r>
          </a:p>
        </p:txBody>
      </p:sp>
      <p:sp>
        <p:nvSpPr>
          <p:cNvPr id="3" name="Content Placeholder 2">
            <a:extLst>
              <a:ext uri="{FF2B5EF4-FFF2-40B4-BE49-F238E27FC236}">
                <a16:creationId xmlns:a16="http://schemas.microsoft.com/office/drawing/2014/main" id="{3013FFF5-CD48-44F5-AD81-01F669E03C44}"/>
              </a:ext>
            </a:extLst>
          </p:cNvPr>
          <p:cNvSpPr>
            <a:spLocks noGrp="1"/>
          </p:cNvSpPr>
          <p:nvPr>
            <p:ph idx="1"/>
          </p:nvPr>
        </p:nvSpPr>
        <p:spPr>
          <a:xfrm>
            <a:off x="628650" y="1929384"/>
            <a:ext cx="7886700" cy="4251960"/>
          </a:xfrm>
        </p:spPr>
        <p:txBody>
          <a:bodyPr>
            <a:normAutofit/>
          </a:bodyPr>
          <a:lstStyle/>
          <a:p>
            <a:pPr marL="0" indent="0">
              <a:buNone/>
            </a:pPr>
            <a:r>
              <a:rPr lang="en-US" sz="1900" dirty="0">
                <a:latin typeface="Arial" panose="020B0604020202020204" pitchFamily="34" charset="0"/>
                <a:cs typeface="Arial" panose="020B0604020202020204" pitchFamily="34" charset="0"/>
              </a:rPr>
              <a:t>Scenario 3: </a:t>
            </a:r>
            <a:r>
              <a:rPr lang="en-US" sz="1900" dirty="0"/>
              <a:t>A middle school student brought a taser to school. </a:t>
            </a:r>
          </a:p>
          <a:p>
            <a:pPr marL="0" indent="0">
              <a:buNone/>
            </a:pPr>
            <a:endParaRPr lang="en-US" sz="1900" dirty="0"/>
          </a:p>
          <a:p>
            <a:pPr marL="0" indent="0">
              <a:buNone/>
            </a:pPr>
            <a:r>
              <a:rPr lang="en-US" sz="1900" dirty="0"/>
              <a:t>Which code should be used?</a:t>
            </a:r>
          </a:p>
          <a:p>
            <a:pPr marL="0" indent="0">
              <a:buNone/>
            </a:pPr>
            <a:endParaRPr lang="en-US" sz="1900" dirty="0"/>
          </a:p>
          <a:p>
            <a:pPr marL="800100" lvl="1" indent="-457200">
              <a:buFont typeface="+mj-lt"/>
              <a:buAutoNum type="alphaUcPeriod"/>
            </a:pPr>
            <a:r>
              <a:rPr lang="en-US" sz="1900" dirty="0">
                <a:latin typeface="Arial" panose="020B0604020202020204" pitchFamily="34" charset="0"/>
                <a:cs typeface="Arial" panose="020B0604020202020204" pitchFamily="34" charset="0"/>
              </a:rPr>
              <a:t>783 Other Firearms</a:t>
            </a:r>
          </a:p>
          <a:p>
            <a:pPr marL="800100" lvl="1" indent="-457200">
              <a:buFont typeface="+mj-lt"/>
              <a:buAutoNum type="alphaUcPeriod"/>
            </a:pPr>
            <a:r>
              <a:rPr lang="en-US" sz="1900" dirty="0">
                <a:latin typeface="Arial" panose="020B0604020202020204" pitchFamily="34" charset="0"/>
                <a:cs typeface="Arial" panose="020B0604020202020204" pitchFamily="34" charset="0"/>
              </a:rPr>
              <a:t>004 Contraband</a:t>
            </a:r>
          </a:p>
          <a:p>
            <a:pPr marL="800100" lvl="1" indent="-457200">
              <a:buFont typeface="+mj-lt"/>
              <a:buAutoNum type="alphaUcPeriod"/>
            </a:pPr>
            <a:r>
              <a:rPr lang="en-US" sz="1900" dirty="0">
                <a:latin typeface="Arial" panose="020B0604020202020204" pitchFamily="34" charset="0"/>
                <a:cs typeface="Arial" panose="020B0604020202020204" pitchFamily="34" charset="0"/>
              </a:rPr>
              <a:t>780 Other Weapons</a:t>
            </a:r>
          </a:p>
          <a:p>
            <a:pPr marL="800100" lvl="1" indent="-457200">
              <a:buFont typeface="+mj-lt"/>
              <a:buAutoNum type="alphaUcPeriod"/>
            </a:pPr>
            <a:r>
              <a:rPr lang="en-US" sz="1900" dirty="0">
                <a:latin typeface="Arial" panose="020B0604020202020204" pitchFamily="34" charset="0"/>
                <a:cs typeface="Arial" panose="020B0604020202020204" pitchFamily="34" charset="0"/>
              </a:rPr>
              <a:t>390 Unauthorized Device</a:t>
            </a:r>
          </a:p>
          <a:p>
            <a:endParaRPr lang="en-US" sz="1900" dirty="0"/>
          </a:p>
        </p:txBody>
      </p:sp>
    </p:spTree>
    <p:extLst>
      <p:ext uri="{BB962C8B-B14F-4D97-AF65-F5344CB8AC3E}">
        <p14:creationId xmlns:p14="http://schemas.microsoft.com/office/powerpoint/2010/main" val="948284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28650" y="365125"/>
            <a:ext cx="7886700" cy="1325563"/>
          </a:xfrm>
        </p:spPr>
        <p:txBody>
          <a:bodyPr>
            <a:normAutofit/>
          </a:bodyPr>
          <a:lstStyle/>
          <a:p>
            <a:r>
              <a:rPr lang="en-US" sz="4700" dirty="0"/>
              <a:t>Incident Management Coding</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28650" y="1929384"/>
            <a:ext cx="7886700" cy="4251960"/>
          </a:xfrm>
        </p:spPr>
        <p:txBody>
          <a:bodyPr>
            <a:normAutofit/>
          </a:bodyPr>
          <a:lstStyle/>
          <a:p>
            <a:r>
              <a:rPr lang="en-US" sz="1900" dirty="0"/>
              <a:t>Do not use students' names in the title or Suns ID.</a:t>
            </a:r>
          </a:p>
          <a:p>
            <a:r>
              <a:rPr lang="en-US" sz="1900" dirty="0"/>
              <a:t>Toy bullets, toy guns, toy cap guns, toy pellet guns should be coded as 789 Weapons-OBJ Misc. Objects. </a:t>
            </a:r>
            <a:r>
              <a:rPr lang="en-US" sz="1900" u="sng" dirty="0"/>
              <a:t>Do not code as </a:t>
            </a:r>
            <a:r>
              <a:rPr lang="en-US" sz="1900" dirty="0"/>
              <a:t>781,782,  &amp; 783.</a:t>
            </a:r>
          </a:p>
          <a:p>
            <a:r>
              <a:rPr lang="en-US" sz="1900" dirty="0"/>
              <a:t>BB Guns should be coded as 789 as Other Weapons-sub code Other Weapon-sub code 780-Other Weapons.</a:t>
            </a:r>
          </a:p>
          <a:p>
            <a:r>
              <a:rPr lang="en-US" sz="1900" dirty="0"/>
              <a:t>783-Other Firearms – examples- devices designed to expel a projectile, grenade, explosive</a:t>
            </a:r>
          </a:p>
          <a:p>
            <a:r>
              <a:rPr lang="en-US" sz="1900" dirty="0"/>
              <a:t>Fireworks should be coded as 010 Fireworks.(page 40 IM Guide)</a:t>
            </a:r>
          </a:p>
          <a:p>
            <a:r>
              <a:rPr lang="en-US" sz="1900" dirty="0"/>
              <a:t>780-Other Weapons- examples- razor blade, ice pick, Chinese star, chain, brass knuckle, billy club, stun gun, mace, tear gas, hatchet, Taser, pepper spray</a:t>
            </a:r>
          </a:p>
          <a:p>
            <a:endParaRPr lang="en-US" sz="1900" dirty="0"/>
          </a:p>
          <a:p>
            <a:pPr marL="0" indent="0">
              <a:buNone/>
            </a:pPr>
            <a:endParaRPr lang="en-US" sz="1900" dirty="0"/>
          </a:p>
        </p:txBody>
      </p:sp>
    </p:spTree>
    <p:extLst>
      <p:ext uri="{BB962C8B-B14F-4D97-AF65-F5344CB8AC3E}">
        <p14:creationId xmlns:p14="http://schemas.microsoft.com/office/powerpoint/2010/main" val="2821526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0937" y="548640"/>
            <a:ext cx="3213876" cy="5431536"/>
          </a:xfrm>
        </p:spPr>
        <p:txBody>
          <a:bodyPr>
            <a:normAutofit/>
          </a:bodyPr>
          <a:lstStyle/>
          <a:p>
            <a:r>
              <a:rPr lang="en-US" sz="4000" dirty="0"/>
              <a:t>Understanding Discipline Data</a:t>
            </a:r>
          </a:p>
        </p:txBody>
      </p:sp>
      <p:sp>
        <p:nvSpPr>
          <p:cNvPr id="3" name="Content Placeholder 2"/>
          <p:cNvSpPr>
            <a:spLocks noGrp="1"/>
          </p:cNvSpPr>
          <p:nvPr>
            <p:ph idx="1"/>
          </p:nvPr>
        </p:nvSpPr>
        <p:spPr>
          <a:xfrm>
            <a:off x="3844813" y="1027579"/>
            <a:ext cx="4804237" cy="4956048"/>
          </a:xfrm>
        </p:spPr>
        <p:txBody>
          <a:bodyPr anchor="ctr">
            <a:normAutofit/>
          </a:bodyPr>
          <a:lstStyle/>
          <a:p>
            <a:r>
              <a:rPr lang="en-US" sz="1900" dirty="0"/>
              <a:t>All discipline and truancy data must be reported in Incident Management System for the 2021-22 school year.</a:t>
            </a:r>
          </a:p>
          <a:p>
            <a:r>
              <a:rPr lang="en-US" sz="1900" dirty="0"/>
              <a:t>Security is set by groups</a:t>
            </a:r>
          </a:p>
          <a:p>
            <a:pPr lvl="1"/>
            <a:r>
              <a:rPr lang="en-US" sz="1900" dirty="0"/>
              <a:t>Discipline and Truancy</a:t>
            </a:r>
          </a:p>
          <a:p>
            <a:r>
              <a:rPr lang="en-US" sz="1900" dirty="0"/>
              <a:t>Data from Incident Management will be used to compile the state and federal reports listed above, it is critical that all data entered be reviewed and verified for accuracy.</a:t>
            </a:r>
          </a:p>
          <a:p>
            <a:r>
              <a:rPr lang="en-US" sz="1900" dirty="0"/>
              <a:t>It is important that </a:t>
            </a:r>
            <a:r>
              <a:rPr lang="en-US" sz="1900" u="sng" dirty="0"/>
              <a:t>all discipline and truancy </a:t>
            </a:r>
            <a:r>
              <a:rPr lang="en-US" sz="1900" dirty="0"/>
              <a:t>data are coded in Incident Management and </a:t>
            </a:r>
            <a:r>
              <a:rPr lang="en-US" sz="1900" u="sng" dirty="0"/>
              <a:t>not log entries</a:t>
            </a:r>
            <a:r>
              <a:rPr lang="en-US" sz="1900" dirty="0"/>
              <a:t>.</a:t>
            </a:r>
          </a:p>
          <a:p>
            <a:r>
              <a:rPr lang="en-US" sz="1900" u="sng" dirty="0"/>
              <a:t>Do not add additional codes </a:t>
            </a:r>
            <a:r>
              <a:rPr lang="en-US" sz="1900" dirty="0"/>
              <a:t>to Incident Management.  To request a new code please send an email to acoleman@ed.sc.gov.</a:t>
            </a:r>
          </a:p>
          <a:p>
            <a:pPr marL="0" indent="0">
              <a:buNone/>
            </a:pPr>
            <a:endParaRPr lang="en-US" sz="1900" dirty="0"/>
          </a:p>
          <a:p>
            <a:pPr marL="0" indent="0">
              <a:buNone/>
            </a:pPr>
            <a:endParaRPr lang="en-US" sz="1900" dirty="0"/>
          </a:p>
          <a:p>
            <a:endParaRPr lang="en-US" sz="1900" dirty="0"/>
          </a:p>
        </p:txBody>
      </p:sp>
    </p:spTree>
    <p:extLst>
      <p:ext uri="{BB962C8B-B14F-4D97-AF65-F5344CB8AC3E}">
        <p14:creationId xmlns:p14="http://schemas.microsoft.com/office/powerpoint/2010/main" val="2934429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5DBBEF-238B-476B-96AB-8AAC3224E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9161" y="639193"/>
            <a:ext cx="2678858" cy="3573516"/>
          </a:xfrm>
        </p:spPr>
        <p:txBody>
          <a:bodyPr vert="horz" lIns="91440" tIns="45720" rIns="91440" bIns="45720" rtlCol="0" anchor="b">
            <a:normAutofit/>
          </a:bodyPr>
          <a:lstStyle/>
          <a:p>
            <a:r>
              <a:rPr lang="en-US" sz="3600" kern="1200" dirty="0">
                <a:solidFill>
                  <a:schemeClr val="tx1"/>
                </a:solidFill>
                <a:latin typeface="+mj-lt"/>
                <a:ea typeface="+mj-ea"/>
                <a:cs typeface="+mj-cs"/>
              </a:rPr>
              <a:t>Incident Management Coding</a:t>
            </a:r>
          </a:p>
        </p:txBody>
      </p:sp>
      <p:sp>
        <p:nvSpPr>
          <p:cNvPr id="3" name="Content Placeholder 2"/>
          <p:cNvSpPr>
            <a:spLocks noGrp="1"/>
          </p:cNvSpPr>
          <p:nvPr>
            <p:ph idx="1"/>
          </p:nvPr>
        </p:nvSpPr>
        <p:spPr>
          <a:xfrm>
            <a:off x="479161" y="4631161"/>
            <a:ext cx="2678858" cy="1559327"/>
          </a:xfrm>
        </p:spPr>
        <p:txBody>
          <a:bodyPr vert="horz" lIns="91440" tIns="45720" rIns="91440" bIns="45720" rtlCol="0">
            <a:normAutofit/>
          </a:bodyPr>
          <a:lstStyle/>
          <a:p>
            <a:pPr marL="0" indent="0">
              <a:buNone/>
            </a:pPr>
            <a:r>
              <a:rPr lang="en-US" sz="2400" kern="1200" dirty="0">
                <a:solidFill>
                  <a:schemeClr val="tx1"/>
                </a:solidFill>
                <a:latin typeface="+mn-lt"/>
                <a:ea typeface="+mn-ea"/>
                <a:cs typeface="+mn-cs"/>
              </a:rPr>
              <a:t>Weapon Coding-Adding Object</a:t>
            </a:r>
          </a:p>
        </p:txBody>
      </p:sp>
      <p:sp>
        <p:nvSpPr>
          <p:cNvPr id="1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58" y="4409267"/>
            <a:ext cx="2441321" cy="18288"/>
          </a:xfrm>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 name="connsiteX0" fmla="*/ 0 w 2441321"/>
              <a:gd name="connsiteY0" fmla="*/ 0 h 18288"/>
              <a:gd name="connsiteX1" fmla="*/ 585917 w 2441321"/>
              <a:gd name="connsiteY1" fmla="*/ 0 h 18288"/>
              <a:gd name="connsiteX2" fmla="*/ 1123008 w 2441321"/>
              <a:gd name="connsiteY2" fmla="*/ 0 h 18288"/>
              <a:gd name="connsiteX3" fmla="*/ 1782164 w 2441321"/>
              <a:gd name="connsiteY3" fmla="*/ 0 h 18288"/>
              <a:gd name="connsiteX4" fmla="*/ 2441321 w 2441321"/>
              <a:gd name="connsiteY4" fmla="*/ 0 h 18288"/>
              <a:gd name="connsiteX5" fmla="*/ 2441321 w 2441321"/>
              <a:gd name="connsiteY5" fmla="*/ 18288 h 18288"/>
              <a:gd name="connsiteX6" fmla="*/ 1879817 w 2441321"/>
              <a:gd name="connsiteY6" fmla="*/ 18288 h 18288"/>
              <a:gd name="connsiteX7" fmla="*/ 1318313 w 2441321"/>
              <a:gd name="connsiteY7" fmla="*/ 18288 h 18288"/>
              <a:gd name="connsiteX8" fmla="*/ 659157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80302" y="-6619"/>
                  <a:pt x="363201" y="4913"/>
                  <a:pt x="585917" y="0"/>
                </a:cubicBezTo>
                <a:cubicBezTo>
                  <a:pt x="832357" y="-10107"/>
                  <a:pt x="996738" y="-34312"/>
                  <a:pt x="1196247" y="0"/>
                </a:cubicBezTo>
                <a:cubicBezTo>
                  <a:pt x="1357180" y="16623"/>
                  <a:pt x="1575042" y="-11041"/>
                  <a:pt x="1806578" y="0"/>
                </a:cubicBezTo>
                <a:cubicBezTo>
                  <a:pt x="2016334" y="246"/>
                  <a:pt x="2239353" y="-8732"/>
                  <a:pt x="2441321" y="0"/>
                </a:cubicBezTo>
                <a:cubicBezTo>
                  <a:pt x="2441188" y="8366"/>
                  <a:pt x="2440365" y="10017"/>
                  <a:pt x="2441321" y="18288"/>
                </a:cubicBezTo>
                <a:cubicBezTo>
                  <a:pt x="2159375" y="49009"/>
                  <a:pt x="2054495" y="45666"/>
                  <a:pt x="1830991" y="18288"/>
                </a:cubicBezTo>
                <a:cubicBezTo>
                  <a:pt x="1615846" y="7509"/>
                  <a:pt x="1521674" y="-5422"/>
                  <a:pt x="1269487" y="18288"/>
                </a:cubicBezTo>
                <a:cubicBezTo>
                  <a:pt x="1019660" y="53960"/>
                  <a:pt x="886911" y="42351"/>
                  <a:pt x="707983" y="18288"/>
                </a:cubicBezTo>
                <a:cubicBezTo>
                  <a:pt x="523434" y="27321"/>
                  <a:pt x="307885" y="34316"/>
                  <a:pt x="0" y="18288"/>
                </a:cubicBezTo>
                <a:cubicBezTo>
                  <a:pt x="-595" y="11182"/>
                  <a:pt x="-5" y="6307"/>
                  <a:pt x="0" y="0"/>
                </a:cubicBezTo>
                <a:close/>
              </a:path>
              <a:path w="2441321" h="18288" stroke="0" extrusionOk="0">
                <a:moveTo>
                  <a:pt x="0" y="0"/>
                </a:moveTo>
                <a:cubicBezTo>
                  <a:pt x="212126" y="-10265"/>
                  <a:pt x="442910" y="-11728"/>
                  <a:pt x="585917" y="0"/>
                </a:cubicBezTo>
                <a:cubicBezTo>
                  <a:pt x="724579" y="21751"/>
                  <a:pt x="879365" y="-33198"/>
                  <a:pt x="1123008" y="0"/>
                </a:cubicBezTo>
                <a:cubicBezTo>
                  <a:pt x="1377247" y="11220"/>
                  <a:pt x="1597861" y="-34280"/>
                  <a:pt x="1782164" y="0"/>
                </a:cubicBezTo>
                <a:cubicBezTo>
                  <a:pt x="1975975" y="-3055"/>
                  <a:pt x="2116392" y="-15531"/>
                  <a:pt x="2441321" y="0"/>
                </a:cubicBezTo>
                <a:cubicBezTo>
                  <a:pt x="2441666" y="6144"/>
                  <a:pt x="2441358" y="10525"/>
                  <a:pt x="2441321" y="18288"/>
                </a:cubicBezTo>
                <a:cubicBezTo>
                  <a:pt x="2180658" y="18322"/>
                  <a:pt x="2084222" y="5934"/>
                  <a:pt x="1879817" y="18288"/>
                </a:cubicBezTo>
                <a:cubicBezTo>
                  <a:pt x="1668182" y="16222"/>
                  <a:pt x="1551159" y="-6477"/>
                  <a:pt x="1318313" y="18288"/>
                </a:cubicBezTo>
                <a:cubicBezTo>
                  <a:pt x="1059871" y="56395"/>
                  <a:pt x="901959" y="23831"/>
                  <a:pt x="659157" y="18288"/>
                </a:cubicBezTo>
                <a:cubicBezTo>
                  <a:pt x="444692" y="28483"/>
                  <a:pt x="245032" y="39882"/>
                  <a:pt x="0" y="18288"/>
                </a:cubicBezTo>
                <a:cubicBezTo>
                  <a:pt x="-11" y="10485"/>
                  <a:pt x="-221" y="3288"/>
                  <a:pt x="0" y="0"/>
                </a:cubicBezTo>
                <a:close/>
              </a:path>
              <a:path w="2441321" h="18288" fill="none" stroke="0" extrusionOk="0">
                <a:moveTo>
                  <a:pt x="0" y="0"/>
                </a:moveTo>
                <a:cubicBezTo>
                  <a:pt x="265389" y="-22361"/>
                  <a:pt x="344845" y="-65"/>
                  <a:pt x="585917" y="0"/>
                </a:cubicBezTo>
                <a:cubicBezTo>
                  <a:pt x="858472" y="13102"/>
                  <a:pt x="949265" y="-8078"/>
                  <a:pt x="1196247" y="0"/>
                </a:cubicBezTo>
                <a:cubicBezTo>
                  <a:pt x="1379248" y="30707"/>
                  <a:pt x="1585336" y="24963"/>
                  <a:pt x="1806578" y="0"/>
                </a:cubicBezTo>
                <a:cubicBezTo>
                  <a:pt x="1986731" y="-19207"/>
                  <a:pt x="2264933" y="16601"/>
                  <a:pt x="2441321" y="0"/>
                </a:cubicBezTo>
                <a:cubicBezTo>
                  <a:pt x="2441440" y="8687"/>
                  <a:pt x="2440452" y="9944"/>
                  <a:pt x="2441321" y="18288"/>
                </a:cubicBezTo>
                <a:cubicBezTo>
                  <a:pt x="2149099" y="27348"/>
                  <a:pt x="2027305" y="56470"/>
                  <a:pt x="1830991" y="18288"/>
                </a:cubicBezTo>
                <a:cubicBezTo>
                  <a:pt x="1614571" y="-18764"/>
                  <a:pt x="1500998" y="10727"/>
                  <a:pt x="1269487" y="18288"/>
                </a:cubicBezTo>
                <a:cubicBezTo>
                  <a:pt x="1042399" y="37834"/>
                  <a:pt x="927922" y="45822"/>
                  <a:pt x="707983" y="18288"/>
                </a:cubicBezTo>
                <a:cubicBezTo>
                  <a:pt x="502575" y="-5380"/>
                  <a:pt x="350393" y="34499"/>
                  <a:pt x="0" y="18288"/>
                </a:cubicBezTo>
                <a:cubicBezTo>
                  <a:pt x="-394" y="12154"/>
                  <a:pt x="907" y="6688"/>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xmlns="" sd="1219033472">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73217" y="-17533"/>
                          <a:pt x="355785" y="-4171"/>
                          <a:pt x="585917" y="0"/>
                        </a:cubicBezTo>
                        <a:cubicBezTo>
                          <a:pt x="816049" y="4171"/>
                          <a:pt x="991446" y="-9419"/>
                          <a:pt x="1196247" y="0"/>
                        </a:cubicBezTo>
                        <a:cubicBezTo>
                          <a:pt x="1401048" y="9419"/>
                          <a:pt x="1589984" y="-731"/>
                          <a:pt x="1806578" y="0"/>
                        </a:cubicBezTo>
                        <a:cubicBezTo>
                          <a:pt x="2023172" y="731"/>
                          <a:pt x="2247754" y="8393"/>
                          <a:pt x="2441321" y="0"/>
                        </a:cubicBezTo>
                        <a:cubicBezTo>
                          <a:pt x="2441167" y="8655"/>
                          <a:pt x="2440437" y="9975"/>
                          <a:pt x="2441321" y="18288"/>
                        </a:cubicBezTo>
                        <a:cubicBezTo>
                          <a:pt x="2169723" y="30506"/>
                          <a:pt x="2045712" y="39140"/>
                          <a:pt x="1830991" y="18288"/>
                        </a:cubicBezTo>
                        <a:cubicBezTo>
                          <a:pt x="1616270" y="-2564"/>
                          <a:pt x="1505876" y="3949"/>
                          <a:pt x="1269487" y="18288"/>
                        </a:cubicBezTo>
                        <a:cubicBezTo>
                          <a:pt x="1033098" y="32627"/>
                          <a:pt x="908661" y="41191"/>
                          <a:pt x="707983" y="18288"/>
                        </a:cubicBezTo>
                        <a:cubicBezTo>
                          <a:pt x="507305" y="-4615"/>
                          <a:pt x="333592" y="20759"/>
                          <a:pt x="0" y="18288"/>
                        </a:cubicBezTo>
                        <a:cubicBezTo>
                          <a:pt x="-688" y="11716"/>
                          <a:pt x="875" y="6357"/>
                          <a:pt x="0" y="0"/>
                        </a:cubicBezTo>
                        <a:close/>
                      </a:path>
                      <a:path w="2441321" h="18288" stroke="0" extrusionOk="0">
                        <a:moveTo>
                          <a:pt x="0" y="0"/>
                        </a:moveTo>
                        <a:cubicBezTo>
                          <a:pt x="207071" y="-14617"/>
                          <a:pt x="444194" y="-15606"/>
                          <a:pt x="585917" y="0"/>
                        </a:cubicBezTo>
                        <a:cubicBezTo>
                          <a:pt x="727640" y="15606"/>
                          <a:pt x="904326" y="-79"/>
                          <a:pt x="1123008" y="0"/>
                        </a:cubicBezTo>
                        <a:cubicBezTo>
                          <a:pt x="1341690" y="79"/>
                          <a:pt x="1600014" y="10401"/>
                          <a:pt x="1782164" y="0"/>
                        </a:cubicBezTo>
                        <a:cubicBezTo>
                          <a:pt x="1964314" y="-10401"/>
                          <a:pt x="2143537" y="-21488"/>
                          <a:pt x="2441321" y="0"/>
                        </a:cubicBezTo>
                        <a:cubicBezTo>
                          <a:pt x="2441735" y="5928"/>
                          <a:pt x="2441551" y="11133"/>
                          <a:pt x="2441321" y="18288"/>
                        </a:cubicBezTo>
                        <a:cubicBezTo>
                          <a:pt x="2166745" y="28773"/>
                          <a:pt x="2078726" y="15476"/>
                          <a:pt x="1879817" y="18288"/>
                        </a:cubicBezTo>
                        <a:cubicBezTo>
                          <a:pt x="1680908" y="21100"/>
                          <a:pt x="1548770" y="-4127"/>
                          <a:pt x="1318313" y="18288"/>
                        </a:cubicBezTo>
                        <a:cubicBezTo>
                          <a:pt x="1087856" y="40703"/>
                          <a:pt x="894613" y="3927"/>
                          <a:pt x="659157" y="18288"/>
                        </a:cubicBezTo>
                        <a:cubicBezTo>
                          <a:pt x="423701" y="32649"/>
                          <a:pt x="246611" y="33975"/>
                          <a:pt x="0" y="18288"/>
                        </a:cubicBezTo>
                        <a:cubicBezTo>
                          <a:pt x="-348" y="10388"/>
                          <a:pt x="-12" y="396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PowerSchool adding and object screenshot"/>
          <p:cNvPicPr/>
          <p:nvPr/>
        </p:nvPicPr>
        <p:blipFill>
          <a:blip r:embed="rId2"/>
          <a:stretch>
            <a:fillRect/>
          </a:stretch>
        </p:blipFill>
        <p:spPr>
          <a:xfrm>
            <a:off x="3490722" y="1400058"/>
            <a:ext cx="5410962" cy="4030452"/>
          </a:xfrm>
          <a:prstGeom prst="rect">
            <a:avLst/>
          </a:prstGeom>
        </p:spPr>
      </p:pic>
    </p:spTree>
    <p:extLst>
      <p:ext uri="{BB962C8B-B14F-4D97-AF65-F5344CB8AC3E}">
        <p14:creationId xmlns:p14="http://schemas.microsoft.com/office/powerpoint/2010/main" val="526860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Weapon Coding-Misc. Object</a:t>
            </a:r>
          </a:p>
        </p:txBody>
      </p:sp>
      <p:sp>
        <p:nvSpPr>
          <p:cNvPr id="4" name="Content Placeholder 3"/>
          <p:cNvSpPr>
            <a:spLocks noGrp="1"/>
          </p:cNvSpPr>
          <p:nvPr>
            <p:ph idx="1"/>
          </p:nvPr>
        </p:nvSpPr>
        <p:spPr/>
        <p:txBody>
          <a:bodyPr/>
          <a:lstStyle/>
          <a:p>
            <a:r>
              <a:rPr lang="en-US" dirty="0"/>
              <a:t>Adding Misc. Object</a:t>
            </a:r>
          </a:p>
        </p:txBody>
      </p:sp>
      <p:pic>
        <p:nvPicPr>
          <p:cNvPr id="6" name="Picture 2" descr="Misc. object PowerSchool screenshot coding in incident management"/>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95400" y="3200400"/>
            <a:ext cx="6067425" cy="305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7980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700" dirty="0"/>
              <a:t>Incident Management Coding</a:t>
            </a:r>
          </a:p>
        </p:txBody>
      </p:sp>
      <p:sp>
        <p:nvSpPr>
          <p:cNvPr id="3" name="Content Placeholder 2"/>
          <p:cNvSpPr>
            <a:spLocks noGrp="1"/>
          </p:cNvSpPr>
          <p:nvPr>
            <p:ph idx="1"/>
          </p:nvPr>
        </p:nvSpPr>
        <p:spPr>
          <a:xfrm>
            <a:off x="628650" y="1929384"/>
            <a:ext cx="7886700" cy="4251960"/>
          </a:xfrm>
        </p:spPr>
        <p:txBody>
          <a:bodyPr>
            <a:normAutofit lnSpcReduction="10000"/>
          </a:bodyPr>
          <a:lstStyle/>
          <a:p>
            <a:r>
              <a:rPr lang="en-US" sz="1800" dirty="0"/>
              <a:t>All SUX-Pending Expulsion should be resolved before the 180</a:t>
            </a:r>
            <a:r>
              <a:rPr lang="en-US" sz="1800" baseline="30000" dirty="0"/>
              <a:t>th</a:t>
            </a:r>
            <a:r>
              <a:rPr lang="en-US" sz="1800" dirty="0"/>
              <a:t> day reporting (Expulsion, Alternative School, OSS, Overturn Expulsion or other outcome).</a:t>
            </a:r>
          </a:p>
          <a:p>
            <a:r>
              <a:rPr lang="en-US" sz="1800" dirty="0"/>
              <a:t>All SPC-Pending Parent Conference should be resolved and updated before the 180</a:t>
            </a:r>
            <a:r>
              <a:rPr lang="en-US" sz="1800" baseline="30000" dirty="0"/>
              <a:t>th</a:t>
            </a:r>
            <a:r>
              <a:rPr lang="en-US" sz="1800" dirty="0"/>
              <a:t> day reporting.</a:t>
            </a:r>
          </a:p>
          <a:p>
            <a:r>
              <a:rPr lang="en-US" sz="1800" dirty="0"/>
              <a:t>When coding 789 Weapons you must coded a sub code and action taken. (Subcodes 780,781, 782, 783, 784, 785, &amp; 786)</a:t>
            </a:r>
          </a:p>
          <a:p>
            <a:r>
              <a:rPr lang="en-US" sz="1800" dirty="0"/>
              <a:t>All weapons incidents must have a final action. All of the following are weapons incident:</a:t>
            </a:r>
          </a:p>
          <a:p>
            <a:pPr lvl="1"/>
            <a:r>
              <a:rPr lang="en-US" dirty="0"/>
              <a:t>781-Handguns</a:t>
            </a:r>
          </a:p>
          <a:p>
            <a:pPr lvl="1"/>
            <a:r>
              <a:rPr lang="en-US" dirty="0"/>
              <a:t>782-Rifles</a:t>
            </a:r>
          </a:p>
          <a:p>
            <a:pPr lvl="1"/>
            <a:r>
              <a:rPr lang="en-US" dirty="0"/>
              <a:t>783-Other Firearms</a:t>
            </a:r>
          </a:p>
          <a:p>
            <a:pPr marL="114300" indent="0">
              <a:buNone/>
            </a:pPr>
            <a:r>
              <a:rPr lang="en-US" sz="1800" dirty="0"/>
              <a:t>Please note that a call to parent is not a final action for the incidents listed above.</a:t>
            </a:r>
          </a:p>
          <a:p>
            <a:r>
              <a:rPr lang="en-US" sz="1800" dirty="0"/>
              <a:t>Summer Incidents occurring after July 1</a:t>
            </a:r>
            <a:r>
              <a:rPr lang="en-US" sz="1800" baseline="30000" dirty="0"/>
              <a:t>st</a:t>
            </a:r>
            <a:r>
              <a:rPr lang="en-US" sz="1800" dirty="0"/>
              <a:t> that results in a school removal for the 2020-21 school year, will be reported in the 2021-22 school year data collection.</a:t>
            </a:r>
          </a:p>
          <a:p>
            <a:endParaRPr lang="en-US" sz="1800" dirty="0"/>
          </a:p>
          <a:p>
            <a:endParaRPr lang="en-US" sz="1800" dirty="0"/>
          </a:p>
        </p:txBody>
      </p:sp>
    </p:spTree>
    <p:extLst>
      <p:ext uri="{BB962C8B-B14F-4D97-AF65-F5344CB8AC3E}">
        <p14:creationId xmlns:p14="http://schemas.microsoft.com/office/powerpoint/2010/main" val="4025574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72D1-F1E1-4614-BFC3-25CCB86E3F9C}"/>
              </a:ext>
            </a:extLst>
          </p:cNvPr>
          <p:cNvSpPr>
            <a:spLocks noGrp="1"/>
          </p:cNvSpPr>
          <p:nvPr>
            <p:ph type="title"/>
          </p:nvPr>
        </p:nvSpPr>
        <p:spPr/>
        <p:txBody>
          <a:bodyPr>
            <a:normAutofit/>
          </a:bodyPr>
          <a:lstStyle/>
          <a:p>
            <a:r>
              <a:rPr lang="en-US" sz="4300" dirty="0"/>
              <a:t>Discipline Scenario-Poll Question</a:t>
            </a:r>
          </a:p>
        </p:txBody>
      </p:sp>
      <p:sp>
        <p:nvSpPr>
          <p:cNvPr id="3" name="Content Placeholder 2">
            <a:extLst>
              <a:ext uri="{FF2B5EF4-FFF2-40B4-BE49-F238E27FC236}">
                <a16:creationId xmlns:a16="http://schemas.microsoft.com/office/drawing/2014/main" id="{3013FFF5-CD48-44F5-AD81-01F669E03C44}"/>
              </a:ext>
            </a:extLst>
          </p:cNvPr>
          <p:cNvSpPr>
            <a:spLocks noGrp="1"/>
          </p:cNvSpPr>
          <p:nvPr>
            <p:ph idx="1"/>
          </p:nvPr>
        </p:nvSpPr>
        <p:spPr>
          <a:xfrm>
            <a:off x="628650" y="1929384"/>
            <a:ext cx="7886700" cy="4251960"/>
          </a:xfrm>
        </p:spPr>
        <p:txBody>
          <a:bodyPr>
            <a:normAutofit/>
          </a:bodyPr>
          <a:lstStyle/>
          <a:p>
            <a:pPr marL="0" indent="0">
              <a:buNone/>
            </a:pPr>
            <a:r>
              <a:rPr lang="en-US" sz="1900" dirty="0">
                <a:latin typeface="Arial" panose="020B0604020202020204" pitchFamily="34" charset="0"/>
                <a:cs typeface="Arial" panose="020B0604020202020204" pitchFamily="34" charset="0"/>
              </a:rPr>
              <a:t>Scenario 4: </a:t>
            </a:r>
            <a:r>
              <a:rPr lang="en-US" sz="1900" dirty="0"/>
              <a:t>If a student receives a discipline referral and is sent home for the day by the principal/assistant principal? </a:t>
            </a:r>
          </a:p>
          <a:p>
            <a:pPr marL="0" indent="0">
              <a:buNone/>
            </a:pPr>
            <a:endParaRPr lang="en-US" sz="1900" dirty="0"/>
          </a:p>
          <a:p>
            <a:pPr marL="0" indent="0">
              <a:buNone/>
            </a:pPr>
            <a:r>
              <a:rPr lang="en-US" sz="1900" dirty="0"/>
              <a:t>How should this student be coded in PowerSchool?</a:t>
            </a:r>
          </a:p>
          <a:p>
            <a:pPr marL="0" indent="0">
              <a:buNone/>
            </a:pPr>
            <a:endParaRPr lang="en-US" sz="1900" dirty="0"/>
          </a:p>
          <a:p>
            <a:pPr marL="800100" lvl="1" indent="-457200">
              <a:buFont typeface="+mj-lt"/>
              <a:buAutoNum type="alphaUcPeriod"/>
            </a:pPr>
            <a:r>
              <a:rPr lang="en-US" sz="1900" dirty="0">
                <a:latin typeface="Arial" panose="020B0604020202020204" pitchFamily="34" charset="0"/>
                <a:cs typeface="Arial" panose="020B0604020202020204" pitchFamily="34" charset="0"/>
              </a:rPr>
              <a:t>Excused absence</a:t>
            </a:r>
          </a:p>
          <a:p>
            <a:pPr marL="800100" lvl="1" indent="-457200">
              <a:buFont typeface="+mj-lt"/>
              <a:buAutoNum type="alphaUcPeriod"/>
            </a:pPr>
            <a:r>
              <a:rPr lang="en-US" sz="1900" dirty="0">
                <a:latin typeface="Arial" panose="020B0604020202020204" pitchFamily="34" charset="0"/>
                <a:cs typeface="Arial" panose="020B0604020202020204" pitchFamily="34" charset="0"/>
              </a:rPr>
              <a:t>OSS and Incident Coded as an OSS</a:t>
            </a:r>
          </a:p>
          <a:p>
            <a:pPr marL="800100" lvl="1" indent="-457200">
              <a:buFont typeface="+mj-lt"/>
              <a:buAutoNum type="alphaUcPeriod"/>
            </a:pPr>
            <a:r>
              <a:rPr lang="en-US" sz="1900" dirty="0">
                <a:latin typeface="Arial" panose="020B0604020202020204" pitchFamily="34" charset="0"/>
                <a:cs typeface="Arial" panose="020B0604020202020204" pitchFamily="34" charset="0"/>
              </a:rPr>
              <a:t>Unexcused absence</a:t>
            </a:r>
          </a:p>
          <a:p>
            <a:pPr marL="800100" lvl="1" indent="-457200">
              <a:buFont typeface="+mj-lt"/>
              <a:buAutoNum type="alphaUcPeriod"/>
            </a:pPr>
            <a:r>
              <a:rPr lang="en-US" sz="1900" dirty="0">
                <a:latin typeface="Arial" panose="020B0604020202020204" pitchFamily="34" charset="0"/>
                <a:cs typeface="Arial" panose="020B0604020202020204" pitchFamily="34" charset="0"/>
              </a:rPr>
              <a:t>OSS</a:t>
            </a:r>
          </a:p>
          <a:p>
            <a:pPr marL="800100" lvl="1" indent="-457200">
              <a:buFont typeface="+mj-lt"/>
              <a:buAutoNum type="alphaUcPeriod"/>
            </a:pPr>
            <a:endParaRPr lang="en-US" sz="1900" dirty="0">
              <a:latin typeface="Arial" panose="020B0604020202020204" pitchFamily="34" charset="0"/>
              <a:cs typeface="Arial" panose="020B0604020202020204" pitchFamily="34" charset="0"/>
            </a:endParaRPr>
          </a:p>
          <a:p>
            <a:endParaRPr lang="en-US" sz="1900" dirty="0"/>
          </a:p>
        </p:txBody>
      </p:sp>
    </p:spTree>
    <p:extLst>
      <p:ext uri="{BB962C8B-B14F-4D97-AF65-F5344CB8AC3E}">
        <p14:creationId xmlns:p14="http://schemas.microsoft.com/office/powerpoint/2010/main" val="2578662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Association</a:t>
            </a:r>
          </a:p>
        </p:txBody>
      </p:sp>
      <p:sp>
        <p:nvSpPr>
          <p:cNvPr id="5" name="TextBox 4"/>
          <p:cNvSpPr txBox="1"/>
          <p:nvPr/>
        </p:nvSpPr>
        <p:spPr>
          <a:xfrm>
            <a:off x="1166446" y="5662246"/>
            <a:ext cx="7063154" cy="707886"/>
          </a:xfrm>
          <a:prstGeom prst="rect">
            <a:avLst/>
          </a:prstGeom>
          <a:noFill/>
        </p:spPr>
        <p:txBody>
          <a:bodyPr wrap="square" rtlCol="0">
            <a:spAutoFit/>
          </a:bodyPr>
          <a:lstStyle/>
          <a:p>
            <a:r>
              <a:rPr lang="en-US" sz="2000" b="1" dirty="0">
                <a:solidFill>
                  <a:srgbClr val="FF0000"/>
                </a:solidFill>
              </a:rPr>
              <a:t>Actions must be associated with the Behavior for the removal and duration to generate on reports and the IM Query.</a:t>
            </a:r>
          </a:p>
        </p:txBody>
      </p:sp>
      <p:sp>
        <p:nvSpPr>
          <p:cNvPr id="6" name="5-Point Star 5">
            <a:extLst>
              <a:ext uri="{C183D7F6-B498-43B3-948B-1728B52AA6E4}">
                <adec:decorative xmlns:adec="http://schemas.microsoft.com/office/drawing/2017/decorative" xmlns="" val="1"/>
              </a:ext>
            </a:extLst>
          </p:cNvPr>
          <p:cNvSpPr/>
          <p:nvPr/>
        </p:nvSpPr>
        <p:spPr>
          <a:xfrm>
            <a:off x="533400" y="5638800"/>
            <a:ext cx="633046" cy="646331"/>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Content Placeholder 3" descr="PowerSchool Incident Screenshot for an Truancy incident">
            <a:extLst>
              <a:ext uri="{FF2B5EF4-FFF2-40B4-BE49-F238E27FC236}">
                <a16:creationId xmlns:a16="http://schemas.microsoft.com/office/drawing/2014/main" id="{2A6702F0-080D-4664-B3AA-F2F0AE489BCC}"/>
              </a:ext>
            </a:extLst>
          </p:cNvPr>
          <p:cNvPicPr>
            <a:picLocks noGrp="1" noChangeAspect="1"/>
          </p:cNvPicPr>
          <p:nvPr>
            <p:ph idx="1"/>
          </p:nvPr>
        </p:nvPicPr>
        <p:blipFill>
          <a:blip r:embed="rId3"/>
          <a:stretch>
            <a:fillRect/>
          </a:stretch>
        </p:blipFill>
        <p:spPr>
          <a:xfrm>
            <a:off x="648982" y="1803633"/>
            <a:ext cx="7846035" cy="3858613"/>
          </a:xfrm>
          <a:prstGeom prst="rect">
            <a:avLst/>
          </a:prstGeom>
        </p:spPr>
      </p:pic>
    </p:spTree>
    <p:extLst>
      <p:ext uri="{BB962C8B-B14F-4D97-AF65-F5344CB8AC3E}">
        <p14:creationId xmlns:p14="http://schemas.microsoft.com/office/powerpoint/2010/main" val="3505871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a:t>Understanding Discipline Data-Data Review Tools</a:t>
            </a:r>
          </a:p>
        </p:txBody>
      </p:sp>
      <p:graphicFrame>
        <p:nvGraphicFramePr>
          <p:cNvPr id="4" name="Content Placeholder 3">
            <a:extLs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2624546609"/>
              </p:ext>
            </p:extLst>
          </p:nvPr>
        </p:nvGraphicFramePr>
        <p:xfrm>
          <a:off x="628650" y="2228087"/>
          <a:ext cx="78867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21873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B5EC9-7C92-4009-9E69-237A6FA6BC20}"/>
              </a:ext>
            </a:extLst>
          </p:cNvPr>
          <p:cNvSpPr>
            <a:spLocks noGrp="1"/>
          </p:cNvSpPr>
          <p:nvPr>
            <p:ph type="title"/>
          </p:nvPr>
        </p:nvSpPr>
        <p:spPr/>
        <p:txBody>
          <a:bodyPr>
            <a:normAutofit/>
          </a:bodyPr>
          <a:lstStyle/>
          <a:p>
            <a:r>
              <a:rPr lang="en-US" sz="4700" dirty="0"/>
              <a:t>ADT Reports</a:t>
            </a:r>
          </a:p>
        </p:txBody>
      </p:sp>
      <p:sp>
        <p:nvSpPr>
          <p:cNvPr id="3" name="Content Placeholder 2">
            <a:extLst>
              <a:ext uri="{FF2B5EF4-FFF2-40B4-BE49-F238E27FC236}">
                <a16:creationId xmlns:a16="http://schemas.microsoft.com/office/drawing/2014/main" id="{963294AB-4E84-4A56-8842-7CA66443B0C5}"/>
              </a:ext>
            </a:extLst>
          </p:cNvPr>
          <p:cNvSpPr>
            <a:spLocks noGrp="1"/>
          </p:cNvSpPr>
          <p:nvPr>
            <p:ph idx="1"/>
          </p:nvPr>
        </p:nvSpPr>
        <p:spPr>
          <a:xfrm>
            <a:off x="628650" y="1929384"/>
            <a:ext cx="7886700" cy="4251960"/>
          </a:xfrm>
        </p:spPr>
        <p:txBody>
          <a:bodyPr>
            <a:normAutofit/>
          </a:bodyPr>
          <a:lstStyle/>
          <a:p>
            <a:r>
              <a:rPr lang="en-US" sz="1900" dirty="0"/>
              <a:t>Please review </a:t>
            </a:r>
          </a:p>
          <a:p>
            <a:pPr lvl="1"/>
            <a:r>
              <a:rPr lang="en-US" sz="1900" dirty="0"/>
              <a:t>Truancy Numbers</a:t>
            </a:r>
          </a:p>
          <a:p>
            <a:pPr lvl="1"/>
            <a:r>
              <a:rPr lang="en-US" sz="1900" dirty="0"/>
              <a:t>Suspension/Expulsion Numbers</a:t>
            </a:r>
          </a:p>
          <a:p>
            <a:pPr lvl="1"/>
            <a:r>
              <a:rPr lang="en-US" sz="1900" dirty="0"/>
              <a:t>ISS Reports</a:t>
            </a:r>
          </a:p>
          <a:p>
            <a:pPr lvl="1"/>
            <a:r>
              <a:rPr lang="en-US" sz="1900" dirty="0"/>
              <a:t>Call to Law Enforcement/ Arrest Numbers</a:t>
            </a:r>
          </a:p>
          <a:p>
            <a:pPr lvl="1"/>
            <a:r>
              <a:rPr lang="en-US" sz="1900" dirty="0"/>
              <a:t>Review Error Report</a:t>
            </a:r>
          </a:p>
          <a:p>
            <a:pPr lvl="1"/>
            <a:r>
              <a:rPr lang="en-US" sz="1900" dirty="0"/>
              <a:t>Chronic Absenteeism-Numbers of Days Students are Suspended</a:t>
            </a:r>
          </a:p>
          <a:p>
            <a:pPr lvl="1"/>
            <a:endParaRPr lang="en-US" sz="1900" dirty="0"/>
          </a:p>
        </p:txBody>
      </p:sp>
    </p:spTree>
    <p:extLst>
      <p:ext uri="{BB962C8B-B14F-4D97-AF65-F5344CB8AC3E}">
        <p14:creationId xmlns:p14="http://schemas.microsoft.com/office/powerpoint/2010/main" val="4678197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Reviewing Incident Data Reports-</a:t>
            </a:r>
            <a:br>
              <a:rPr lang="en-US" dirty="0"/>
            </a:br>
            <a:r>
              <a:rPr lang="en-US" dirty="0"/>
              <a:t>Report with Errors</a:t>
            </a:r>
          </a:p>
        </p:txBody>
      </p:sp>
      <p:sp>
        <p:nvSpPr>
          <p:cNvPr id="6" name="TextBox 5"/>
          <p:cNvSpPr txBox="1"/>
          <p:nvPr/>
        </p:nvSpPr>
        <p:spPr>
          <a:xfrm>
            <a:off x="436880" y="2096869"/>
            <a:ext cx="8343900" cy="646331"/>
          </a:xfrm>
          <a:prstGeom prst="rect">
            <a:avLst/>
          </a:prstGeom>
          <a:noFill/>
        </p:spPr>
        <p:txBody>
          <a:bodyPr wrap="square" rtlCol="0">
            <a:spAutoFit/>
          </a:bodyPr>
          <a:lstStyle/>
          <a:p>
            <a:r>
              <a:rPr lang="en-US" dirty="0"/>
              <a:t>Errors must be corrected in PowerSchool during the 45</a:t>
            </a:r>
            <a:r>
              <a:rPr lang="en-US" baseline="30000" dirty="0"/>
              <a:t>th</a:t>
            </a:r>
            <a:r>
              <a:rPr lang="en-US" dirty="0"/>
              <a:t>, 90</a:t>
            </a:r>
            <a:r>
              <a:rPr lang="en-US" baseline="30000" dirty="0"/>
              <a:t>th</a:t>
            </a:r>
            <a:r>
              <a:rPr lang="en-US" dirty="0"/>
              <a:t>, 135</a:t>
            </a:r>
            <a:r>
              <a:rPr lang="en-US" baseline="30000" dirty="0"/>
              <a:t>th</a:t>
            </a:r>
            <a:r>
              <a:rPr lang="en-US" dirty="0"/>
              <a:t>, and 180</a:t>
            </a:r>
            <a:r>
              <a:rPr lang="en-US" baseline="30000" dirty="0"/>
              <a:t>th</a:t>
            </a:r>
            <a:r>
              <a:rPr lang="en-US" dirty="0"/>
              <a:t> submission</a:t>
            </a:r>
          </a:p>
        </p:txBody>
      </p:sp>
      <p:pic>
        <p:nvPicPr>
          <p:cNvPr id="3087" name="Picture 15" descr="Excel screenshot of ADT errors.">
            <a:extLst>
              <a:ext uri="{FF2B5EF4-FFF2-40B4-BE49-F238E27FC236}">
                <a16:creationId xmlns:a16="http://schemas.microsoft.com/office/drawing/2014/main" id="{BE225A8F-4340-48B4-9EEE-9CD69D608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2743200"/>
            <a:ext cx="8458200"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18428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Reviewing Incident Data Reports&#10;Report without Errors excel spreedsheet"/>
          <p:cNvSpPr>
            <a:spLocks noGrp="1"/>
          </p:cNvSpPr>
          <p:nvPr>
            <p:ph type="title"/>
          </p:nvPr>
        </p:nvSpPr>
        <p:spPr/>
        <p:txBody>
          <a:bodyPr>
            <a:normAutofit/>
          </a:bodyPr>
          <a:lstStyle/>
          <a:p>
            <a:pPr>
              <a:defRPr/>
            </a:pPr>
            <a:r>
              <a:rPr lang="en-US" dirty="0"/>
              <a:t>Reviewing Incident Data Reports</a:t>
            </a:r>
            <a:br>
              <a:rPr lang="en-US" dirty="0"/>
            </a:br>
            <a:r>
              <a:rPr lang="en-US" dirty="0"/>
              <a:t>Report without Errors</a:t>
            </a:r>
          </a:p>
        </p:txBody>
      </p:sp>
      <p:pic>
        <p:nvPicPr>
          <p:cNvPr id="33795" name="Picture 2" descr="Excel Screensh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400" y="2102142"/>
            <a:ext cx="76962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C183D7F6-B498-43B3-948B-1728B52AA6E4}">
                <adec:decorative xmlns:adec="http://schemas.microsoft.com/office/drawing/2017/decorative" xmlns=""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59817" y="4191000"/>
            <a:ext cx="2583783" cy="2064224"/>
          </a:xfrm>
          <a:prstGeom prst="rect">
            <a:avLst/>
          </a:prstGeom>
        </p:spPr>
      </p:pic>
    </p:spTree>
    <p:extLst>
      <p:ext uri="{BB962C8B-B14F-4D97-AF65-F5344CB8AC3E}">
        <p14:creationId xmlns:p14="http://schemas.microsoft.com/office/powerpoint/2010/main" val="3677529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CED4D40-4B67-4331-AC48-79B82B4A47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p:cNvSpPr>
            <a:spLocks noGrp="1"/>
          </p:cNvSpPr>
          <p:nvPr>
            <p:ph type="title"/>
          </p:nvPr>
        </p:nvSpPr>
        <p:spPr>
          <a:xfrm>
            <a:off x="479160" y="417576"/>
            <a:ext cx="8182230" cy="1249394"/>
          </a:xfrm>
        </p:spPr>
        <p:txBody>
          <a:bodyPr vert="horz" lIns="91440" tIns="45720" rIns="91440" bIns="45720" rtlCol="0" anchor="ctr">
            <a:normAutofit/>
          </a:bodyPr>
          <a:lstStyle/>
          <a:p>
            <a:pPr algn="ctr"/>
            <a:r>
              <a:rPr lang="en-US" sz="5700" b="0" i="0" kern="1200" dirty="0">
                <a:solidFill>
                  <a:schemeClr val="tx1"/>
                </a:solidFill>
                <a:latin typeface="+mj-lt"/>
                <a:ea typeface="+mj-ea"/>
                <a:cs typeface="+mj-cs"/>
              </a:rPr>
              <a:t>Level Data State Validation</a:t>
            </a:r>
          </a:p>
        </p:txBody>
      </p:sp>
      <p:sp>
        <p:nvSpPr>
          <p:cNvPr id="73"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1733454"/>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1">
            <a:extLst>
              <a:ext uri="{FF2B5EF4-FFF2-40B4-BE49-F238E27FC236}">
                <a16:creationId xmlns:a16="http://schemas.microsoft.com/office/drawing/2014/main" id="{0D4030DF-F253-4E99-9C55-414523AFD4B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6226" y="1880130"/>
            <a:ext cx="7008098" cy="476471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273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Understanding Discipline Data </a:t>
            </a:r>
          </a:p>
        </p:txBody>
      </p:sp>
      <p:sp>
        <p:nvSpPr>
          <p:cNvPr id="3" name="Content Placeholder 2"/>
          <p:cNvSpPr>
            <a:spLocks noGrp="1"/>
          </p:cNvSpPr>
          <p:nvPr>
            <p:ph idx="1"/>
          </p:nvPr>
        </p:nvSpPr>
        <p:spPr/>
        <p:txBody>
          <a:bodyPr/>
          <a:lstStyle/>
          <a:p>
            <a:pPr marL="0" indent="0">
              <a:buNone/>
            </a:pPr>
            <a:r>
              <a:rPr lang="en-US" dirty="0"/>
              <a:t>Discipline Data Processing:</a:t>
            </a:r>
          </a:p>
        </p:txBody>
      </p:sp>
      <p:graphicFrame>
        <p:nvGraphicFramePr>
          <p:cNvPr id="4" name="Diagram 3" descr="Discipline Data Porecessing"/>
          <p:cNvGraphicFramePr/>
          <p:nvPr>
            <p:extLst>
              <p:ext uri="{D42A27DB-BD31-4B8C-83A1-F6EECF244321}">
                <p14:modId xmlns:p14="http://schemas.microsoft.com/office/powerpoint/2010/main" val="2497162837"/>
              </p:ext>
            </p:extLst>
          </p:nvPr>
        </p:nvGraphicFramePr>
        <p:xfrm>
          <a:off x="533400" y="2209800"/>
          <a:ext cx="8534400" cy="3967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82855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CED4D40-4B67-4331-AC48-79B82B4A47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p:cNvSpPr>
            <a:spLocks noGrp="1"/>
          </p:cNvSpPr>
          <p:nvPr>
            <p:ph type="title"/>
          </p:nvPr>
        </p:nvSpPr>
        <p:spPr>
          <a:xfrm>
            <a:off x="479160" y="417576"/>
            <a:ext cx="8182230" cy="1249394"/>
          </a:xfrm>
        </p:spPr>
        <p:txBody>
          <a:bodyPr vert="horz" lIns="91440" tIns="45720" rIns="91440" bIns="45720" rtlCol="0" anchor="ctr">
            <a:normAutofit/>
          </a:bodyPr>
          <a:lstStyle/>
          <a:p>
            <a:pPr algn="ctr"/>
            <a:r>
              <a:rPr lang="en-US" sz="5700" b="0" i="0" kern="1200" dirty="0">
                <a:solidFill>
                  <a:schemeClr val="tx1"/>
                </a:solidFill>
                <a:latin typeface="+mj-lt"/>
                <a:ea typeface="+mj-ea"/>
                <a:cs typeface="+mj-cs"/>
              </a:rPr>
              <a:t>Level Data State Validation</a:t>
            </a:r>
          </a:p>
        </p:txBody>
      </p:sp>
      <p:sp>
        <p:nvSpPr>
          <p:cNvPr id="73"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1733454"/>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a:extLst>
              <a:ext uri="{FF2B5EF4-FFF2-40B4-BE49-F238E27FC236}">
                <a16:creationId xmlns:a16="http://schemas.microsoft.com/office/drawing/2014/main" id="{B3BE82D3-B922-480A-A0A7-1885C052BA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24125" y="2197916"/>
            <a:ext cx="7248088" cy="402190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57472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CED4D40-4B67-4331-AC48-79B82B4A47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776764-E9F8-48F3-8BE2-BA372263ED30}"/>
              </a:ext>
            </a:extLst>
          </p:cNvPr>
          <p:cNvSpPr>
            <a:spLocks noGrp="1"/>
          </p:cNvSpPr>
          <p:nvPr>
            <p:ph type="title"/>
          </p:nvPr>
        </p:nvSpPr>
        <p:spPr>
          <a:xfrm>
            <a:off x="479160" y="417576"/>
            <a:ext cx="8182230" cy="1249394"/>
          </a:xfrm>
        </p:spPr>
        <p:txBody>
          <a:bodyPr vert="horz" lIns="91440" tIns="45720" rIns="91440" bIns="45720" rtlCol="0" anchor="ctr">
            <a:normAutofit/>
          </a:bodyPr>
          <a:lstStyle/>
          <a:p>
            <a:pPr algn="ctr"/>
            <a:r>
              <a:rPr lang="en-US" sz="5700" kern="1200" dirty="0">
                <a:solidFill>
                  <a:schemeClr val="tx1"/>
                </a:solidFill>
                <a:latin typeface="+mj-lt"/>
                <a:ea typeface="+mj-ea"/>
                <a:cs typeface="+mj-cs"/>
              </a:rPr>
              <a:t>Real Time Report </a:t>
            </a:r>
          </a:p>
        </p:txBody>
      </p:sp>
      <p:sp>
        <p:nvSpPr>
          <p:cNvPr id="73"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1733454"/>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Content Placeholder 10">
            <a:extLst>
              <a:ext uri="{FF2B5EF4-FFF2-40B4-BE49-F238E27FC236}">
                <a16:creationId xmlns:a16="http://schemas.microsoft.com/office/drawing/2014/main" id="{77EDD3C0-2C6C-4F6A-9452-E1D05F30CA72}"/>
              </a:ext>
            </a:extLst>
          </p:cNvPr>
          <p:cNvPicPr>
            <a:picLocks noGrp="1" noChangeAspect="1"/>
          </p:cNvPicPr>
          <p:nvPr>
            <p:ph idx="1"/>
          </p:nvPr>
        </p:nvPicPr>
        <p:blipFill>
          <a:blip r:embed="rId2"/>
          <a:stretch>
            <a:fillRect/>
          </a:stretch>
        </p:blipFill>
        <p:spPr>
          <a:xfrm>
            <a:off x="455475" y="2273647"/>
            <a:ext cx="8229600" cy="3446974"/>
          </a:xfrm>
        </p:spPr>
      </p:pic>
    </p:spTree>
    <p:extLst>
      <p:ext uri="{BB962C8B-B14F-4D97-AF65-F5344CB8AC3E}">
        <p14:creationId xmlns:p14="http://schemas.microsoft.com/office/powerpoint/2010/main" val="15840430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CED4D40-4B67-4331-AC48-79B82B4A47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A056579-7A77-40DD-9571-584DC0D61025}"/>
              </a:ext>
            </a:extLst>
          </p:cNvPr>
          <p:cNvSpPr>
            <a:spLocks noGrp="1"/>
          </p:cNvSpPr>
          <p:nvPr>
            <p:ph type="title"/>
          </p:nvPr>
        </p:nvSpPr>
        <p:spPr>
          <a:xfrm>
            <a:off x="479160" y="417576"/>
            <a:ext cx="8182230" cy="1249394"/>
          </a:xfrm>
        </p:spPr>
        <p:txBody>
          <a:bodyPr vert="horz" lIns="91440" tIns="45720" rIns="91440" bIns="45720" rtlCol="0" anchor="ctr">
            <a:normAutofit/>
          </a:bodyPr>
          <a:lstStyle/>
          <a:p>
            <a:pPr algn="ctr"/>
            <a:r>
              <a:rPr lang="en-US" sz="5700" kern="1200" dirty="0">
                <a:solidFill>
                  <a:schemeClr val="tx1"/>
                </a:solidFill>
                <a:latin typeface="+mj-lt"/>
                <a:ea typeface="+mj-ea"/>
                <a:cs typeface="+mj-cs"/>
              </a:rPr>
              <a:t>Real Time Report</a:t>
            </a:r>
          </a:p>
        </p:txBody>
      </p:sp>
      <p:sp>
        <p:nvSpPr>
          <p:cNvPr id="73"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1733454"/>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98" name="Picture 1">
            <a:extLst>
              <a:ext uri="{FF2B5EF4-FFF2-40B4-BE49-F238E27FC236}">
                <a16:creationId xmlns:a16="http://schemas.microsoft.com/office/drawing/2014/main" id="{C1AF14DD-210F-40DD-B6BE-84EA5FF1B7B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40030" y="2273417"/>
            <a:ext cx="8661654" cy="391804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75220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BCED4D40-4B67-4331-AC48-79B82B4A47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AFC55D4-1CB7-422B-BC83-33A510A7A218}"/>
              </a:ext>
            </a:extLst>
          </p:cNvPr>
          <p:cNvSpPr>
            <a:spLocks noGrp="1"/>
          </p:cNvSpPr>
          <p:nvPr>
            <p:ph type="title"/>
          </p:nvPr>
        </p:nvSpPr>
        <p:spPr>
          <a:xfrm>
            <a:off x="479160" y="417576"/>
            <a:ext cx="8182230" cy="1249394"/>
          </a:xfrm>
        </p:spPr>
        <p:txBody>
          <a:bodyPr vert="horz" lIns="91440" tIns="45720" rIns="91440" bIns="45720" rtlCol="0" anchor="ctr">
            <a:normAutofit/>
          </a:bodyPr>
          <a:lstStyle/>
          <a:p>
            <a:pPr algn="ctr"/>
            <a:r>
              <a:rPr lang="en-US" sz="5700" kern="1200" dirty="0">
                <a:solidFill>
                  <a:schemeClr val="tx1"/>
                </a:solidFill>
                <a:latin typeface="+mj-lt"/>
                <a:ea typeface="+mj-ea"/>
                <a:cs typeface="+mj-cs"/>
              </a:rPr>
              <a:t>Real Time Report</a:t>
            </a:r>
          </a:p>
        </p:txBody>
      </p:sp>
      <p:sp>
        <p:nvSpPr>
          <p:cNvPr id="74"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1733454"/>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23" name="Picture 1">
            <a:extLst>
              <a:ext uri="{FF2B5EF4-FFF2-40B4-BE49-F238E27FC236}">
                <a16:creationId xmlns:a16="http://schemas.microsoft.com/office/drawing/2014/main" id="{BA97F340-94D0-4123-9619-7763AD8DE4C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54824" y="2633472"/>
            <a:ext cx="7032065" cy="358635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25098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CED4D40-4B67-4331-AC48-79B82B4A47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345BD17-B858-431C-A7A9-43591380C30D}"/>
              </a:ext>
            </a:extLst>
          </p:cNvPr>
          <p:cNvSpPr>
            <a:spLocks noGrp="1"/>
          </p:cNvSpPr>
          <p:nvPr>
            <p:ph type="title"/>
          </p:nvPr>
        </p:nvSpPr>
        <p:spPr>
          <a:xfrm>
            <a:off x="479160" y="417576"/>
            <a:ext cx="8182230" cy="1249394"/>
          </a:xfrm>
        </p:spPr>
        <p:txBody>
          <a:bodyPr vert="horz" lIns="91440" tIns="45720" rIns="91440" bIns="45720" rtlCol="0" anchor="ctr">
            <a:normAutofit/>
          </a:bodyPr>
          <a:lstStyle/>
          <a:p>
            <a:pPr algn="ctr"/>
            <a:r>
              <a:rPr lang="en-US" sz="5700" kern="1200" dirty="0">
                <a:solidFill>
                  <a:schemeClr val="tx1"/>
                </a:solidFill>
                <a:latin typeface="+mj-lt"/>
                <a:ea typeface="+mj-ea"/>
                <a:cs typeface="+mj-cs"/>
              </a:rPr>
              <a:t>Real Time Report</a:t>
            </a:r>
          </a:p>
        </p:txBody>
      </p:sp>
      <p:sp>
        <p:nvSpPr>
          <p:cNvPr id="73"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1733454"/>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46" name="Picture 2">
            <a:extLst>
              <a:ext uri="{FF2B5EF4-FFF2-40B4-BE49-F238E27FC236}">
                <a16:creationId xmlns:a16="http://schemas.microsoft.com/office/drawing/2014/main" id="{511769BD-1B50-49CE-AD3C-B6E2AD3F569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9448" y="2268048"/>
            <a:ext cx="8661654" cy="38843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1855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AE2B703B-46F9-481A-A605-82E2A828C4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28650" y="459863"/>
            <a:ext cx="7886700" cy="1004594"/>
          </a:xfrm>
        </p:spPr>
        <p:txBody>
          <a:bodyPr>
            <a:normAutofit/>
          </a:bodyPr>
          <a:lstStyle/>
          <a:p>
            <a:pPr algn="ctr"/>
            <a:r>
              <a:rPr lang="en-US" dirty="0">
                <a:solidFill>
                  <a:srgbClr val="FFFFFF"/>
                </a:solidFill>
              </a:rPr>
              <a:t>Questions</a:t>
            </a:r>
          </a:p>
        </p:txBody>
      </p:sp>
      <p:sp>
        <p:nvSpPr>
          <p:cNvPr id="25" name="Rectangle: Rounded Corners 24">
            <a:extLst>
              <a:ext uri="{FF2B5EF4-FFF2-40B4-BE49-F238E27FC236}">
                <a16:creationId xmlns:a16="http://schemas.microsoft.com/office/drawing/2014/main" id="{F13BE4D7-0C3D-4906-B230-A1C5B4665C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622" y="1587970"/>
            <a:ext cx="8274756"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4">
            <a:extLst>
              <a:ext uri="{C183D7F6-B498-43B3-948B-1728B52AA6E4}">
                <adec:decorative xmlns:adec="http://schemas.microsoft.com/office/drawing/2017/decorative" xmlns="" val="1"/>
              </a:ext>
            </a:extLst>
          </p:cNvPr>
          <p:cNvGrpSpPr>
            <a:grpSpLocks noChangeAspect="1"/>
          </p:cNvGrpSpPr>
          <p:nvPr/>
        </p:nvGrpSpPr>
        <p:grpSpPr bwMode="auto">
          <a:xfrm>
            <a:off x="2331642" y="1800911"/>
            <a:ext cx="4480715" cy="4351338"/>
            <a:chOff x="1680" y="912"/>
            <a:chExt cx="2736" cy="3233"/>
          </a:xfrm>
        </p:grpSpPr>
        <p:sp>
          <p:nvSpPr>
            <p:cNvPr id="4" name="AutoShape 3"/>
            <p:cNvSpPr>
              <a:spLocks noChangeAspect="1" noChangeArrowheads="1" noTextEdit="1"/>
            </p:cNvSpPr>
            <p:nvPr/>
          </p:nvSpPr>
          <p:spPr bwMode="auto">
            <a:xfrm>
              <a:off x="1680" y="912"/>
              <a:ext cx="2736" cy="3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 name="Rectangle 5"/>
            <p:cNvSpPr>
              <a:spLocks noChangeArrowheads="1"/>
            </p:cNvSpPr>
            <p:nvPr/>
          </p:nvSpPr>
          <p:spPr bwMode="auto">
            <a:xfrm>
              <a:off x="2217" y="3271"/>
              <a:ext cx="1131" cy="87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2006" y="1392"/>
              <a:ext cx="1599" cy="1057"/>
            </a:xfrm>
            <a:custGeom>
              <a:avLst/>
              <a:gdLst>
                <a:gd name="T0" fmla="*/ 5 w 1599"/>
                <a:gd name="T1" fmla="*/ 674 h 1057"/>
                <a:gd name="T2" fmla="*/ 5 w 1599"/>
                <a:gd name="T3" fmla="*/ 565 h 1057"/>
                <a:gd name="T4" fmla="*/ 34 w 1599"/>
                <a:gd name="T5" fmla="*/ 462 h 1057"/>
                <a:gd name="T6" fmla="*/ 91 w 1599"/>
                <a:gd name="T7" fmla="*/ 365 h 1057"/>
                <a:gd name="T8" fmla="*/ 177 w 1599"/>
                <a:gd name="T9" fmla="*/ 274 h 1057"/>
                <a:gd name="T10" fmla="*/ 279 w 1599"/>
                <a:gd name="T11" fmla="*/ 188 h 1057"/>
                <a:gd name="T12" fmla="*/ 411 w 1599"/>
                <a:gd name="T13" fmla="*/ 120 h 1057"/>
                <a:gd name="T14" fmla="*/ 554 w 1599"/>
                <a:gd name="T15" fmla="*/ 63 h 1057"/>
                <a:gd name="T16" fmla="*/ 708 w 1599"/>
                <a:gd name="T17" fmla="*/ 23 h 1057"/>
                <a:gd name="T18" fmla="*/ 794 w 1599"/>
                <a:gd name="T19" fmla="*/ 11 h 1057"/>
                <a:gd name="T20" fmla="*/ 948 w 1599"/>
                <a:gd name="T21" fmla="*/ 0 h 1057"/>
                <a:gd name="T22" fmla="*/ 1096 w 1599"/>
                <a:gd name="T23" fmla="*/ 17 h 1057"/>
                <a:gd name="T24" fmla="*/ 1233 w 1599"/>
                <a:gd name="T25" fmla="*/ 46 h 1057"/>
                <a:gd name="T26" fmla="*/ 1353 w 1599"/>
                <a:gd name="T27" fmla="*/ 97 h 1057"/>
                <a:gd name="T28" fmla="*/ 1456 w 1599"/>
                <a:gd name="T29" fmla="*/ 160 h 1057"/>
                <a:gd name="T30" fmla="*/ 1530 w 1599"/>
                <a:gd name="T31" fmla="*/ 240 h 1057"/>
                <a:gd name="T32" fmla="*/ 1582 w 1599"/>
                <a:gd name="T33" fmla="*/ 331 h 1057"/>
                <a:gd name="T34" fmla="*/ 1593 w 1599"/>
                <a:gd name="T35" fmla="*/ 383 h 1057"/>
                <a:gd name="T36" fmla="*/ 1593 w 1599"/>
                <a:gd name="T37" fmla="*/ 491 h 1057"/>
                <a:gd name="T38" fmla="*/ 1565 w 1599"/>
                <a:gd name="T39" fmla="*/ 594 h 1057"/>
                <a:gd name="T40" fmla="*/ 1508 w 1599"/>
                <a:gd name="T41" fmla="*/ 691 h 1057"/>
                <a:gd name="T42" fmla="*/ 1428 w 1599"/>
                <a:gd name="T43" fmla="*/ 782 h 1057"/>
                <a:gd name="T44" fmla="*/ 1319 w 1599"/>
                <a:gd name="T45" fmla="*/ 868 h 1057"/>
                <a:gd name="T46" fmla="*/ 1193 w 1599"/>
                <a:gd name="T47" fmla="*/ 937 h 1057"/>
                <a:gd name="T48" fmla="*/ 1051 w 1599"/>
                <a:gd name="T49" fmla="*/ 994 h 1057"/>
                <a:gd name="T50" fmla="*/ 891 w 1599"/>
                <a:gd name="T51" fmla="*/ 1034 h 1057"/>
                <a:gd name="T52" fmla="*/ 811 w 1599"/>
                <a:gd name="T53" fmla="*/ 1045 h 1057"/>
                <a:gd name="T54" fmla="*/ 651 w 1599"/>
                <a:gd name="T55" fmla="*/ 1057 h 1057"/>
                <a:gd name="T56" fmla="*/ 502 w 1599"/>
                <a:gd name="T57" fmla="*/ 1039 h 1057"/>
                <a:gd name="T58" fmla="*/ 365 w 1599"/>
                <a:gd name="T59" fmla="*/ 1011 h 1057"/>
                <a:gd name="T60" fmla="*/ 245 w 1599"/>
                <a:gd name="T61" fmla="*/ 959 h 1057"/>
                <a:gd name="T62" fmla="*/ 148 w 1599"/>
                <a:gd name="T63" fmla="*/ 897 h 1057"/>
                <a:gd name="T64" fmla="*/ 68 w 1599"/>
                <a:gd name="T65" fmla="*/ 817 h 1057"/>
                <a:gd name="T66" fmla="*/ 22 w 1599"/>
                <a:gd name="T67" fmla="*/ 725 h 1057"/>
                <a:gd name="T68" fmla="*/ 5 w 1599"/>
                <a:gd name="T69" fmla="*/ 674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9" h="1057">
                  <a:moveTo>
                    <a:pt x="5" y="674"/>
                  </a:moveTo>
                  <a:lnTo>
                    <a:pt x="5" y="674"/>
                  </a:lnTo>
                  <a:lnTo>
                    <a:pt x="0" y="622"/>
                  </a:lnTo>
                  <a:lnTo>
                    <a:pt x="5" y="565"/>
                  </a:lnTo>
                  <a:lnTo>
                    <a:pt x="17" y="514"/>
                  </a:lnTo>
                  <a:lnTo>
                    <a:pt x="34" y="462"/>
                  </a:lnTo>
                  <a:lnTo>
                    <a:pt x="62" y="411"/>
                  </a:lnTo>
                  <a:lnTo>
                    <a:pt x="91" y="365"/>
                  </a:lnTo>
                  <a:lnTo>
                    <a:pt x="131" y="320"/>
                  </a:lnTo>
                  <a:lnTo>
                    <a:pt x="177" y="274"/>
                  </a:lnTo>
                  <a:lnTo>
                    <a:pt x="228" y="228"/>
                  </a:lnTo>
                  <a:lnTo>
                    <a:pt x="279" y="188"/>
                  </a:lnTo>
                  <a:lnTo>
                    <a:pt x="342" y="154"/>
                  </a:lnTo>
                  <a:lnTo>
                    <a:pt x="411" y="120"/>
                  </a:lnTo>
                  <a:lnTo>
                    <a:pt x="479" y="85"/>
                  </a:lnTo>
                  <a:lnTo>
                    <a:pt x="554" y="63"/>
                  </a:lnTo>
                  <a:lnTo>
                    <a:pt x="628" y="40"/>
                  </a:lnTo>
                  <a:lnTo>
                    <a:pt x="708" y="23"/>
                  </a:lnTo>
                  <a:lnTo>
                    <a:pt x="708" y="23"/>
                  </a:lnTo>
                  <a:lnTo>
                    <a:pt x="794" y="11"/>
                  </a:lnTo>
                  <a:lnTo>
                    <a:pt x="873" y="6"/>
                  </a:lnTo>
                  <a:lnTo>
                    <a:pt x="948" y="0"/>
                  </a:lnTo>
                  <a:lnTo>
                    <a:pt x="1028" y="6"/>
                  </a:lnTo>
                  <a:lnTo>
                    <a:pt x="1096" y="17"/>
                  </a:lnTo>
                  <a:lnTo>
                    <a:pt x="1171" y="28"/>
                  </a:lnTo>
                  <a:lnTo>
                    <a:pt x="1233" y="46"/>
                  </a:lnTo>
                  <a:lnTo>
                    <a:pt x="1296" y="68"/>
                  </a:lnTo>
                  <a:lnTo>
                    <a:pt x="1353" y="97"/>
                  </a:lnTo>
                  <a:lnTo>
                    <a:pt x="1405" y="125"/>
                  </a:lnTo>
                  <a:lnTo>
                    <a:pt x="1456" y="160"/>
                  </a:lnTo>
                  <a:lnTo>
                    <a:pt x="1496" y="200"/>
                  </a:lnTo>
                  <a:lnTo>
                    <a:pt x="1530" y="240"/>
                  </a:lnTo>
                  <a:lnTo>
                    <a:pt x="1559" y="285"/>
                  </a:lnTo>
                  <a:lnTo>
                    <a:pt x="1582" y="331"/>
                  </a:lnTo>
                  <a:lnTo>
                    <a:pt x="1593" y="383"/>
                  </a:lnTo>
                  <a:lnTo>
                    <a:pt x="1593" y="383"/>
                  </a:lnTo>
                  <a:lnTo>
                    <a:pt x="1599" y="434"/>
                  </a:lnTo>
                  <a:lnTo>
                    <a:pt x="1593" y="491"/>
                  </a:lnTo>
                  <a:lnTo>
                    <a:pt x="1582" y="542"/>
                  </a:lnTo>
                  <a:lnTo>
                    <a:pt x="1565" y="594"/>
                  </a:lnTo>
                  <a:lnTo>
                    <a:pt x="1542" y="645"/>
                  </a:lnTo>
                  <a:lnTo>
                    <a:pt x="1508" y="691"/>
                  </a:lnTo>
                  <a:lnTo>
                    <a:pt x="1468" y="737"/>
                  </a:lnTo>
                  <a:lnTo>
                    <a:pt x="1428" y="782"/>
                  </a:lnTo>
                  <a:lnTo>
                    <a:pt x="1376" y="828"/>
                  </a:lnTo>
                  <a:lnTo>
                    <a:pt x="1319" y="868"/>
                  </a:lnTo>
                  <a:lnTo>
                    <a:pt x="1256" y="902"/>
                  </a:lnTo>
                  <a:lnTo>
                    <a:pt x="1193" y="937"/>
                  </a:lnTo>
                  <a:lnTo>
                    <a:pt x="1125" y="971"/>
                  </a:lnTo>
                  <a:lnTo>
                    <a:pt x="1051" y="994"/>
                  </a:lnTo>
                  <a:lnTo>
                    <a:pt x="971" y="1017"/>
                  </a:lnTo>
                  <a:lnTo>
                    <a:pt x="891" y="1034"/>
                  </a:lnTo>
                  <a:lnTo>
                    <a:pt x="891" y="1034"/>
                  </a:lnTo>
                  <a:lnTo>
                    <a:pt x="811" y="1045"/>
                  </a:lnTo>
                  <a:lnTo>
                    <a:pt x="731" y="1051"/>
                  </a:lnTo>
                  <a:lnTo>
                    <a:pt x="651" y="1057"/>
                  </a:lnTo>
                  <a:lnTo>
                    <a:pt x="576" y="1051"/>
                  </a:lnTo>
                  <a:lnTo>
                    <a:pt x="502" y="1039"/>
                  </a:lnTo>
                  <a:lnTo>
                    <a:pt x="434" y="1028"/>
                  </a:lnTo>
                  <a:lnTo>
                    <a:pt x="365" y="1011"/>
                  </a:lnTo>
                  <a:lnTo>
                    <a:pt x="302" y="988"/>
                  </a:lnTo>
                  <a:lnTo>
                    <a:pt x="245" y="959"/>
                  </a:lnTo>
                  <a:lnTo>
                    <a:pt x="194" y="931"/>
                  </a:lnTo>
                  <a:lnTo>
                    <a:pt x="148" y="897"/>
                  </a:lnTo>
                  <a:lnTo>
                    <a:pt x="102" y="857"/>
                  </a:lnTo>
                  <a:lnTo>
                    <a:pt x="68" y="817"/>
                  </a:lnTo>
                  <a:lnTo>
                    <a:pt x="40" y="771"/>
                  </a:lnTo>
                  <a:lnTo>
                    <a:pt x="22" y="725"/>
                  </a:lnTo>
                  <a:lnTo>
                    <a:pt x="5" y="674"/>
                  </a:lnTo>
                  <a:lnTo>
                    <a:pt x="5" y="6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634" y="1643"/>
              <a:ext cx="268" cy="331"/>
            </a:xfrm>
            <a:custGeom>
              <a:avLst/>
              <a:gdLst>
                <a:gd name="T0" fmla="*/ 103 w 268"/>
                <a:gd name="T1" fmla="*/ 320 h 331"/>
                <a:gd name="T2" fmla="*/ 103 w 268"/>
                <a:gd name="T3" fmla="*/ 320 h 331"/>
                <a:gd name="T4" fmla="*/ 171 w 268"/>
                <a:gd name="T5" fmla="*/ 309 h 331"/>
                <a:gd name="T6" fmla="*/ 234 w 268"/>
                <a:gd name="T7" fmla="*/ 309 h 331"/>
                <a:gd name="T8" fmla="*/ 234 w 268"/>
                <a:gd name="T9" fmla="*/ 309 h 331"/>
                <a:gd name="T10" fmla="*/ 257 w 268"/>
                <a:gd name="T11" fmla="*/ 269 h 331"/>
                <a:gd name="T12" fmla="*/ 268 w 268"/>
                <a:gd name="T13" fmla="*/ 223 h 331"/>
                <a:gd name="T14" fmla="*/ 268 w 268"/>
                <a:gd name="T15" fmla="*/ 223 h 331"/>
                <a:gd name="T16" fmla="*/ 268 w 268"/>
                <a:gd name="T17" fmla="*/ 189 h 331"/>
                <a:gd name="T18" fmla="*/ 268 w 268"/>
                <a:gd name="T19" fmla="*/ 154 h 331"/>
                <a:gd name="T20" fmla="*/ 263 w 268"/>
                <a:gd name="T21" fmla="*/ 120 h 331"/>
                <a:gd name="T22" fmla="*/ 245 w 268"/>
                <a:gd name="T23" fmla="*/ 86 h 331"/>
                <a:gd name="T24" fmla="*/ 234 w 268"/>
                <a:gd name="T25" fmla="*/ 57 h 331"/>
                <a:gd name="T26" fmla="*/ 211 w 268"/>
                <a:gd name="T27" fmla="*/ 34 h 331"/>
                <a:gd name="T28" fmla="*/ 188 w 268"/>
                <a:gd name="T29" fmla="*/ 17 h 331"/>
                <a:gd name="T30" fmla="*/ 160 w 268"/>
                <a:gd name="T31" fmla="*/ 6 h 331"/>
                <a:gd name="T32" fmla="*/ 160 w 268"/>
                <a:gd name="T33" fmla="*/ 6 h 331"/>
                <a:gd name="T34" fmla="*/ 137 w 268"/>
                <a:gd name="T35" fmla="*/ 0 h 331"/>
                <a:gd name="T36" fmla="*/ 108 w 268"/>
                <a:gd name="T37" fmla="*/ 6 h 331"/>
                <a:gd name="T38" fmla="*/ 86 w 268"/>
                <a:gd name="T39" fmla="*/ 17 h 331"/>
                <a:gd name="T40" fmla="*/ 57 w 268"/>
                <a:gd name="T41" fmla="*/ 34 h 331"/>
                <a:gd name="T42" fmla="*/ 40 w 268"/>
                <a:gd name="T43" fmla="*/ 52 h 331"/>
                <a:gd name="T44" fmla="*/ 23 w 268"/>
                <a:gd name="T45" fmla="*/ 80 h 331"/>
                <a:gd name="T46" fmla="*/ 11 w 268"/>
                <a:gd name="T47" fmla="*/ 114 h 331"/>
                <a:gd name="T48" fmla="*/ 0 w 268"/>
                <a:gd name="T49" fmla="*/ 149 h 331"/>
                <a:gd name="T50" fmla="*/ 0 w 268"/>
                <a:gd name="T51" fmla="*/ 149 h 331"/>
                <a:gd name="T52" fmla="*/ 0 w 268"/>
                <a:gd name="T53" fmla="*/ 200 h 331"/>
                <a:gd name="T54" fmla="*/ 6 w 268"/>
                <a:gd name="T55" fmla="*/ 251 h 331"/>
                <a:gd name="T56" fmla="*/ 23 w 268"/>
                <a:gd name="T57" fmla="*/ 291 h 331"/>
                <a:gd name="T58" fmla="*/ 51 w 268"/>
                <a:gd name="T59" fmla="*/ 331 h 331"/>
                <a:gd name="T60" fmla="*/ 51 w 268"/>
                <a:gd name="T61" fmla="*/ 331 h 331"/>
                <a:gd name="T62" fmla="*/ 103 w 268"/>
                <a:gd name="T63" fmla="*/ 320 h 331"/>
                <a:gd name="T64" fmla="*/ 103 w 268"/>
                <a:gd name="T65" fmla="*/ 32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8" h="331">
                  <a:moveTo>
                    <a:pt x="103" y="320"/>
                  </a:moveTo>
                  <a:lnTo>
                    <a:pt x="103" y="320"/>
                  </a:lnTo>
                  <a:lnTo>
                    <a:pt x="171" y="309"/>
                  </a:lnTo>
                  <a:lnTo>
                    <a:pt x="234" y="309"/>
                  </a:lnTo>
                  <a:lnTo>
                    <a:pt x="234" y="309"/>
                  </a:lnTo>
                  <a:lnTo>
                    <a:pt x="257" y="269"/>
                  </a:lnTo>
                  <a:lnTo>
                    <a:pt x="268" y="223"/>
                  </a:lnTo>
                  <a:lnTo>
                    <a:pt x="268" y="223"/>
                  </a:lnTo>
                  <a:lnTo>
                    <a:pt x="268" y="189"/>
                  </a:lnTo>
                  <a:lnTo>
                    <a:pt x="268" y="154"/>
                  </a:lnTo>
                  <a:lnTo>
                    <a:pt x="263" y="120"/>
                  </a:lnTo>
                  <a:lnTo>
                    <a:pt x="245" y="86"/>
                  </a:lnTo>
                  <a:lnTo>
                    <a:pt x="234" y="57"/>
                  </a:lnTo>
                  <a:lnTo>
                    <a:pt x="211" y="34"/>
                  </a:lnTo>
                  <a:lnTo>
                    <a:pt x="188" y="17"/>
                  </a:lnTo>
                  <a:lnTo>
                    <a:pt x="160" y="6"/>
                  </a:lnTo>
                  <a:lnTo>
                    <a:pt x="160" y="6"/>
                  </a:lnTo>
                  <a:lnTo>
                    <a:pt x="137" y="0"/>
                  </a:lnTo>
                  <a:lnTo>
                    <a:pt x="108" y="6"/>
                  </a:lnTo>
                  <a:lnTo>
                    <a:pt x="86" y="17"/>
                  </a:lnTo>
                  <a:lnTo>
                    <a:pt x="57" y="34"/>
                  </a:lnTo>
                  <a:lnTo>
                    <a:pt x="40" y="52"/>
                  </a:lnTo>
                  <a:lnTo>
                    <a:pt x="23" y="80"/>
                  </a:lnTo>
                  <a:lnTo>
                    <a:pt x="11" y="114"/>
                  </a:lnTo>
                  <a:lnTo>
                    <a:pt x="0" y="149"/>
                  </a:lnTo>
                  <a:lnTo>
                    <a:pt x="0" y="149"/>
                  </a:lnTo>
                  <a:lnTo>
                    <a:pt x="0" y="200"/>
                  </a:lnTo>
                  <a:lnTo>
                    <a:pt x="6" y="251"/>
                  </a:lnTo>
                  <a:lnTo>
                    <a:pt x="23" y="291"/>
                  </a:lnTo>
                  <a:lnTo>
                    <a:pt x="51" y="331"/>
                  </a:lnTo>
                  <a:lnTo>
                    <a:pt x="51" y="331"/>
                  </a:lnTo>
                  <a:lnTo>
                    <a:pt x="103" y="320"/>
                  </a:lnTo>
                  <a:lnTo>
                    <a:pt x="103" y="3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2685" y="1632"/>
              <a:ext cx="115" cy="205"/>
            </a:xfrm>
            <a:custGeom>
              <a:avLst/>
              <a:gdLst>
                <a:gd name="T0" fmla="*/ 0 w 115"/>
                <a:gd name="T1" fmla="*/ 114 h 205"/>
                <a:gd name="T2" fmla="*/ 0 w 115"/>
                <a:gd name="T3" fmla="*/ 114 h 205"/>
                <a:gd name="T4" fmla="*/ 0 w 115"/>
                <a:gd name="T5" fmla="*/ 74 h 205"/>
                <a:gd name="T6" fmla="*/ 6 w 115"/>
                <a:gd name="T7" fmla="*/ 40 h 205"/>
                <a:gd name="T8" fmla="*/ 17 w 115"/>
                <a:gd name="T9" fmla="*/ 11 h 205"/>
                <a:gd name="T10" fmla="*/ 29 w 115"/>
                <a:gd name="T11" fmla="*/ 5 h 205"/>
                <a:gd name="T12" fmla="*/ 40 w 115"/>
                <a:gd name="T13" fmla="*/ 0 h 205"/>
                <a:gd name="T14" fmla="*/ 40 w 115"/>
                <a:gd name="T15" fmla="*/ 0 h 205"/>
                <a:gd name="T16" fmla="*/ 52 w 115"/>
                <a:gd name="T17" fmla="*/ 0 h 205"/>
                <a:gd name="T18" fmla="*/ 63 w 115"/>
                <a:gd name="T19" fmla="*/ 5 h 205"/>
                <a:gd name="T20" fmla="*/ 80 w 115"/>
                <a:gd name="T21" fmla="*/ 23 h 205"/>
                <a:gd name="T22" fmla="*/ 97 w 115"/>
                <a:gd name="T23" fmla="*/ 51 h 205"/>
                <a:gd name="T24" fmla="*/ 109 w 115"/>
                <a:gd name="T25" fmla="*/ 91 h 205"/>
                <a:gd name="T26" fmla="*/ 109 w 115"/>
                <a:gd name="T27" fmla="*/ 91 h 205"/>
                <a:gd name="T28" fmla="*/ 115 w 115"/>
                <a:gd name="T29" fmla="*/ 131 h 205"/>
                <a:gd name="T30" fmla="*/ 109 w 115"/>
                <a:gd name="T31" fmla="*/ 165 h 205"/>
                <a:gd name="T32" fmla="*/ 92 w 115"/>
                <a:gd name="T33" fmla="*/ 188 h 205"/>
                <a:gd name="T34" fmla="*/ 86 w 115"/>
                <a:gd name="T35" fmla="*/ 200 h 205"/>
                <a:gd name="T36" fmla="*/ 75 w 115"/>
                <a:gd name="T37" fmla="*/ 205 h 205"/>
                <a:gd name="T38" fmla="*/ 75 w 115"/>
                <a:gd name="T39" fmla="*/ 205 h 205"/>
                <a:gd name="T40" fmla="*/ 63 w 115"/>
                <a:gd name="T41" fmla="*/ 205 h 205"/>
                <a:gd name="T42" fmla="*/ 52 w 115"/>
                <a:gd name="T43" fmla="*/ 200 h 205"/>
                <a:gd name="T44" fmla="*/ 29 w 115"/>
                <a:gd name="T45" fmla="*/ 182 h 205"/>
                <a:gd name="T46" fmla="*/ 12 w 115"/>
                <a:gd name="T47" fmla="*/ 148 h 205"/>
                <a:gd name="T48" fmla="*/ 0 w 115"/>
                <a:gd name="T49" fmla="*/ 114 h 205"/>
                <a:gd name="T50" fmla="*/ 0 w 115"/>
                <a:gd name="T51" fmla="*/ 114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 h="205">
                  <a:moveTo>
                    <a:pt x="0" y="114"/>
                  </a:moveTo>
                  <a:lnTo>
                    <a:pt x="0" y="114"/>
                  </a:lnTo>
                  <a:lnTo>
                    <a:pt x="0" y="74"/>
                  </a:lnTo>
                  <a:lnTo>
                    <a:pt x="6" y="40"/>
                  </a:lnTo>
                  <a:lnTo>
                    <a:pt x="17" y="11"/>
                  </a:lnTo>
                  <a:lnTo>
                    <a:pt x="29" y="5"/>
                  </a:lnTo>
                  <a:lnTo>
                    <a:pt x="40" y="0"/>
                  </a:lnTo>
                  <a:lnTo>
                    <a:pt x="40" y="0"/>
                  </a:lnTo>
                  <a:lnTo>
                    <a:pt x="52" y="0"/>
                  </a:lnTo>
                  <a:lnTo>
                    <a:pt x="63" y="5"/>
                  </a:lnTo>
                  <a:lnTo>
                    <a:pt x="80" y="23"/>
                  </a:lnTo>
                  <a:lnTo>
                    <a:pt x="97" y="51"/>
                  </a:lnTo>
                  <a:lnTo>
                    <a:pt x="109" y="91"/>
                  </a:lnTo>
                  <a:lnTo>
                    <a:pt x="109" y="91"/>
                  </a:lnTo>
                  <a:lnTo>
                    <a:pt x="115" y="131"/>
                  </a:lnTo>
                  <a:lnTo>
                    <a:pt x="109" y="165"/>
                  </a:lnTo>
                  <a:lnTo>
                    <a:pt x="92" y="188"/>
                  </a:lnTo>
                  <a:lnTo>
                    <a:pt x="86" y="200"/>
                  </a:lnTo>
                  <a:lnTo>
                    <a:pt x="75" y="205"/>
                  </a:lnTo>
                  <a:lnTo>
                    <a:pt x="75" y="205"/>
                  </a:lnTo>
                  <a:lnTo>
                    <a:pt x="63" y="205"/>
                  </a:lnTo>
                  <a:lnTo>
                    <a:pt x="52" y="200"/>
                  </a:lnTo>
                  <a:lnTo>
                    <a:pt x="29" y="182"/>
                  </a:lnTo>
                  <a:lnTo>
                    <a:pt x="12" y="148"/>
                  </a:lnTo>
                  <a:lnTo>
                    <a:pt x="0" y="114"/>
                  </a:lnTo>
                  <a:lnTo>
                    <a:pt x="0" y="1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3205" y="1620"/>
              <a:ext cx="211" cy="257"/>
            </a:xfrm>
            <a:custGeom>
              <a:avLst/>
              <a:gdLst>
                <a:gd name="T0" fmla="*/ 86 w 211"/>
                <a:gd name="T1" fmla="*/ 246 h 257"/>
                <a:gd name="T2" fmla="*/ 86 w 211"/>
                <a:gd name="T3" fmla="*/ 246 h 257"/>
                <a:gd name="T4" fmla="*/ 137 w 211"/>
                <a:gd name="T5" fmla="*/ 240 h 257"/>
                <a:gd name="T6" fmla="*/ 189 w 211"/>
                <a:gd name="T7" fmla="*/ 240 h 257"/>
                <a:gd name="T8" fmla="*/ 189 w 211"/>
                <a:gd name="T9" fmla="*/ 240 h 257"/>
                <a:gd name="T10" fmla="*/ 200 w 211"/>
                <a:gd name="T11" fmla="*/ 212 h 257"/>
                <a:gd name="T12" fmla="*/ 211 w 211"/>
                <a:gd name="T13" fmla="*/ 172 h 257"/>
                <a:gd name="T14" fmla="*/ 211 w 211"/>
                <a:gd name="T15" fmla="*/ 172 h 257"/>
                <a:gd name="T16" fmla="*/ 211 w 211"/>
                <a:gd name="T17" fmla="*/ 143 h 257"/>
                <a:gd name="T18" fmla="*/ 211 w 211"/>
                <a:gd name="T19" fmla="*/ 115 h 257"/>
                <a:gd name="T20" fmla="*/ 206 w 211"/>
                <a:gd name="T21" fmla="*/ 92 h 257"/>
                <a:gd name="T22" fmla="*/ 200 w 211"/>
                <a:gd name="T23" fmla="*/ 69 h 257"/>
                <a:gd name="T24" fmla="*/ 183 w 211"/>
                <a:gd name="T25" fmla="*/ 46 h 257"/>
                <a:gd name="T26" fmla="*/ 171 w 211"/>
                <a:gd name="T27" fmla="*/ 29 h 257"/>
                <a:gd name="T28" fmla="*/ 149 w 211"/>
                <a:gd name="T29" fmla="*/ 12 h 257"/>
                <a:gd name="T30" fmla="*/ 131 w 211"/>
                <a:gd name="T31" fmla="*/ 6 h 257"/>
                <a:gd name="T32" fmla="*/ 131 w 211"/>
                <a:gd name="T33" fmla="*/ 6 h 257"/>
                <a:gd name="T34" fmla="*/ 109 w 211"/>
                <a:gd name="T35" fmla="*/ 0 h 257"/>
                <a:gd name="T36" fmla="*/ 86 w 211"/>
                <a:gd name="T37" fmla="*/ 6 h 257"/>
                <a:gd name="T38" fmla="*/ 69 w 211"/>
                <a:gd name="T39" fmla="*/ 12 h 257"/>
                <a:gd name="T40" fmla="*/ 51 w 211"/>
                <a:gd name="T41" fmla="*/ 23 h 257"/>
                <a:gd name="T42" fmla="*/ 34 w 211"/>
                <a:gd name="T43" fmla="*/ 40 h 257"/>
                <a:gd name="T44" fmla="*/ 23 w 211"/>
                <a:gd name="T45" fmla="*/ 63 h 257"/>
                <a:gd name="T46" fmla="*/ 12 w 211"/>
                <a:gd name="T47" fmla="*/ 86 h 257"/>
                <a:gd name="T48" fmla="*/ 6 w 211"/>
                <a:gd name="T49" fmla="*/ 115 h 257"/>
                <a:gd name="T50" fmla="*/ 6 w 211"/>
                <a:gd name="T51" fmla="*/ 115 h 257"/>
                <a:gd name="T52" fmla="*/ 0 w 211"/>
                <a:gd name="T53" fmla="*/ 155 h 257"/>
                <a:gd name="T54" fmla="*/ 6 w 211"/>
                <a:gd name="T55" fmla="*/ 194 h 257"/>
                <a:gd name="T56" fmla="*/ 23 w 211"/>
                <a:gd name="T57" fmla="*/ 229 h 257"/>
                <a:gd name="T58" fmla="*/ 40 w 211"/>
                <a:gd name="T59" fmla="*/ 257 h 257"/>
                <a:gd name="T60" fmla="*/ 40 w 211"/>
                <a:gd name="T61" fmla="*/ 257 h 257"/>
                <a:gd name="T62" fmla="*/ 86 w 211"/>
                <a:gd name="T63" fmla="*/ 246 h 257"/>
                <a:gd name="T64" fmla="*/ 86 w 211"/>
                <a:gd name="T65" fmla="*/ 246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1" h="257">
                  <a:moveTo>
                    <a:pt x="86" y="246"/>
                  </a:moveTo>
                  <a:lnTo>
                    <a:pt x="86" y="246"/>
                  </a:lnTo>
                  <a:lnTo>
                    <a:pt x="137" y="240"/>
                  </a:lnTo>
                  <a:lnTo>
                    <a:pt x="189" y="240"/>
                  </a:lnTo>
                  <a:lnTo>
                    <a:pt x="189" y="240"/>
                  </a:lnTo>
                  <a:lnTo>
                    <a:pt x="200" y="212"/>
                  </a:lnTo>
                  <a:lnTo>
                    <a:pt x="211" y="172"/>
                  </a:lnTo>
                  <a:lnTo>
                    <a:pt x="211" y="172"/>
                  </a:lnTo>
                  <a:lnTo>
                    <a:pt x="211" y="143"/>
                  </a:lnTo>
                  <a:lnTo>
                    <a:pt x="211" y="115"/>
                  </a:lnTo>
                  <a:lnTo>
                    <a:pt x="206" y="92"/>
                  </a:lnTo>
                  <a:lnTo>
                    <a:pt x="200" y="69"/>
                  </a:lnTo>
                  <a:lnTo>
                    <a:pt x="183" y="46"/>
                  </a:lnTo>
                  <a:lnTo>
                    <a:pt x="171" y="29"/>
                  </a:lnTo>
                  <a:lnTo>
                    <a:pt x="149" y="12"/>
                  </a:lnTo>
                  <a:lnTo>
                    <a:pt x="131" y="6"/>
                  </a:lnTo>
                  <a:lnTo>
                    <a:pt x="131" y="6"/>
                  </a:lnTo>
                  <a:lnTo>
                    <a:pt x="109" y="0"/>
                  </a:lnTo>
                  <a:lnTo>
                    <a:pt x="86" y="6"/>
                  </a:lnTo>
                  <a:lnTo>
                    <a:pt x="69" y="12"/>
                  </a:lnTo>
                  <a:lnTo>
                    <a:pt x="51" y="23"/>
                  </a:lnTo>
                  <a:lnTo>
                    <a:pt x="34" y="40"/>
                  </a:lnTo>
                  <a:lnTo>
                    <a:pt x="23" y="63"/>
                  </a:lnTo>
                  <a:lnTo>
                    <a:pt x="12" y="86"/>
                  </a:lnTo>
                  <a:lnTo>
                    <a:pt x="6" y="115"/>
                  </a:lnTo>
                  <a:lnTo>
                    <a:pt x="6" y="115"/>
                  </a:lnTo>
                  <a:lnTo>
                    <a:pt x="0" y="155"/>
                  </a:lnTo>
                  <a:lnTo>
                    <a:pt x="6" y="194"/>
                  </a:lnTo>
                  <a:lnTo>
                    <a:pt x="23" y="229"/>
                  </a:lnTo>
                  <a:lnTo>
                    <a:pt x="40" y="257"/>
                  </a:lnTo>
                  <a:lnTo>
                    <a:pt x="40" y="257"/>
                  </a:lnTo>
                  <a:lnTo>
                    <a:pt x="86" y="246"/>
                  </a:lnTo>
                  <a:lnTo>
                    <a:pt x="86" y="2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3245" y="1609"/>
              <a:ext cx="91" cy="160"/>
            </a:xfrm>
            <a:custGeom>
              <a:avLst/>
              <a:gdLst>
                <a:gd name="T0" fmla="*/ 6 w 91"/>
                <a:gd name="T1" fmla="*/ 91 h 160"/>
                <a:gd name="T2" fmla="*/ 6 w 91"/>
                <a:gd name="T3" fmla="*/ 91 h 160"/>
                <a:gd name="T4" fmla="*/ 0 w 91"/>
                <a:gd name="T5" fmla="*/ 57 h 160"/>
                <a:gd name="T6" fmla="*/ 6 w 91"/>
                <a:gd name="T7" fmla="*/ 28 h 160"/>
                <a:gd name="T8" fmla="*/ 17 w 91"/>
                <a:gd name="T9" fmla="*/ 11 h 160"/>
                <a:gd name="T10" fmla="*/ 34 w 91"/>
                <a:gd name="T11" fmla="*/ 0 h 160"/>
                <a:gd name="T12" fmla="*/ 34 w 91"/>
                <a:gd name="T13" fmla="*/ 0 h 160"/>
                <a:gd name="T14" fmla="*/ 51 w 91"/>
                <a:gd name="T15" fmla="*/ 6 h 160"/>
                <a:gd name="T16" fmla="*/ 69 w 91"/>
                <a:gd name="T17" fmla="*/ 17 h 160"/>
                <a:gd name="T18" fmla="*/ 80 w 91"/>
                <a:gd name="T19" fmla="*/ 46 h 160"/>
                <a:gd name="T20" fmla="*/ 91 w 91"/>
                <a:gd name="T21" fmla="*/ 74 h 160"/>
                <a:gd name="T22" fmla="*/ 91 w 91"/>
                <a:gd name="T23" fmla="*/ 74 h 160"/>
                <a:gd name="T24" fmla="*/ 91 w 91"/>
                <a:gd name="T25" fmla="*/ 103 h 160"/>
                <a:gd name="T26" fmla="*/ 86 w 91"/>
                <a:gd name="T27" fmla="*/ 131 h 160"/>
                <a:gd name="T28" fmla="*/ 74 w 91"/>
                <a:gd name="T29" fmla="*/ 148 h 160"/>
                <a:gd name="T30" fmla="*/ 63 w 91"/>
                <a:gd name="T31" fmla="*/ 160 h 160"/>
                <a:gd name="T32" fmla="*/ 63 w 91"/>
                <a:gd name="T33" fmla="*/ 160 h 160"/>
                <a:gd name="T34" fmla="*/ 40 w 91"/>
                <a:gd name="T35" fmla="*/ 154 h 160"/>
                <a:gd name="T36" fmla="*/ 29 w 91"/>
                <a:gd name="T37" fmla="*/ 143 h 160"/>
                <a:gd name="T38" fmla="*/ 11 w 91"/>
                <a:gd name="T39" fmla="*/ 120 h 160"/>
                <a:gd name="T40" fmla="*/ 6 w 91"/>
                <a:gd name="T41" fmla="*/ 91 h 160"/>
                <a:gd name="T42" fmla="*/ 6 w 91"/>
                <a:gd name="T43" fmla="*/ 9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160">
                  <a:moveTo>
                    <a:pt x="6" y="91"/>
                  </a:moveTo>
                  <a:lnTo>
                    <a:pt x="6" y="91"/>
                  </a:lnTo>
                  <a:lnTo>
                    <a:pt x="0" y="57"/>
                  </a:lnTo>
                  <a:lnTo>
                    <a:pt x="6" y="28"/>
                  </a:lnTo>
                  <a:lnTo>
                    <a:pt x="17" y="11"/>
                  </a:lnTo>
                  <a:lnTo>
                    <a:pt x="34" y="0"/>
                  </a:lnTo>
                  <a:lnTo>
                    <a:pt x="34" y="0"/>
                  </a:lnTo>
                  <a:lnTo>
                    <a:pt x="51" y="6"/>
                  </a:lnTo>
                  <a:lnTo>
                    <a:pt x="69" y="17"/>
                  </a:lnTo>
                  <a:lnTo>
                    <a:pt x="80" y="46"/>
                  </a:lnTo>
                  <a:lnTo>
                    <a:pt x="91" y="74"/>
                  </a:lnTo>
                  <a:lnTo>
                    <a:pt x="91" y="74"/>
                  </a:lnTo>
                  <a:lnTo>
                    <a:pt x="91" y="103"/>
                  </a:lnTo>
                  <a:lnTo>
                    <a:pt x="86" y="131"/>
                  </a:lnTo>
                  <a:lnTo>
                    <a:pt x="74" y="148"/>
                  </a:lnTo>
                  <a:lnTo>
                    <a:pt x="63" y="160"/>
                  </a:lnTo>
                  <a:lnTo>
                    <a:pt x="63" y="160"/>
                  </a:lnTo>
                  <a:lnTo>
                    <a:pt x="40" y="154"/>
                  </a:lnTo>
                  <a:lnTo>
                    <a:pt x="29" y="143"/>
                  </a:lnTo>
                  <a:lnTo>
                    <a:pt x="11" y="120"/>
                  </a:lnTo>
                  <a:lnTo>
                    <a:pt x="6" y="91"/>
                  </a:lnTo>
                  <a:lnTo>
                    <a:pt x="6" y="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2228" y="2311"/>
              <a:ext cx="1748" cy="1086"/>
            </a:xfrm>
            <a:custGeom>
              <a:avLst/>
              <a:gdLst>
                <a:gd name="T0" fmla="*/ 35 w 1748"/>
                <a:gd name="T1" fmla="*/ 115 h 1086"/>
                <a:gd name="T2" fmla="*/ 17 w 1748"/>
                <a:gd name="T3" fmla="*/ 218 h 1086"/>
                <a:gd name="T4" fmla="*/ 0 w 1748"/>
                <a:gd name="T5" fmla="*/ 372 h 1086"/>
                <a:gd name="T6" fmla="*/ 12 w 1748"/>
                <a:gd name="T7" fmla="*/ 555 h 1086"/>
                <a:gd name="T8" fmla="*/ 52 w 1748"/>
                <a:gd name="T9" fmla="*/ 697 h 1086"/>
                <a:gd name="T10" fmla="*/ 92 w 1748"/>
                <a:gd name="T11" fmla="*/ 783 h 1086"/>
                <a:gd name="T12" fmla="*/ 155 w 1748"/>
                <a:gd name="T13" fmla="*/ 863 h 1086"/>
                <a:gd name="T14" fmla="*/ 235 w 1748"/>
                <a:gd name="T15" fmla="*/ 926 h 1086"/>
                <a:gd name="T16" fmla="*/ 332 w 1748"/>
                <a:gd name="T17" fmla="*/ 971 h 1086"/>
                <a:gd name="T18" fmla="*/ 463 w 1748"/>
                <a:gd name="T19" fmla="*/ 994 h 1086"/>
                <a:gd name="T20" fmla="*/ 617 w 1748"/>
                <a:gd name="T21" fmla="*/ 994 h 1086"/>
                <a:gd name="T22" fmla="*/ 800 w 1748"/>
                <a:gd name="T23" fmla="*/ 966 h 1086"/>
                <a:gd name="T24" fmla="*/ 926 w 1748"/>
                <a:gd name="T25" fmla="*/ 926 h 1086"/>
                <a:gd name="T26" fmla="*/ 1274 w 1748"/>
                <a:gd name="T27" fmla="*/ 697 h 1086"/>
                <a:gd name="T28" fmla="*/ 1377 w 1748"/>
                <a:gd name="T29" fmla="*/ 846 h 1086"/>
                <a:gd name="T30" fmla="*/ 1445 w 1748"/>
                <a:gd name="T31" fmla="*/ 971 h 1086"/>
                <a:gd name="T32" fmla="*/ 1474 w 1748"/>
                <a:gd name="T33" fmla="*/ 1057 h 1086"/>
                <a:gd name="T34" fmla="*/ 1474 w 1748"/>
                <a:gd name="T35" fmla="*/ 1086 h 1086"/>
                <a:gd name="T36" fmla="*/ 1531 w 1748"/>
                <a:gd name="T37" fmla="*/ 1086 h 1086"/>
                <a:gd name="T38" fmla="*/ 1611 w 1748"/>
                <a:gd name="T39" fmla="*/ 1063 h 1086"/>
                <a:gd name="T40" fmla="*/ 1702 w 1748"/>
                <a:gd name="T41" fmla="*/ 1006 h 1086"/>
                <a:gd name="T42" fmla="*/ 1748 w 1748"/>
                <a:gd name="T43" fmla="*/ 954 h 1086"/>
                <a:gd name="T44" fmla="*/ 1680 w 1748"/>
                <a:gd name="T45" fmla="*/ 932 h 1086"/>
                <a:gd name="T46" fmla="*/ 1611 w 1748"/>
                <a:gd name="T47" fmla="*/ 920 h 1086"/>
                <a:gd name="T48" fmla="*/ 1531 w 1748"/>
                <a:gd name="T49" fmla="*/ 926 h 1086"/>
                <a:gd name="T50" fmla="*/ 1514 w 1748"/>
                <a:gd name="T51" fmla="*/ 852 h 1086"/>
                <a:gd name="T52" fmla="*/ 1445 w 1748"/>
                <a:gd name="T53" fmla="*/ 692 h 1086"/>
                <a:gd name="T54" fmla="*/ 1394 w 1748"/>
                <a:gd name="T55" fmla="*/ 612 h 1086"/>
                <a:gd name="T56" fmla="*/ 1326 w 1748"/>
                <a:gd name="T57" fmla="*/ 543 h 1086"/>
                <a:gd name="T58" fmla="*/ 1246 w 1748"/>
                <a:gd name="T59" fmla="*/ 503 h 1086"/>
                <a:gd name="T60" fmla="*/ 1148 w 1748"/>
                <a:gd name="T61" fmla="*/ 497 h 1086"/>
                <a:gd name="T62" fmla="*/ 1091 w 1748"/>
                <a:gd name="T63" fmla="*/ 0 h 1086"/>
                <a:gd name="T64" fmla="*/ 1068 w 1748"/>
                <a:gd name="T65" fmla="*/ 18 h 1086"/>
                <a:gd name="T66" fmla="*/ 931 w 1748"/>
                <a:gd name="T67" fmla="*/ 98 h 1086"/>
                <a:gd name="T68" fmla="*/ 811 w 1748"/>
                <a:gd name="T69" fmla="*/ 149 h 1086"/>
                <a:gd name="T70" fmla="*/ 663 w 1748"/>
                <a:gd name="T71" fmla="*/ 183 h 1086"/>
                <a:gd name="T72" fmla="*/ 480 w 1748"/>
                <a:gd name="T73" fmla="*/ 200 h 1086"/>
                <a:gd name="T74" fmla="*/ 269 w 1748"/>
                <a:gd name="T75" fmla="*/ 178 h 1086"/>
                <a:gd name="T76" fmla="*/ 35 w 1748"/>
                <a:gd name="T77" fmla="*/ 115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48" h="1086">
                  <a:moveTo>
                    <a:pt x="35" y="115"/>
                  </a:moveTo>
                  <a:lnTo>
                    <a:pt x="35" y="115"/>
                  </a:lnTo>
                  <a:lnTo>
                    <a:pt x="23" y="160"/>
                  </a:lnTo>
                  <a:lnTo>
                    <a:pt x="17" y="218"/>
                  </a:lnTo>
                  <a:lnTo>
                    <a:pt x="6" y="292"/>
                  </a:lnTo>
                  <a:lnTo>
                    <a:pt x="0" y="372"/>
                  </a:lnTo>
                  <a:lnTo>
                    <a:pt x="6" y="463"/>
                  </a:lnTo>
                  <a:lnTo>
                    <a:pt x="12" y="555"/>
                  </a:lnTo>
                  <a:lnTo>
                    <a:pt x="35" y="652"/>
                  </a:lnTo>
                  <a:lnTo>
                    <a:pt x="52" y="697"/>
                  </a:lnTo>
                  <a:lnTo>
                    <a:pt x="69" y="743"/>
                  </a:lnTo>
                  <a:lnTo>
                    <a:pt x="92" y="783"/>
                  </a:lnTo>
                  <a:lnTo>
                    <a:pt x="120" y="823"/>
                  </a:lnTo>
                  <a:lnTo>
                    <a:pt x="155" y="863"/>
                  </a:lnTo>
                  <a:lnTo>
                    <a:pt x="189" y="897"/>
                  </a:lnTo>
                  <a:lnTo>
                    <a:pt x="235" y="926"/>
                  </a:lnTo>
                  <a:lnTo>
                    <a:pt x="280" y="949"/>
                  </a:lnTo>
                  <a:lnTo>
                    <a:pt x="332" y="971"/>
                  </a:lnTo>
                  <a:lnTo>
                    <a:pt x="394" y="989"/>
                  </a:lnTo>
                  <a:lnTo>
                    <a:pt x="463" y="994"/>
                  </a:lnTo>
                  <a:lnTo>
                    <a:pt x="537" y="1000"/>
                  </a:lnTo>
                  <a:lnTo>
                    <a:pt x="617" y="994"/>
                  </a:lnTo>
                  <a:lnTo>
                    <a:pt x="703" y="989"/>
                  </a:lnTo>
                  <a:lnTo>
                    <a:pt x="800" y="966"/>
                  </a:lnTo>
                  <a:lnTo>
                    <a:pt x="903" y="943"/>
                  </a:lnTo>
                  <a:lnTo>
                    <a:pt x="926" y="926"/>
                  </a:lnTo>
                  <a:lnTo>
                    <a:pt x="1274" y="697"/>
                  </a:lnTo>
                  <a:lnTo>
                    <a:pt x="1274" y="697"/>
                  </a:lnTo>
                  <a:lnTo>
                    <a:pt x="1308" y="743"/>
                  </a:lnTo>
                  <a:lnTo>
                    <a:pt x="1377" y="846"/>
                  </a:lnTo>
                  <a:lnTo>
                    <a:pt x="1411" y="909"/>
                  </a:lnTo>
                  <a:lnTo>
                    <a:pt x="1445" y="971"/>
                  </a:lnTo>
                  <a:lnTo>
                    <a:pt x="1468" y="1029"/>
                  </a:lnTo>
                  <a:lnTo>
                    <a:pt x="1474" y="1057"/>
                  </a:lnTo>
                  <a:lnTo>
                    <a:pt x="1474" y="1086"/>
                  </a:lnTo>
                  <a:lnTo>
                    <a:pt x="1474" y="1086"/>
                  </a:lnTo>
                  <a:lnTo>
                    <a:pt x="1503" y="1086"/>
                  </a:lnTo>
                  <a:lnTo>
                    <a:pt x="1531" y="1086"/>
                  </a:lnTo>
                  <a:lnTo>
                    <a:pt x="1565" y="1080"/>
                  </a:lnTo>
                  <a:lnTo>
                    <a:pt x="1611" y="1063"/>
                  </a:lnTo>
                  <a:lnTo>
                    <a:pt x="1657" y="1040"/>
                  </a:lnTo>
                  <a:lnTo>
                    <a:pt x="1702" y="1006"/>
                  </a:lnTo>
                  <a:lnTo>
                    <a:pt x="1748" y="954"/>
                  </a:lnTo>
                  <a:lnTo>
                    <a:pt x="1748" y="954"/>
                  </a:lnTo>
                  <a:lnTo>
                    <a:pt x="1725" y="949"/>
                  </a:lnTo>
                  <a:lnTo>
                    <a:pt x="1680" y="932"/>
                  </a:lnTo>
                  <a:lnTo>
                    <a:pt x="1651" y="926"/>
                  </a:lnTo>
                  <a:lnTo>
                    <a:pt x="1611" y="920"/>
                  </a:lnTo>
                  <a:lnTo>
                    <a:pt x="1571" y="920"/>
                  </a:lnTo>
                  <a:lnTo>
                    <a:pt x="1531" y="926"/>
                  </a:lnTo>
                  <a:lnTo>
                    <a:pt x="1531" y="926"/>
                  </a:lnTo>
                  <a:lnTo>
                    <a:pt x="1514" y="852"/>
                  </a:lnTo>
                  <a:lnTo>
                    <a:pt x="1485" y="777"/>
                  </a:lnTo>
                  <a:lnTo>
                    <a:pt x="1445" y="692"/>
                  </a:lnTo>
                  <a:lnTo>
                    <a:pt x="1423" y="652"/>
                  </a:lnTo>
                  <a:lnTo>
                    <a:pt x="1394" y="612"/>
                  </a:lnTo>
                  <a:lnTo>
                    <a:pt x="1360" y="572"/>
                  </a:lnTo>
                  <a:lnTo>
                    <a:pt x="1326" y="543"/>
                  </a:lnTo>
                  <a:lnTo>
                    <a:pt x="1286" y="520"/>
                  </a:lnTo>
                  <a:lnTo>
                    <a:pt x="1246" y="503"/>
                  </a:lnTo>
                  <a:lnTo>
                    <a:pt x="1200" y="497"/>
                  </a:lnTo>
                  <a:lnTo>
                    <a:pt x="1148" y="497"/>
                  </a:lnTo>
                  <a:lnTo>
                    <a:pt x="949" y="657"/>
                  </a:lnTo>
                  <a:lnTo>
                    <a:pt x="1091" y="0"/>
                  </a:lnTo>
                  <a:lnTo>
                    <a:pt x="1091" y="0"/>
                  </a:lnTo>
                  <a:lnTo>
                    <a:pt x="1068" y="18"/>
                  </a:lnTo>
                  <a:lnTo>
                    <a:pt x="1017" y="52"/>
                  </a:lnTo>
                  <a:lnTo>
                    <a:pt x="931" y="98"/>
                  </a:lnTo>
                  <a:lnTo>
                    <a:pt x="874" y="126"/>
                  </a:lnTo>
                  <a:lnTo>
                    <a:pt x="811" y="149"/>
                  </a:lnTo>
                  <a:lnTo>
                    <a:pt x="743" y="166"/>
                  </a:lnTo>
                  <a:lnTo>
                    <a:pt x="663" y="183"/>
                  </a:lnTo>
                  <a:lnTo>
                    <a:pt x="577" y="195"/>
                  </a:lnTo>
                  <a:lnTo>
                    <a:pt x="480" y="200"/>
                  </a:lnTo>
                  <a:lnTo>
                    <a:pt x="377" y="195"/>
                  </a:lnTo>
                  <a:lnTo>
                    <a:pt x="269" y="178"/>
                  </a:lnTo>
                  <a:lnTo>
                    <a:pt x="155" y="155"/>
                  </a:lnTo>
                  <a:lnTo>
                    <a:pt x="35" y="115"/>
                  </a:lnTo>
                  <a:lnTo>
                    <a:pt x="35" y="11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205" y="3088"/>
              <a:ext cx="594" cy="634"/>
            </a:xfrm>
            <a:custGeom>
              <a:avLst/>
              <a:gdLst>
                <a:gd name="T0" fmla="*/ 0 w 594"/>
                <a:gd name="T1" fmla="*/ 86 h 634"/>
                <a:gd name="T2" fmla="*/ 0 w 594"/>
                <a:gd name="T3" fmla="*/ 86 h 634"/>
                <a:gd name="T4" fmla="*/ 40 w 594"/>
                <a:gd name="T5" fmla="*/ 109 h 634"/>
                <a:gd name="T6" fmla="*/ 80 w 594"/>
                <a:gd name="T7" fmla="*/ 137 h 634"/>
                <a:gd name="T8" fmla="*/ 126 w 594"/>
                <a:gd name="T9" fmla="*/ 177 h 634"/>
                <a:gd name="T10" fmla="*/ 149 w 594"/>
                <a:gd name="T11" fmla="*/ 206 h 634"/>
                <a:gd name="T12" fmla="*/ 171 w 594"/>
                <a:gd name="T13" fmla="*/ 240 h 634"/>
                <a:gd name="T14" fmla="*/ 189 w 594"/>
                <a:gd name="T15" fmla="*/ 280 h 634"/>
                <a:gd name="T16" fmla="*/ 211 w 594"/>
                <a:gd name="T17" fmla="*/ 326 h 634"/>
                <a:gd name="T18" fmla="*/ 223 w 594"/>
                <a:gd name="T19" fmla="*/ 377 h 634"/>
                <a:gd name="T20" fmla="*/ 234 w 594"/>
                <a:gd name="T21" fmla="*/ 434 h 634"/>
                <a:gd name="T22" fmla="*/ 240 w 594"/>
                <a:gd name="T23" fmla="*/ 497 h 634"/>
                <a:gd name="T24" fmla="*/ 240 w 594"/>
                <a:gd name="T25" fmla="*/ 566 h 634"/>
                <a:gd name="T26" fmla="*/ 240 w 594"/>
                <a:gd name="T27" fmla="*/ 566 h 634"/>
                <a:gd name="T28" fmla="*/ 251 w 594"/>
                <a:gd name="T29" fmla="*/ 577 h 634"/>
                <a:gd name="T30" fmla="*/ 291 w 594"/>
                <a:gd name="T31" fmla="*/ 600 h 634"/>
                <a:gd name="T32" fmla="*/ 326 w 594"/>
                <a:gd name="T33" fmla="*/ 611 h 634"/>
                <a:gd name="T34" fmla="*/ 360 w 594"/>
                <a:gd name="T35" fmla="*/ 617 h 634"/>
                <a:gd name="T36" fmla="*/ 406 w 594"/>
                <a:gd name="T37" fmla="*/ 629 h 634"/>
                <a:gd name="T38" fmla="*/ 457 w 594"/>
                <a:gd name="T39" fmla="*/ 629 h 634"/>
                <a:gd name="T40" fmla="*/ 457 w 594"/>
                <a:gd name="T41" fmla="*/ 629 h 634"/>
                <a:gd name="T42" fmla="*/ 503 w 594"/>
                <a:gd name="T43" fmla="*/ 634 h 634"/>
                <a:gd name="T44" fmla="*/ 543 w 594"/>
                <a:gd name="T45" fmla="*/ 634 h 634"/>
                <a:gd name="T46" fmla="*/ 577 w 594"/>
                <a:gd name="T47" fmla="*/ 629 h 634"/>
                <a:gd name="T48" fmla="*/ 588 w 594"/>
                <a:gd name="T49" fmla="*/ 623 h 634"/>
                <a:gd name="T50" fmla="*/ 594 w 594"/>
                <a:gd name="T51" fmla="*/ 617 h 634"/>
                <a:gd name="T52" fmla="*/ 594 w 594"/>
                <a:gd name="T53" fmla="*/ 606 h 634"/>
                <a:gd name="T54" fmla="*/ 583 w 594"/>
                <a:gd name="T55" fmla="*/ 594 h 634"/>
                <a:gd name="T56" fmla="*/ 560 w 594"/>
                <a:gd name="T57" fmla="*/ 577 h 634"/>
                <a:gd name="T58" fmla="*/ 526 w 594"/>
                <a:gd name="T59" fmla="*/ 554 h 634"/>
                <a:gd name="T60" fmla="*/ 411 w 594"/>
                <a:gd name="T61" fmla="*/ 503 h 634"/>
                <a:gd name="T62" fmla="*/ 411 w 594"/>
                <a:gd name="T63" fmla="*/ 503 h 634"/>
                <a:gd name="T64" fmla="*/ 377 w 594"/>
                <a:gd name="T65" fmla="*/ 423 h 634"/>
                <a:gd name="T66" fmla="*/ 343 w 594"/>
                <a:gd name="T67" fmla="*/ 343 h 634"/>
                <a:gd name="T68" fmla="*/ 297 w 594"/>
                <a:gd name="T69" fmla="*/ 252 h 634"/>
                <a:gd name="T70" fmla="*/ 246 w 594"/>
                <a:gd name="T71" fmla="*/ 160 h 634"/>
                <a:gd name="T72" fmla="*/ 194 w 594"/>
                <a:gd name="T73" fmla="*/ 80 h 634"/>
                <a:gd name="T74" fmla="*/ 171 w 594"/>
                <a:gd name="T75" fmla="*/ 46 h 634"/>
                <a:gd name="T76" fmla="*/ 143 w 594"/>
                <a:gd name="T77" fmla="*/ 23 h 634"/>
                <a:gd name="T78" fmla="*/ 120 w 594"/>
                <a:gd name="T79" fmla="*/ 6 h 634"/>
                <a:gd name="T80" fmla="*/ 97 w 594"/>
                <a:gd name="T81" fmla="*/ 0 h 634"/>
                <a:gd name="T82" fmla="*/ 0 w 594"/>
                <a:gd name="T83" fmla="*/ 86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94" h="634">
                  <a:moveTo>
                    <a:pt x="0" y="86"/>
                  </a:moveTo>
                  <a:lnTo>
                    <a:pt x="0" y="86"/>
                  </a:lnTo>
                  <a:lnTo>
                    <a:pt x="40" y="109"/>
                  </a:lnTo>
                  <a:lnTo>
                    <a:pt x="80" y="137"/>
                  </a:lnTo>
                  <a:lnTo>
                    <a:pt x="126" y="177"/>
                  </a:lnTo>
                  <a:lnTo>
                    <a:pt x="149" y="206"/>
                  </a:lnTo>
                  <a:lnTo>
                    <a:pt x="171" y="240"/>
                  </a:lnTo>
                  <a:lnTo>
                    <a:pt x="189" y="280"/>
                  </a:lnTo>
                  <a:lnTo>
                    <a:pt x="211" y="326"/>
                  </a:lnTo>
                  <a:lnTo>
                    <a:pt x="223" y="377"/>
                  </a:lnTo>
                  <a:lnTo>
                    <a:pt x="234" y="434"/>
                  </a:lnTo>
                  <a:lnTo>
                    <a:pt x="240" y="497"/>
                  </a:lnTo>
                  <a:lnTo>
                    <a:pt x="240" y="566"/>
                  </a:lnTo>
                  <a:lnTo>
                    <a:pt x="240" y="566"/>
                  </a:lnTo>
                  <a:lnTo>
                    <a:pt x="251" y="577"/>
                  </a:lnTo>
                  <a:lnTo>
                    <a:pt x="291" y="600"/>
                  </a:lnTo>
                  <a:lnTo>
                    <a:pt x="326" y="611"/>
                  </a:lnTo>
                  <a:lnTo>
                    <a:pt x="360" y="617"/>
                  </a:lnTo>
                  <a:lnTo>
                    <a:pt x="406" y="629"/>
                  </a:lnTo>
                  <a:lnTo>
                    <a:pt x="457" y="629"/>
                  </a:lnTo>
                  <a:lnTo>
                    <a:pt x="457" y="629"/>
                  </a:lnTo>
                  <a:lnTo>
                    <a:pt x="503" y="634"/>
                  </a:lnTo>
                  <a:lnTo>
                    <a:pt x="543" y="634"/>
                  </a:lnTo>
                  <a:lnTo>
                    <a:pt x="577" y="629"/>
                  </a:lnTo>
                  <a:lnTo>
                    <a:pt x="588" y="623"/>
                  </a:lnTo>
                  <a:lnTo>
                    <a:pt x="594" y="617"/>
                  </a:lnTo>
                  <a:lnTo>
                    <a:pt x="594" y="606"/>
                  </a:lnTo>
                  <a:lnTo>
                    <a:pt x="583" y="594"/>
                  </a:lnTo>
                  <a:lnTo>
                    <a:pt x="560" y="577"/>
                  </a:lnTo>
                  <a:lnTo>
                    <a:pt x="526" y="554"/>
                  </a:lnTo>
                  <a:lnTo>
                    <a:pt x="411" y="503"/>
                  </a:lnTo>
                  <a:lnTo>
                    <a:pt x="411" y="503"/>
                  </a:lnTo>
                  <a:lnTo>
                    <a:pt x="377" y="423"/>
                  </a:lnTo>
                  <a:lnTo>
                    <a:pt x="343" y="343"/>
                  </a:lnTo>
                  <a:lnTo>
                    <a:pt x="297" y="252"/>
                  </a:lnTo>
                  <a:lnTo>
                    <a:pt x="246" y="160"/>
                  </a:lnTo>
                  <a:lnTo>
                    <a:pt x="194" y="80"/>
                  </a:lnTo>
                  <a:lnTo>
                    <a:pt x="171" y="46"/>
                  </a:lnTo>
                  <a:lnTo>
                    <a:pt x="143" y="23"/>
                  </a:lnTo>
                  <a:lnTo>
                    <a:pt x="120" y="6"/>
                  </a:lnTo>
                  <a:lnTo>
                    <a:pt x="97" y="0"/>
                  </a:lnTo>
                  <a:lnTo>
                    <a:pt x="0"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2931" y="2271"/>
              <a:ext cx="628" cy="583"/>
            </a:xfrm>
            <a:custGeom>
              <a:avLst/>
              <a:gdLst>
                <a:gd name="T0" fmla="*/ 108 w 628"/>
                <a:gd name="T1" fmla="*/ 412 h 583"/>
                <a:gd name="T2" fmla="*/ 108 w 628"/>
                <a:gd name="T3" fmla="*/ 412 h 583"/>
                <a:gd name="T4" fmla="*/ 131 w 628"/>
                <a:gd name="T5" fmla="*/ 417 h 583"/>
                <a:gd name="T6" fmla="*/ 188 w 628"/>
                <a:gd name="T7" fmla="*/ 435 h 583"/>
                <a:gd name="T8" fmla="*/ 268 w 628"/>
                <a:gd name="T9" fmla="*/ 452 h 583"/>
                <a:gd name="T10" fmla="*/ 314 w 628"/>
                <a:gd name="T11" fmla="*/ 457 h 583"/>
                <a:gd name="T12" fmla="*/ 354 w 628"/>
                <a:gd name="T13" fmla="*/ 463 h 583"/>
                <a:gd name="T14" fmla="*/ 394 w 628"/>
                <a:gd name="T15" fmla="*/ 457 h 583"/>
                <a:gd name="T16" fmla="*/ 434 w 628"/>
                <a:gd name="T17" fmla="*/ 446 h 583"/>
                <a:gd name="T18" fmla="*/ 468 w 628"/>
                <a:gd name="T19" fmla="*/ 429 h 583"/>
                <a:gd name="T20" fmla="*/ 491 w 628"/>
                <a:gd name="T21" fmla="*/ 400 h 583"/>
                <a:gd name="T22" fmla="*/ 508 w 628"/>
                <a:gd name="T23" fmla="*/ 360 h 583"/>
                <a:gd name="T24" fmla="*/ 514 w 628"/>
                <a:gd name="T25" fmla="*/ 309 h 583"/>
                <a:gd name="T26" fmla="*/ 508 w 628"/>
                <a:gd name="T27" fmla="*/ 246 h 583"/>
                <a:gd name="T28" fmla="*/ 485 w 628"/>
                <a:gd name="T29" fmla="*/ 166 h 583"/>
                <a:gd name="T30" fmla="*/ 485 w 628"/>
                <a:gd name="T31" fmla="*/ 166 h 583"/>
                <a:gd name="T32" fmla="*/ 463 w 628"/>
                <a:gd name="T33" fmla="*/ 166 h 583"/>
                <a:gd name="T34" fmla="*/ 440 w 628"/>
                <a:gd name="T35" fmla="*/ 166 h 583"/>
                <a:gd name="T36" fmla="*/ 423 w 628"/>
                <a:gd name="T37" fmla="*/ 155 h 583"/>
                <a:gd name="T38" fmla="*/ 417 w 628"/>
                <a:gd name="T39" fmla="*/ 149 h 583"/>
                <a:gd name="T40" fmla="*/ 411 w 628"/>
                <a:gd name="T41" fmla="*/ 138 h 583"/>
                <a:gd name="T42" fmla="*/ 411 w 628"/>
                <a:gd name="T43" fmla="*/ 126 h 583"/>
                <a:gd name="T44" fmla="*/ 417 w 628"/>
                <a:gd name="T45" fmla="*/ 109 h 583"/>
                <a:gd name="T46" fmla="*/ 440 w 628"/>
                <a:gd name="T47" fmla="*/ 69 h 583"/>
                <a:gd name="T48" fmla="*/ 491 w 628"/>
                <a:gd name="T49" fmla="*/ 12 h 583"/>
                <a:gd name="T50" fmla="*/ 491 w 628"/>
                <a:gd name="T51" fmla="*/ 12 h 583"/>
                <a:gd name="T52" fmla="*/ 525 w 628"/>
                <a:gd name="T53" fmla="*/ 6 h 583"/>
                <a:gd name="T54" fmla="*/ 554 w 628"/>
                <a:gd name="T55" fmla="*/ 0 h 583"/>
                <a:gd name="T56" fmla="*/ 588 w 628"/>
                <a:gd name="T57" fmla="*/ 0 h 583"/>
                <a:gd name="T58" fmla="*/ 605 w 628"/>
                <a:gd name="T59" fmla="*/ 0 h 583"/>
                <a:gd name="T60" fmla="*/ 617 w 628"/>
                <a:gd name="T61" fmla="*/ 6 h 583"/>
                <a:gd name="T62" fmla="*/ 623 w 628"/>
                <a:gd name="T63" fmla="*/ 18 h 583"/>
                <a:gd name="T64" fmla="*/ 628 w 628"/>
                <a:gd name="T65" fmla="*/ 29 h 583"/>
                <a:gd name="T66" fmla="*/ 628 w 628"/>
                <a:gd name="T67" fmla="*/ 46 h 583"/>
                <a:gd name="T68" fmla="*/ 623 w 628"/>
                <a:gd name="T69" fmla="*/ 69 h 583"/>
                <a:gd name="T70" fmla="*/ 611 w 628"/>
                <a:gd name="T71" fmla="*/ 98 h 583"/>
                <a:gd name="T72" fmla="*/ 594 w 628"/>
                <a:gd name="T73" fmla="*/ 132 h 583"/>
                <a:gd name="T74" fmla="*/ 594 w 628"/>
                <a:gd name="T75" fmla="*/ 132 h 583"/>
                <a:gd name="T76" fmla="*/ 605 w 628"/>
                <a:gd name="T77" fmla="*/ 172 h 583"/>
                <a:gd name="T78" fmla="*/ 611 w 628"/>
                <a:gd name="T79" fmla="*/ 218 h 583"/>
                <a:gd name="T80" fmla="*/ 617 w 628"/>
                <a:gd name="T81" fmla="*/ 275 h 583"/>
                <a:gd name="T82" fmla="*/ 611 w 628"/>
                <a:gd name="T83" fmla="*/ 337 h 583"/>
                <a:gd name="T84" fmla="*/ 600 w 628"/>
                <a:gd name="T85" fmla="*/ 372 h 583"/>
                <a:gd name="T86" fmla="*/ 588 w 628"/>
                <a:gd name="T87" fmla="*/ 406 h 583"/>
                <a:gd name="T88" fmla="*/ 571 w 628"/>
                <a:gd name="T89" fmla="*/ 440 h 583"/>
                <a:gd name="T90" fmla="*/ 548 w 628"/>
                <a:gd name="T91" fmla="*/ 469 h 583"/>
                <a:gd name="T92" fmla="*/ 514 w 628"/>
                <a:gd name="T93" fmla="*/ 503 h 583"/>
                <a:gd name="T94" fmla="*/ 480 w 628"/>
                <a:gd name="T95" fmla="*/ 537 h 583"/>
                <a:gd name="T96" fmla="*/ 480 w 628"/>
                <a:gd name="T97" fmla="*/ 537 h 583"/>
                <a:gd name="T98" fmla="*/ 411 w 628"/>
                <a:gd name="T99" fmla="*/ 555 h 583"/>
                <a:gd name="T100" fmla="*/ 343 w 628"/>
                <a:gd name="T101" fmla="*/ 566 h 583"/>
                <a:gd name="T102" fmla="*/ 257 w 628"/>
                <a:gd name="T103" fmla="*/ 577 h 583"/>
                <a:gd name="T104" fmla="*/ 171 w 628"/>
                <a:gd name="T105" fmla="*/ 583 h 583"/>
                <a:gd name="T106" fmla="*/ 131 w 628"/>
                <a:gd name="T107" fmla="*/ 583 h 583"/>
                <a:gd name="T108" fmla="*/ 97 w 628"/>
                <a:gd name="T109" fmla="*/ 583 h 583"/>
                <a:gd name="T110" fmla="*/ 63 w 628"/>
                <a:gd name="T111" fmla="*/ 572 h 583"/>
                <a:gd name="T112" fmla="*/ 34 w 628"/>
                <a:gd name="T113" fmla="*/ 560 h 583"/>
                <a:gd name="T114" fmla="*/ 17 w 628"/>
                <a:gd name="T115" fmla="*/ 543 h 583"/>
                <a:gd name="T116" fmla="*/ 0 w 628"/>
                <a:gd name="T117" fmla="*/ 520 h 583"/>
                <a:gd name="T118" fmla="*/ 108 w 628"/>
                <a:gd name="T119" fmla="*/ 412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8" h="583">
                  <a:moveTo>
                    <a:pt x="108" y="412"/>
                  </a:moveTo>
                  <a:lnTo>
                    <a:pt x="108" y="412"/>
                  </a:lnTo>
                  <a:lnTo>
                    <a:pt x="131" y="417"/>
                  </a:lnTo>
                  <a:lnTo>
                    <a:pt x="188" y="435"/>
                  </a:lnTo>
                  <a:lnTo>
                    <a:pt x="268" y="452"/>
                  </a:lnTo>
                  <a:lnTo>
                    <a:pt x="314" y="457"/>
                  </a:lnTo>
                  <a:lnTo>
                    <a:pt x="354" y="463"/>
                  </a:lnTo>
                  <a:lnTo>
                    <a:pt x="394" y="457"/>
                  </a:lnTo>
                  <a:lnTo>
                    <a:pt x="434" y="446"/>
                  </a:lnTo>
                  <a:lnTo>
                    <a:pt x="468" y="429"/>
                  </a:lnTo>
                  <a:lnTo>
                    <a:pt x="491" y="400"/>
                  </a:lnTo>
                  <a:lnTo>
                    <a:pt x="508" y="360"/>
                  </a:lnTo>
                  <a:lnTo>
                    <a:pt x="514" y="309"/>
                  </a:lnTo>
                  <a:lnTo>
                    <a:pt x="508" y="246"/>
                  </a:lnTo>
                  <a:lnTo>
                    <a:pt x="485" y="166"/>
                  </a:lnTo>
                  <a:lnTo>
                    <a:pt x="485" y="166"/>
                  </a:lnTo>
                  <a:lnTo>
                    <a:pt x="463" y="166"/>
                  </a:lnTo>
                  <a:lnTo>
                    <a:pt x="440" y="166"/>
                  </a:lnTo>
                  <a:lnTo>
                    <a:pt x="423" y="155"/>
                  </a:lnTo>
                  <a:lnTo>
                    <a:pt x="417" y="149"/>
                  </a:lnTo>
                  <a:lnTo>
                    <a:pt x="411" y="138"/>
                  </a:lnTo>
                  <a:lnTo>
                    <a:pt x="411" y="126"/>
                  </a:lnTo>
                  <a:lnTo>
                    <a:pt x="417" y="109"/>
                  </a:lnTo>
                  <a:lnTo>
                    <a:pt x="440" y="69"/>
                  </a:lnTo>
                  <a:lnTo>
                    <a:pt x="491" y="12"/>
                  </a:lnTo>
                  <a:lnTo>
                    <a:pt x="491" y="12"/>
                  </a:lnTo>
                  <a:lnTo>
                    <a:pt x="525" y="6"/>
                  </a:lnTo>
                  <a:lnTo>
                    <a:pt x="554" y="0"/>
                  </a:lnTo>
                  <a:lnTo>
                    <a:pt x="588" y="0"/>
                  </a:lnTo>
                  <a:lnTo>
                    <a:pt x="605" y="0"/>
                  </a:lnTo>
                  <a:lnTo>
                    <a:pt x="617" y="6"/>
                  </a:lnTo>
                  <a:lnTo>
                    <a:pt x="623" y="18"/>
                  </a:lnTo>
                  <a:lnTo>
                    <a:pt x="628" y="29"/>
                  </a:lnTo>
                  <a:lnTo>
                    <a:pt x="628" y="46"/>
                  </a:lnTo>
                  <a:lnTo>
                    <a:pt x="623" y="69"/>
                  </a:lnTo>
                  <a:lnTo>
                    <a:pt x="611" y="98"/>
                  </a:lnTo>
                  <a:lnTo>
                    <a:pt x="594" y="132"/>
                  </a:lnTo>
                  <a:lnTo>
                    <a:pt x="594" y="132"/>
                  </a:lnTo>
                  <a:lnTo>
                    <a:pt x="605" y="172"/>
                  </a:lnTo>
                  <a:lnTo>
                    <a:pt x="611" y="218"/>
                  </a:lnTo>
                  <a:lnTo>
                    <a:pt x="617" y="275"/>
                  </a:lnTo>
                  <a:lnTo>
                    <a:pt x="611" y="337"/>
                  </a:lnTo>
                  <a:lnTo>
                    <a:pt x="600" y="372"/>
                  </a:lnTo>
                  <a:lnTo>
                    <a:pt x="588" y="406"/>
                  </a:lnTo>
                  <a:lnTo>
                    <a:pt x="571" y="440"/>
                  </a:lnTo>
                  <a:lnTo>
                    <a:pt x="548" y="469"/>
                  </a:lnTo>
                  <a:lnTo>
                    <a:pt x="514" y="503"/>
                  </a:lnTo>
                  <a:lnTo>
                    <a:pt x="480" y="537"/>
                  </a:lnTo>
                  <a:lnTo>
                    <a:pt x="480" y="537"/>
                  </a:lnTo>
                  <a:lnTo>
                    <a:pt x="411" y="555"/>
                  </a:lnTo>
                  <a:lnTo>
                    <a:pt x="343" y="566"/>
                  </a:lnTo>
                  <a:lnTo>
                    <a:pt x="257" y="577"/>
                  </a:lnTo>
                  <a:lnTo>
                    <a:pt x="171" y="583"/>
                  </a:lnTo>
                  <a:lnTo>
                    <a:pt x="131" y="583"/>
                  </a:lnTo>
                  <a:lnTo>
                    <a:pt x="97" y="583"/>
                  </a:lnTo>
                  <a:lnTo>
                    <a:pt x="63" y="572"/>
                  </a:lnTo>
                  <a:lnTo>
                    <a:pt x="34" y="560"/>
                  </a:lnTo>
                  <a:lnTo>
                    <a:pt x="17" y="543"/>
                  </a:lnTo>
                  <a:lnTo>
                    <a:pt x="0" y="520"/>
                  </a:lnTo>
                  <a:lnTo>
                    <a:pt x="108" y="4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1680" y="1500"/>
              <a:ext cx="703" cy="1268"/>
            </a:xfrm>
            <a:custGeom>
              <a:avLst/>
              <a:gdLst>
                <a:gd name="T0" fmla="*/ 583 w 703"/>
                <a:gd name="T1" fmla="*/ 1029 h 1268"/>
                <a:gd name="T2" fmla="*/ 583 w 703"/>
                <a:gd name="T3" fmla="*/ 1029 h 1268"/>
                <a:gd name="T4" fmla="*/ 354 w 703"/>
                <a:gd name="T5" fmla="*/ 903 h 1268"/>
                <a:gd name="T6" fmla="*/ 200 w 703"/>
                <a:gd name="T7" fmla="*/ 806 h 1268"/>
                <a:gd name="T8" fmla="*/ 149 w 703"/>
                <a:gd name="T9" fmla="*/ 777 h 1268"/>
                <a:gd name="T10" fmla="*/ 126 w 703"/>
                <a:gd name="T11" fmla="*/ 760 h 1268"/>
                <a:gd name="T12" fmla="*/ 126 w 703"/>
                <a:gd name="T13" fmla="*/ 760 h 1268"/>
                <a:gd name="T14" fmla="*/ 120 w 703"/>
                <a:gd name="T15" fmla="*/ 674 h 1268"/>
                <a:gd name="T16" fmla="*/ 114 w 703"/>
                <a:gd name="T17" fmla="*/ 594 h 1268"/>
                <a:gd name="T18" fmla="*/ 114 w 703"/>
                <a:gd name="T19" fmla="*/ 492 h 1268"/>
                <a:gd name="T20" fmla="*/ 126 w 703"/>
                <a:gd name="T21" fmla="*/ 389 h 1268"/>
                <a:gd name="T22" fmla="*/ 131 w 703"/>
                <a:gd name="T23" fmla="*/ 337 h 1268"/>
                <a:gd name="T24" fmla="*/ 143 w 703"/>
                <a:gd name="T25" fmla="*/ 292 h 1268"/>
                <a:gd name="T26" fmla="*/ 154 w 703"/>
                <a:gd name="T27" fmla="*/ 252 h 1268"/>
                <a:gd name="T28" fmla="*/ 171 w 703"/>
                <a:gd name="T29" fmla="*/ 217 h 1268"/>
                <a:gd name="T30" fmla="*/ 194 w 703"/>
                <a:gd name="T31" fmla="*/ 189 h 1268"/>
                <a:gd name="T32" fmla="*/ 223 w 703"/>
                <a:gd name="T33" fmla="*/ 172 h 1268"/>
                <a:gd name="T34" fmla="*/ 223 w 703"/>
                <a:gd name="T35" fmla="*/ 172 h 1268"/>
                <a:gd name="T36" fmla="*/ 240 w 703"/>
                <a:gd name="T37" fmla="*/ 183 h 1268"/>
                <a:gd name="T38" fmla="*/ 274 w 703"/>
                <a:gd name="T39" fmla="*/ 200 h 1268"/>
                <a:gd name="T40" fmla="*/ 297 w 703"/>
                <a:gd name="T41" fmla="*/ 206 h 1268"/>
                <a:gd name="T42" fmla="*/ 320 w 703"/>
                <a:gd name="T43" fmla="*/ 200 h 1268"/>
                <a:gd name="T44" fmla="*/ 343 w 703"/>
                <a:gd name="T45" fmla="*/ 189 h 1268"/>
                <a:gd name="T46" fmla="*/ 360 w 703"/>
                <a:gd name="T47" fmla="*/ 160 h 1268"/>
                <a:gd name="T48" fmla="*/ 474 w 703"/>
                <a:gd name="T49" fmla="*/ 132 h 1268"/>
                <a:gd name="T50" fmla="*/ 474 w 703"/>
                <a:gd name="T51" fmla="*/ 132 h 1268"/>
                <a:gd name="T52" fmla="*/ 468 w 703"/>
                <a:gd name="T53" fmla="*/ 103 h 1268"/>
                <a:gd name="T54" fmla="*/ 457 w 703"/>
                <a:gd name="T55" fmla="*/ 80 h 1268"/>
                <a:gd name="T56" fmla="*/ 440 w 703"/>
                <a:gd name="T57" fmla="*/ 52 h 1268"/>
                <a:gd name="T58" fmla="*/ 411 w 703"/>
                <a:gd name="T59" fmla="*/ 23 h 1268"/>
                <a:gd name="T60" fmla="*/ 388 w 703"/>
                <a:gd name="T61" fmla="*/ 17 h 1268"/>
                <a:gd name="T62" fmla="*/ 366 w 703"/>
                <a:gd name="T63" fmla="*/ 6 h 1268"/>
                <a:gd name="T64" fmla="*/ 331 w 703"/>
                <a:gd name="T65" fmla="*/ 0 h 1268"/>
                <a:gd name="T66" fmla="*/ 297 w 703"/>
                <a:gd name="T67" fmla="*/ 0 h 1268"/>
                <a:gd name="T68" fmla="*/ 257 w 703"/>
                <a:gd name="T69" fmla="*/ 0 h 1268"/>
                <a:gd name="T70" fmla="*/ 211 w 703"/>
                <a:gd name="T71" fmla="*/ 6 h 1268"/>
                <a:gd name="T72" fmla="*/ 57 w 703"/>
                <a:gd name="T73" fmla="*/ 177 h 1268"/>
                <a:gd name="T74" fmla="*/ 57 w 703"/>
                <a:gd name="T75" fmla="*/ 177 h 1268"/>
                <a:gd name="T76" fmla="*/ 34 w 703"/>
                <a:gd name="T77" fmla="*/ 263 h 1268"/>
                <a:gd name="T78" fmla="*/ 17 w 703"/>
                <a:gd name="T79" fmla="*/ 360 h 1268"/>
                <a:gd name="T80" fmla="*/ 6 w 703"/>
                <a:gd name="T81" fmla="*/ 474 h 1268"/>
                <a:gd name="T82" fmla="*/ 0 w 703"/>
                <a:gd name="T83" fmla="*/ 600 h 1268"/>
                <a:gd name="T84" fmla="*/ 0 w 703"/>
                <a:gd name="T85" fmla="*/ 663 h 1268"/>
                <a:gd name="T86" fmla="*/ 11 w 703"/>
                <a:gd name="T87" fmla="*/ 720 h 1268"/>
                <a:gd name="T88" fmla="*/ 23 w 703"/>
                <a:gd name="T89" fmla="*/ 771 h 1268"/>
                <a:gd name="T90" fmla="*/ 40 w 703"/>
                <a:gd name="T91" fmla="*/ 823 h 1268"/>
                <a:gd name="T92" fmla="*/ 63 w 703"/>
                <a:gd name="T93" fmla="*/ 869 h 1268"/>
                <a:gd name="T94" fmla="*/ 91 w 703"/>
                <a:gd name="T95" fmla="*/ 903 h 1268"/>
                <a:gd name="T96" fmla="*/ 703 w 703"/>
                <a:gd name="T97" fmla="*/ 1268 h 1268"/>
                <a:gd name="T98" fmla="*/ 583 w 703"/>
                <a:gd name="T99" fmla="*/ 1029 h 1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03" h="1268">
                  <a:moveTo>
                    <a:pt x="583" y="1029"/>
                  </a:moveTo>
                  <a:lnTo>
                    <a:pt x="583" y="1029"/>
                  </a:lnTo>
                  <a:lnTo>
                    <a:pt x="354" y="903"/>
                  </a:lnTo>
                  <a:lnTo>
                    <a:pt x="200" y="806"/>
                  </a:lnTo>
                  <a:lnTo>
                    <a:pt x="149" y="777"/>
                  </a:lnTo>
                  <a:lnTo>
                    <a:pt x="126" y="760"/>
                  </a:lnTo>
                  <a:lnTo>
                    <a:pt x="126" y="760"/>
                  </a:lnTo>
                  <a:lnTo>
                    <a:pt x="120" y="674"/>
                  </a:lnTo>
                  <a:lnTo>
                    <a:pt x="114" y="594"/>
                  </a:lnTo>
                  <a:lnTo>
                    <a:pt x="114" y="492"/>
                  </a:lnTo>
                  <a:lnTo>
                    <a:pt x="126" y="389"/>
                  </a:lnTo>
                  <a:lnTo>
                    <a:pt x="131" y="337"/>
                  </a:lnTo>
                  <a:lnTo>
                    <a:pt x="143" y="292"/>
                  </a:lnTo>
                  <a:lnTo>
                    <a:pt x="154" y="252"/>
                  </a:lnTo>
                  <a:lnTo>
                    <a:pt x="171" y="217"/>
                  </a:lnTo>
                  <a:lnTo>
                    <a:pt x="194" y="189"/>
                  </a:lnTo>
                  <a:lnTo>
                    <a:pt x="223" y="172"/>
                  </a:lnTo>
                  <a:lnTo>
                    <a:pt x="223" y="172"/>
                  </a:lnTo>
                  <a:lnTo>
                    <a:pt x="240" y="183"/>
                  </a:lnTo>
                  <a:lnTo>
                    <a:pt x="274" y="200"/>
                  </a:lnTo>
                  <a:lnTo>
                    <a:pt x="297" y="206"/>
                  </a:lnTo>
                  <a:lnTo>
                    <a:pt x="320" y="200"/>
                  </a:lnTo>
                  <a:lnTo>
                    <a:pt x="343" y="189"/>
                  </a:lnTo>
                  <a:lnTo>
                    <a:pt x="360" y="160"/>
                  </a:lnTo>
                  <a:lnTo>
                    <a:pt x="474" y="132"/>
                  </a:lnTo>
                  <a:lnTo>
                    <a:pt x="474" y="132"/>
                  </a:lnTo>
                  <a:lnTo>
                    <a:pt x="468" y="103"/>
                  </a:lnTo>
                  <a:lnTo>
                    <a:pt x="457" y="80"/>
                  </a:lnTo>
                  <a:lnTo>
                    <a:pt x="440" y="52"/>
                  </a:lnTo>
                  <a:lnTo>
                    <a:pt x="411" y="23"/>
                  </a:lnTo>
                  <a:lnTo>
                    <a:pt x="388" y="17"/>
                  </a:lnTo>
                  <a:lnTo>
                    <a:pt x="366" y="6"/>
                  </a:lnTo>
                  <a:lnTo>
                    <a:pt x="331" y="0"/>
                  </a:lnTo>
                  <a:lnTo>
                    <a:pt x="297" y="0"/>
                  </a:lnTo>
                  <a:lnTo>
                    <a:pt x="257" y="0"/>
                  </a:lnTo>
                  <a:lnTo>
                    <a:pt x="211" y="6"/>
                  </a:lnTo>
                  <a:lnTo>
                    <a:pt x="57" y="177"/>
                  </a:lnTo>
                  <a:lnTo>
                    <a:pt x="57" y="177"/>
                  </a:lnTo>
                  <a:lnTo>
                    <a:pt x="34" y="263"/>
                  </a:lnTo>
                  <a:lnTo>
                    <a:pt x="17" y="360"/>
                  </a:lnTo>
                  <a:lnTo>
                    <a:pt x="6" y="474"/>
                  </a:lnTo>
                  <a:lnTo>
                    <a:pt x="0" y="600"/>
                  </a:lnTo>
                  <a:lnTo>
                    <a:pt x="0" y="663"/>
                  </a:lnTo>
                  <a:lnTo>
                    <a:pt x="11" y="720"/>
                  </a:lnTo>
                  <a:lnTo>
                    <a:pt x="23" y="771"/>
                  </a:lnTo>
                  <a:lnTo>
                    <a:pt x="40" y="823"/>
                  </a:lnTo>
                  <a:lnTo>
                    <a:pt x="63" y="869"/>
                  </a:lnTo>
                  <a:lnTo>
                    <a:pt x="91" y="903"/>
                  </a:lnTo>
                  <a:lnTo>
                    <a:pt x="703" y="1268"/>
                  </a:lnTo>
                  <a:lnTo>
                    <a:pt x="583" y="10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3651" y="912"/>
              <a:ext cx="765" cy="777"/>
            </a:xfrm>
            <a:custGeom>
              <a:avLst/>
              <a:gdLst>
                <a:gd name="T0" fmla="*/ 331 w 765"/>
                <a:gd name="T1" fmla="*/ 486 h 777"/>
                <a:gd name="T2" fmla="*/ 371 w 765"/>
                <a:gd name="T3" fmla="*/ 497 h 777"/>
                <a:gd name="T4" fmla="*/ 417 w 765"/>
                <a:gd name="T5" fmla="*/ 503 h 777"/>
                <a:gd name="T6" fmla="*/ 457 w 765"/>
                <a:gd name="T7" fmla="*/ 503 h 777"/>
                <a:gd name="T8" fmla="*/ 537 w 765"/>
                <a:gd name="T9" fmla="*/ 474 h 777"/>
                <a:gd name="T10" fmla="*/ 571 w 765"/>
                <a:gd name="T11" fmla="*/ 446 h 777"/>
                <a:gd name="T12" fmla="*/ 599 w 765"/>
                <a:gd name="T13" fmla="*/ 423 h 777"/>
                <a:gd name="T14" fmla="*/ 634 w 765"/>
                <a:gd name="T15" fmla="*/ 360 h 777"/>
                <a:gd name="T16" fmla="*/ 639 w 765"/>
                <a:gd name="T17" fmla="*/ 331 h 777"/>
                <a:gd name="T18" fmla="*/ 634 w 765"/>
                <a:gd name="T19" fmla="*/ 308 h 777"/>
                <a:gd name="T20" fmla="*/ 611 w 765"/>
                <a:gd name="T21" fmla="*/ 257 h 777"/>
                <a:gd name="T22" fmla="*/ 582 w 765"/>
                <a:gd name="T23" fmla="*/ 228 h 777"/>
                <a:gd name="T24" fmla="*/ 559 w 765"/>
                <a:gd name="T25" fmla="*/ 206 h 777"/>
                <a:gd name="T26" fmla="*/ 451 w 765"/>
                <a:gd name="T27" fmla="*/ 160 h 777"/>
                <a:gd name="T28" fmla="*/ 325 w 765"/>
                <a:gd name="T29" fmla="*/ 131 h 777"/>
                <a:gd name="T30" fmla="*/ 285 w 765"/>
                <a:gd name="T31" fmla="*/ 126 h 777"/>
                <a:gd name="T32" fmla="*/ 222 w 765"/>
                <a:gd name="T33" fmla="*/ 131 h 777"/>
                <a:gd name="T34" fmla="*/ 177 w 765"/>
                <a:gd name="T35" fmla="*/ 149 h 777"/>
                <a:gd name="T36" fmla="*/ 177 w 765"/>
                <a:gd name="T37" fmla="*/ 149 h 777"/>
                <a:gd name="T38" fmla="*/ 171 w 765"/>
                <a:gd name="T39" fmla="*/ 149 h 777"/>
                <a:gd name="T40" fmla="*/ 137 w 765"/>
                <a:gd name="T41" fmla="*/ 171 h 777"/>
                <a:gd name="T42" fmla="*/ 125 w 765"/>
                <a:gd name="T43" fmla="*/ 183 h 777"/>
                <a:gd name="T44" fmla="*/ 125 w 765"/>
                <a:gd name="T45" fmla="*/ 183 h 777"/>
                <a:gd name="T46" fmla="*/ 142 w 765"/>
                <a:gd name="T47" fmla="*/ 194 h 777"/>
                <a:gd name="T48" fmla="*/ 80 w 765"/>
                <a:gd name="T49" fmla="*/ 303 h 777"/>
                <a:gd name="T50" fmla="*/ 22 w 765"/>
                <a:gd name="T51" fmla="*/ 257 h 777"/>
                <a:gd name="T52" fmla="*/ 0 w 765"/>
                <a:gd name="T53" fmla="*/ 188 h 777"/>
                <a:gd name="T54" fmla="*/ 0 w 765"/>
                <a:gd name="T55" fmla="*/ 188 h 777"/>
                <a:gd name="T56" fmla="*/ 11 w 765"/>
                <a:gd name="T57" fmla="*/ 131 h 777"/>
                <a:gd name="T58" fmla="*/ 45 w 765"/>
                <a:gd name="T59" fmla="*/ 86 h 777"/>
                <a:gd name="T60" fmla="*/ 45 w 765"/>
                <a:gd name="T61" fmla="*/ 86 h 777"/>
                <a:gd name="T62" fmla="*/ 120 w 765"/>
                <a:gd name="T63" fmla="*/ 34 h 777"/>
                <a:gd name="T64" fmla="*/ 120 w 765"/>
                <a:gd name="T65" fmla="*/ 34 h 777"/>
                <a:gd name="T66" fmla="*/ 200 w 765"/>
                <a:gd name="T67" fmla="*/ 6 h 777"/>
                <a:gd name="T68" fmla="*/ 285 w 765"/>
                <a:gd name="T69" fmla="*/ 0 h 777"/>
                <a:gd name="T70" fmla="*/ 285 w 765"/>
                <a:gd name="T71" fmla="*/ 0 h 777"/>
                <a:gd name="T72" fmla="*/ 394 w 765"/>
                <a:gd name="T73" fmla="*/ 11 h 777"/>
                <a:gd name="T74" fmla="*/ 497 w 765"/>
                <a:gd name="T75" fmla="*/ 34 h 777"/>
                <a:gd name="T76" fmla="*/ 588 w 765"/>
                <a:gd name="T77" fmla="*/ 80 h 777"/>
                <a:gd name="T78" fmla="*/ 668 w 765"/>
                <a:gd name="T79" fmla="*/ 131 h 777"/>
                <a:gd name="T80" fmla="*/ 668 w 765"/>
                <a:gd name="T81" fmla="*/ 131 h 777"/>
                <a:gd name="T82" fmla="*/ 742 w 765"/>
                <a:gd name="T83" fmla="*/ 228 h 777"/>
                <a:gd name="T84" fmla="*/ 765 w 765"/>
                <a:gd name="T85" fmla="*/ 331 h 777"/>
                <a:gd name="T86" fmla="*/ 765 w 765"/>
                <a:gd name="T87" fmla="*/ 331 h 777"/>
                <a:gd name="T88" fmla="*/ 754 w 765"/>
                <a:gd name="T89" fmla="*/ 394 h 777"/>
                <a:gd name="T90" fmla="*/ 731 w 765"/>
                <a:gd name="T91" fmla="*/ 451 h 777"/>
                <a:gd name="T92" fmla="*/ 651 w 765"/>
                <a:gd name="T93" fmla="*/ 548 h 777"/>
                <a:gd name="T94" fmla="*/ 651 w 765"/>
                <a:gd name="T95" fmla="*/ 548 h 777"/>
                <a:gd name="T96" fmla="*/ 599 w 765"/>
                <a:gd name="T97" fmla="*/ 594 h 777"/>
                <a:gd name="T98" fmla="*/ 542 w 765"/>
                <a:gd name="T99" fmla="*/ 617 h 777"/>
                <a:gd name="T100" fmla="*/ 491 w 765"/>
                <a:gd name="T101" fmla="*/ 628 h 777"/>
                <a:gd name="T102" fmla="*/ 405 w 765"/>
                <a:gd name="T103" fmla="*/ 611 h 777"/>
                <a:gd name="T104" fmla="*/ 331 w 765"/>
                <a:gd name="T105" fmla="*/ 583 h 777"/>
                <a:gd name="T106" fmla="*/ 262 w 765"/>
                <a:gd name="T107" fmla="*/ 777 h 777"/>
                <a:gd name="T108" fmla="*/ 245 w 765"/>
                <a:gd name="T109" fmla="*/ 594 h 777"/>
                <a:gd name="T110" fmla="*/ 234 w 765"/>
                <a:gd name="T111" fmla="*/ 428 h 7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5" h="777">
                  <a:moveTo>
                    <a:pt x="234" y="428"/>
                  </a:moveTo>
                  <a:lnTo>
                    <a:pt x="331" y="486"/>
                  </a:lnTo>
                  <a:lnTo>
                    <a:pt x="331" y="486"/>
                  </a:lnTo>
                  <a:lnTo>
                    <a:pt x="371" y="497"/>
                  </a:lnTo>
                  <a:lnTo>
                    <a:pt x="417" y="503"/>
                  </a:lnTo>
                  <a:lnTo>
                    <a:pt x="417" y="503"/>
                  </a:lnTo>
                  <a:lnTo>
                    <a:pt x="417" y="503"/>
                  </a:lnTo>
                  <a:lnTo>
                    <a:pt x="457" y="503"/>
                  </a:lnTo>
                  <a:lnTo>
                    <a:pt x="497" y="491"/>
                  </a:lnTo>
                  <a:lnTo>
                    <a:pt x="537" y="474"/>
                  </a:lnTo>
                  <a:lnTo>
                    <a:pt x="571" y="446"/>
                  </a:lnTo>
                  <a:lnTo>
                    <a:pt x="571" y="446"/>
                  </a:lnTo>
                  <a:lnTo>
                    <a:pt x="571" y="446"/>
                  </a:lnTo>
                  <a:lnTo>
                    <a:pt x="599" y="423"/>
                  </a:lnTo>
                  <a:lnTo>
                    <a:pt x="622" y="388"/>
                  </a:lnTo>
                  <a:lnTo>
                    <a:pt x="634" y="360"/>
                  </a:lnTo>
                  <a:lnTo>
                    <a:pt x="639" y="331"/>
                  </a:lnTo>
                  <a:lnTo>
                    <a:pt x="639" y="331"/>
                  </a:lnTo>
                  <a:lnTo>
                    <a:pt x="639" y="331"/>
                  </a:lnTo>
                  <a:lnTo>
                    <a:pt x="634" y="308"/>
                  </a:lnTo>
                  <a:lnTo>
                    <a:pt x="628" y="286"/>
                  </a:lnTo>
                  <a:lnTo>
                    <a:pt x="611" y="257"/>
                  </a:lnTo>
                  <a:lnTo>
                    <a:pt x="582" y="228"/>
                  </a:lnTo>
                  <a:lnTo>
                    <a:pt x="582" y="228"/>
                  </a:lnTo>
                  <a:lnTo>
                    <a:pt x="582" y="228"/>
                  </a:lnTo>
                  <a:lnTo>
                    <a:pt x="559" y="206"/>
                  </a:lnTo>
                  <a:lnTo>
                    <a:pt x="525" y="188"/>
                  </a:lnTo>
                  <a:lnTo>
                    <a:pt x="451" y="160"/>
                  </a:lnTo>
                  <a:lnTo>
                    <a:pt x="371" y="137"/>
                  </a:lnTo>
                  <a:lnTo>
                    <a:pt x="325" y="131"/>
                  </a:lnTo>
                  <a:lnTo>
                    <a:pt x="285" y="126"/>
                  </a:lnTo>
                  <a:lnTo>
                    <a:pt x="285" y="126"/>
                  </a:lnTo>
                  <a:lnTo>
                    <a:pt x="285" y="126"/>
                  </a:lnTo>
                  <a:lnTo>
                    <a:pt x="222" y="131"/>
                  </a:lnTo>
                  <a:lnTo>
                    <a:pt x="200" y="143"/>
                  </a:lnTo>
                  <a:lnTo>
                    <a:pt x="177" y="149"/>
                  </a:lnTo>
                  <a:lnTo>
                    <a:pt x="177" y="149"/>
                  </a:lnTo>
                  <a:lnTo>
                    <a:pt x="177" y="149"/>
                  </a:lnTo>
                  <a:lnTo>
                    <a:pt x="171" y="149"/>
                  </a:lnTo>
                  <a:lnTo>
                    <a:pt x="171" y="149"/>
                  </a:lnTo>
                  <a:lnTo>
                    <a:pt x="137" y="171"/>
                  </a:lnTo>
                  <a:lnTo>
                    <a:pt x="137" y="171"/>
                  </a:lnTo>
                  <a:lnTo>
                    <a:pt x="137" y="171"/>
                  </a:lnTo>
                  <a:lnTo>
                    <a:pt x="125" y="183"/>
                  </a:lnTo>
                  <a:lnTo>
                    <a:pt x="125" y="183"/>
                  </a:lnTo>
                  <a:lnTo>
                    <a:pt x="125" y="183"/>
                  </a:lnTo>
                  <a:lnTo>
                    <a:pt x="142" y="194"/>
                  </a:lnTo>
                  <a:lnTo>
                    <a:pt x="142" y="194"/>
                  </a:lnTo>
                  <a:lnTo>
                    <a:pt x="80" y="303"/>
                  </a:lnTo>
                  <a:lnTo>
                    <a:pt x="80" y="303"/>
                  </a:lnTo>
                  <a:lnTo>
                    <a:pt x="45" y="286"/>
                  </a:lnTo>
                  <a:lnTo>
                    <a:pt x="22" y="257"/>
                  </a:lnTo>
                  <a:lnTo>
                    <a:pt x="5" y="223"/>
                  </a:lnTo>
                  <a:lnTo>
                    <a:pt x="0" y="188"/>
                  </a:lnTo>
                  <a:lnTo>
                    <a:pt x="0" y="188"/>
                  </a:lnTo>
                  <a:lnTo>
                    <a:pt x="0" y="188"/>
                  </a:lnTo>
                  <a:lnTo>
                    <a:pt x="0" y="154"/>
                  </a:lnTo>
                  <a:lnTo>
                    <a:pt x="11" y="131"/>
                  </a:lnTo>
                  <a:lnTo>
                    <a:pt x="28" y="109"/>
                  </a:lnTo>
                  <a:lnTo>
                    <a:pt x="45" y="86"/>
                  </a:lnTo>
                  <a:lnTo>
                    <a:pt x="45" y="86"/>
                  </a:lnTo>
                  <a:lnTo>
                    <a:pt x="45" y="86"/>
                  </a:lnTo>
                  <a:lnTo>
                    <a:pt x="80" y="57"/>
                  </a:lnTo>
                  <a:lnTo>
                    <a:pt x="120" y="34"/>
                  </a:lnTo>
                  <a:lnTo>
                    <a:pt x="120" y="34"/>
                  </a:lnTo>
                  <a:lnTo>
                    <a:pt x="120" y="34"/>
                  </a:lnTo>
                  <a:lnTo>
                    <a:pt x="160" y="17"/>
                  </a:lnTo>
                  <a:lnTo>
                    <a:pt x="200" y="6"/>
                  </a:lnTo>
                  <a:lnTo>
                    <a:pt x="245" y="0"/>
                  </a:lnTo>
                  <a:lnTo>
                    <a:pt x="285" y="0"/>
                  </a:lnTo>
                  <a:lnTo>
                    <a:pt x="285" y="0"/>
                  </a:lnTo>
                  <a:lnTo>
                    <a:pt x="285" y="0"/>
                  </a:lnTo>
                  <a:lnTo>
                    <a:pt x="337" y="6"/>
                  </a:lnTo>
                  <a:lnTo>
                    <a:pt x="394" y="11"/>
                  </a:lnTo>
                  <a:lnTo>
                    <a:pt x="445" y="23"/>
                  </a:lnTo>
                  <a:lnTo>
                    <a:pt x="497" y="34"/>
                  </a:lnTo>
                  <a:lnTo>
                    <a:pt x="542" y="57"/>
                  </a:lnTo>
                  <a:lnTo>
                    <a:pt x="588" y="80"/>
                  </a:lnTo>
                  <a:lnTo>
                    <a:pt x="628" y="103"/>
                  </a:lnTo>
                  <a:lnTo>
                    <a:pt x="668" y="131"/>
                  </a:lnTo>
                  <a:lnTo>
                    <a:pt x="668" y="131"/>
                  </a:lnTo>
                  <a:lnTo>
                    <a:pt x="668" y="131"/>
                  </a:lnTo>
                  <a:lnTo>
                    <a:pt x="708" y="177"/>
                  </a:lnTo>
                  <a:lnTo>
                    <a:pt x="742" y="228"/>
                  </a:lnTo>
                  <a:lnTo>
                    <a:pt x="759" y="280"/>
                  </a:lnTo>
                  <a:lnTo>
                    <a:pt x="765" y="331"/>
                  </a:lnTo>
                  <a:lnTo>
                    <a:pt x="765" y="331"/>
                  </a:lnTo>
                  <a:lnTo>
                    <a:pt x="765" y="331"/>
                  </a:lnTo>
                  <a:lnTo>
                    <a:pt x="765" y="366"/>
                  </a:lnTo>
                  <a:lnTo>
                    <a:pt x="754" y="394"/>
                  </a:lnTo>
                  <a:lnTo>
                    <a:pt x="748" y="423"/>
                  </a:lnTo>
                  <a:lnTo>
                    <a:pt x="731" y="451"/>
                  </a:lnTo>
                  <a:lnTo>
                    <a:pt x="696" y="503"/>
                  </a:lnTo>
                  <a:lnTo>
                    <a:pt x="651" y="548"/>
                  </a:lnTo>
                  <a:lnTo>
                    <a:pt x="651" y="548"/>
                  </a:lnTo>
                  <a:lnTo>
                    <a:pt x="651" y="548"/>
                  </a:lnTo>
                  <a:lnTo>
                    <a:pt x="622" y="571"/>
                  </a:lnTo>
                  <a:lnTo>
                    <a:pt x="599" y="594"/>
                  </a:lnTo>
                  <a:lnTo>
                    <a:pt x="571" y="605"/>
                  </a:lnTo>
                  <a:lnTo>
                    <a:pt x="542" y="617"/>
                  </a:lnTo>
                  <a:lnTo>
                    <a:pt x="519" y="623"/>
                  </a:lnTo>
                  <a:lnTo>
                    <a:pt x="491" y="628"/>
                  </a:lnTo>
                  <a:lnTo>
                    <a:pt x="445" y="623"/>
                  </a:lnTo>
                  <a:lnTo>
                    <a:pt x="405" y="611"/>
                  </a:lnTo>
                  <a:lnTo>
                    <a:pt x="371" y="600"/>
                  </a:lnTo>
                  <a:lnTo>
                    <a:pt x="331" y="583"/>
                  </a:lnTo>
                  <a:lnTo>
                    <a:pt x="262" y="777"/>
                  </a:lnTo>
                  <a:lnTo>
                    <a:pt x="262" y="777"/>
                  </a:lnTo>
                  <a:lnTo>
                    <a:pt x="257" y="714"/>
                  </a:lnTo>
                  <a:lnTo>
                    <a:pt x="245" y="594"/>
                  </a:lnTo>
                  <a:lnTo>
                    <a:pt x="234" y="428"/>
                  </a:lnTo>
                  <a:lnTo>
                    <a:pt x="234" y="428"/>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816" y="1717"/>
              <a:ext cx="206" cy="206"/>
            </a:xfrm>
            <a:custGeom>
              <a:avLst/>
              <a:gdLst>
                <a:gd name="T0" fmla="*/ 206 w 206"/>
                <a:gd name="T1" fmla="*/ 103 h 206"/>
                <a:gd name="T2" fmla="*/ 206 w 206"/>
                <a:gd name="T3" fmla="*/ 103 h 206"/>
                <a:gd name="T4" fmla="*/ 206 w 206"/>
                <a:gd name="T5" fmla="*/ 86 h 206"/>
                <a:gd name="T6" fmla="*/ 200 w 206"/>
                <a:gd name="T7" fmla="*/ 63 h 206"/>
                <a:gd name="T8" fmla="*/ 189 w 206"/>
                <a:gd name="T9" fmla="*/ 46 h 206"/>
                <a:gd name="T10" fmla="*/ 177 w 206"/>
                <a:gd name="T11" fmla="*/ 29 h 206"/>
                <a:gd name="T12" fmla="*/ 160 w 206"/>
                <a:gd name="T13" fmla="*/ 18 h 206"/>
                <a:gd name="T14" fmla="*/ 143 w 206"/>
                <a:gd name="T15" fmla="*/ 12 h 206"/>
                <a:gd name="T16" fmla="*/ 126 w 206"/>
                <a:gd name="T17" fmla="*/ 6 h 206"/>
                <a:gd name="T18" fmla="*/ 103 w 206"/>
                <a:gd name="T19" fmla="*/ 0 h 206"/>
                <a:gd name="T20" fmla="*/ 103 w 206"/>
                <a:gd name="T21" fmla="*/ 0 h 206"/>
                <a:gd name="T22" fmla="*/ 86 w 206"/>
                <a:gd name="T23" fmla="*/ 6 h 206"/>
                <a:gd name="T24" fmla="*/ 63 w 206"/>
                <a:gd name="T25" fmla="*/ 12 h 206"/>
                <a:gd name="T26" fmla="*/ 46 w 206"/>
                <a:gd name="T27" fmla="*/ 18 h 206"/>
                <a:gd name="T28" fmla="*/ 35 w 206"/>
                <a:gd name="T29" fmla="*/ 29 h 206"/>
                <a:gd name="T30" fmla="*/ 17 w 206"/>
                <a:gd name="T31" fmla="*/ 46 h 206"/>
                <a:gd name="T32" fmla="*/ 12 w 206"/>
                <a:gd name="T33" fmla="*/ 63 h 206"/>
                <a:gd name="T34" fmla="*/ 6 w 206"/>
                <a:gd name="T35" fmla="*/ 86 h 206"/>
                <a:gd name="T36" fmla="*/ 0 w 206"/>
                <a:gd name="T37" fmla="*/ 103 h 206"/>
                <a:gd name="T38" fmla="*/ 0 w 206"/>
                <a:gd name="T39" fmla="*/ 103 h 206"/>
                <a:gd name="T40" fmla="*/ 6 w 206"/>
                <a:gd name="T41" fmla="*/ 126 h 206"/>
                <a:gd name="T42" fmla="*/ 12 w 206"/>
                <a:gd name="T43" fmla="*/ 143 h 206"/>
                <a:gd name="T44" fmla="*/ 17 w 206"/>
                <a:gd name="T45" fmla="*/ 160 h 206"/>
                <a:gd name="T46" fmla="*/ 35 w 206"/>
                <a:gd name="T47" fmla="*/ 177 h 206"/>
                <a:gd name="T48" fmla="*/ 46 w 206"/>
                <a:gd name="T49" fmla="*/ 189 h 206"/>
                <a:gd name="T50" fmla="*/ 63 w 206"/>
                <a:gd name="T51" fmla="*/ 200 h 206"/>
                <a:gd name="T52" fmla="*/ 86 w 206"/>
                <a:gd name="T53" fmla="*/ 206 h 206"/>
                <a:gd name="T54" fmla="*/ 103 w 206"/>
                <a:gd name="T55" fmla="*/ 206 h 206"/>
                <a:gd name="T56" fmla="*/ 103 w 206"/>
                <a:gd name="T57" fmla="*/ 206 h 206"/>
                <a:gd name="T58" fmla="*/ 126 w 206"/>
                <a:gd name="T59" fmla="*/ 206 h 206"/>
                <a:gd name="T60" fmla="*/ 143 w 206"/>
                <a:gd name="T61" fmla="*/ 200 h 206"/>
                <a:gd name="T62" fmla="*/ 160 w 206"/>
                <a:gd name="T63" fmla="*/ 189 h 206"/>
                <a:gd name="T64" fmla="*/ 177 w 206"/>
                <a:gd name="T65" fmla="*/ 177 h 206"/>
                <a:gd name="T66" fmla="*/ 189 w 206"/>
                <a:gd name="T67" fmla="*/ 160 h 206"/>
                <a:gd name="T68" fmla="*/ 200 w 206"/>
                <a:gd name="T69" fmla="*/ 143 h 206"/>
                <a:gd name="T70" fmla="*/ 206 w 206"/>
                <a:gd name="T71" fmla="*/ 126 h 206"/>
                <a:gd name="T72" fmla="*/ 206 w 206"/>
                <a:gd name="T73" fmla="*/ 103 h 206"/>
                <a:gd name="T74" fmla="*/ 206 w 206"/>
                <a:gd name="T75" fmla="*/ 10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 h="206">
                  <a:moveTo>
                    <a:pt x="206" y="103"/>
                  </a:moveTo>
                  <a:lnTo>
                    <a:pt x="206" y="103"/>
                  </a:lnTo>
                  <a:lnTo>
                    <a:pt x="206" y="86"/>
                  </a:lnTo>
                  <a:lnTo>
                    <a:pt x="200" y="63"/>
                  </a:lnTo>
                  <a:lnTo>
                    <a:pt x="189" y="46"/>
                  </a:lnTo>
                  <a:lnTo>
                    <a:pt x="177" y="29"/>
                  </a:lnTo>
                  <a:lnTo>
                    <a:pt x="160" y="18"/>
                  </a:lnTo>
                  <a:lnTo>
                    <a:pt x="143" y="12"/>
                  </a:lnTo>
                  <a:lnTo>
                    <a:pt x="126" y="6"/>
                  </a:lnTo>
                  <a:lnTo>
                    <a:pt x="103" y="0"/>
                  </a:lnTo>
                  <a:lnTo>
                    <a:pt x="103" y="0"/>
                  </a:lnTo>
                  <a:lnTo>
                    <a:pt x="86" y="6"/>
                  </a:lnTo>
                  <a:lnTo>
                    <a:pt x="63" y="12"/>
                  </a:lnTo>
                  <a:lnTo>
                    <a:pt x="46" y="18"/>
                  </a:lnTo>
                  <a:lnTo>
                    <a:pt x="35" y="29"/>
                  </a:lnTo>
                  <a:lnTo>
                    <a:pt x="17" y="46"/>
                  </a:lnTo>
                  <a:lnTo>
                    <a:pt x="12" y="63"/>
                  </a:lnTo>
                  <a:lnTo>
                    <a:pt x="6" y="86"/>
                  </a:lnTo>
                  <a:lnTo>
                    <a:pt x="0" y="103"/>
                  </a:lnTo>
                  <a:lnTo>
                    <a:pt x="0" y="103"/>
                  </a:lnTo>
                  <a:lnTo>
                    <a:pt x="6" y="126"/>
                  </a:lnTo>
                  <a:lnTo>
                    <a:pt x="12" y="143"/>
                  </a:lnTo>
                  <a:lnTo>
                    <a:pt x="17" y="160"/>
                  </a:lnTo>
                  <a:lnTo>
                    <a:pt x="35" y="177"/>
                  </a:lnTo>
                  <a:lnTo>
                    <a:pt x="46" y="189"/>
                  </a:lnTo>
                  <a:lnTo>
                    <a:pt x="63" y="200"/>
                  </a:lnTo>
                  <a:lnTo>
                    <a:pt x="86" y="206"/>
                  </a:lnTo>
                  <a:lnTo>
                    <a:pt x="103" y="206"/>
                  </a:lnTo>
                  <a:lnTo>
                    <a:pt x="103" y="206"/>
                  </a:lnTo>
                  <a:lnTo>
                    <a:pt x="126" y="206"/>
                  </a:lnTo>
                  <a:lnTo>
                    <a:pt x="143" y="200"/>
                  </a:lnTo>
                  <a:lnTo>
                    <a:pt x="160" y="189"/>
                  </a:lnTo>
                  <a:lnTo>
                    <a:pt x="177" y="177"/>
                  </a:lnTo>
                  <a:lnTo>
                    <a:pt x="189" y="160"/>
                  </a:lnTo>
                  <a:lnTo>
                    <a:pt x="200" y="143"/>
                  </a:lnTo>
                  <a:lnTo>
                    <a:pt x="206" y="126"/>
                  </a:lnTo>
                  <a:lnTo>
                    <a:pt x="206" y="103"/>
                  </a:lnTo>
                  <a:lnTo>
                    <a:pt x="206" y="103"/>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691" y="1066"/>
              <a:ext cx="182" cy="177"/>
            </a:xfrm>
            <a:custGeom>
              <a:avLst/>
              <a:gdLst>
                <a:gd name="T0" fmla="*/ 182 w 182"/>
                <a:gd name="T1" fmla="*/ 86 h 177"/>
                <a:gd name="T2" fmla="*/ 182 w 182"/>
                <a:gd name="T3" fmla="*/ 86 h 177"/>
                <a:gd name="T4" fmla="*/ 182 w 182"/>
                <a:gd name="T5" fmla="*/ 109 h 177"/>
                <a:gd name="T6" fmla="*/ 177 w 182"/>
                <a:gd name="T7" fmla="*/ 126 h 177"/>
                <a:gd name="T8" fmla="*/ 154 w 182"/>
                <a:gd name="T9" fmla="*/ 149 h 177"/>
                <a:gd name="T10" fmla="*/ 125 w 182"/>
                <a:gd name="T11" fmla="*/ 172 h 177"/>
                <a:gd name="T12" fmla="*/ 108 w 182"/>
                <a:gd name="T13" fmla="*/ 177 h 177"/>
                <a:gd name="T14" fmla="*/ 91 w 182"/>
                <a:gd name="T15" fmla="*/ 177 h 177"/>
                <a:gd name="T16" fmla="*/ 91 w 182"/>
                <a:gd name="T17" fmla="*/ 177 h 177"/>
                <a:gd name="T18" fmla="*/ 74 w 182"/>
                <a:gd name="T19" fmla="*/ 177 h 177"/>
                <a:gd name="T20" fmla="*/ 57 w 182"/>
                <a:gd name="T21" fmla="*/ 172 h 177"/>
                <a:gd name="T22" fmla="*/ 28 w 182"/>
                <a:gd name="T23" fmla="*/ 149 h 177"/>
                <a:gd name="T24" fmla="*/ 5 w 182"/>
                <a:gd name="T25" fmla="*/ 126 h 177"/>
                <a:gd name="T26" fmla="*/ 0 w 182"/>
                <a:gd name="T27" fmla="*/ 109 h 177"/>
                <a:gd name="T28" fmla="*/ 0 w 182"/>
                <a:gd name="T29" fmla="*/ 86 h 177"/>
                <a:gd name="T30" fmla="*/ 0 w 182"/>
                <a:gd name="T31" fmla="*/ 86 h 177"/>
                <a:gd name="T32" fmla="*/ 0 w 182"/>
                <a:gd name="T33" fmla="*/ 69 h 177"/>
                <a:gd name="T34" fmla="*/ 5 w 182"/>
                <a:gd name="T35" fmla="*/ 52 h 177"/>
                <a:gd name="T36" fmla="*/ 28 w 182"/>
                <a:gd name="T37" fmla="*/ 29 h 177"/>
                <a:gd name="T38" fmla="*/ 57 w 182"/>
                <a:gd name="T39" fmla="*/ 6 h 177"/>
                <a:gd name="T40" fmla="*/ 74 w 182"/>
                <a:gd name="T41" fmla="*/ 0 h 177"/>
                <a:gd name="T42" fmla="*/ 91 w 182"/>
                <a:gd name="T43" fmla="*/ 0 h 177"/>
                <a:gd name="T44" fmla="*/ 91 w 182"/>
                <a:gd name="T45" fmla="*/ 0 h 177"/>
                <a:gd name="T46" fmla="*/ 108 w 182"/>
                <a:gd name="T47" fmla="*/ 0 h 177"/>
                <a:gd name="T48" fmla="*/ 125 w 182"/>
                <a:gd name="T49" fmla="*/ 6 h 177"/>
                <a:gd name="T50" fmla="*/ 154 w 182"/>
                <a:gd name="T51" fmla="*/ 29 h 177"/>
                <a:gd name="T52" fmla="*/ 177 w 182"/>
                <a:gd name="T53" fmla="*/ 52 h 177"/>
                <a:gd name="T54" fmla="*/ 182 w 182"/>
                <a:gd name="T55" fmla="*/ 69 h 177"/>
                <a:gd name="T56" fmla="*/ 182 w 182"/>
                <a:gd name="T57" fmla="*/ 86 h 177"/>
                <a:gd name="T58" fmla="*/ 182 w 182"/>
                <a:gd name="T59" fmla="*/ 8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 h="177">
                  <a:moveTo>
                    <a:pt x="182" y="86"/>
                  </a:moveTo>
                  <a:lnTo>
                    <a:pt x="182" y="86"/>
                  </a:lnTo>
                  <a:lnTo>
                    <a:pt x="182" y="109"/>
                  </a:lnTo>
                  <a:lnTo>
                    <a:pt x="177" y="126"/>
                  </a:lnTo>
                  <a:lnTo>
                    <a:pt x="154" y="149"/>
                  </a:lnTo>
                  <a:lnTo>
                    <a:pt x="125" y="172"/>
                  </a:lnTo>
                  <a:lnTo>
                    <a:pt x="108" y="177"/>
                  </a:lnTo>
                  <a:lnTo>
                    <a:pt x="91" y="177"/>
                  </a:lnTo>
                  <a:lnTo>
                    <a:pt x="91" y="177"/>
                  </a:lnTo>
                  <a:lnTo>
                    <a:pt x="74" y="177"/>
                  </a:lnTo>
                  <a:lnTo>
                    <a:pt x="57" y="172"/>
                  </a:lnTo>
                  <a:lnTo>
                    <a:pt x="28" y="149"/>
                  </a:lnTo>
                  <a:lnTo>
                    <a:pt x="5" y="126"/>
                  </a:lnTo>
                  <a:lnTo>
                    <a:pt x="0" y="109"/>
                  </a:lnTo>
                  <a:lnTo>
                    <a:pt x="0" y="86"/>
                  </a:lnTo>
                  <a:lnTo>
                    <a:pt x="0" y="86"/>
                  </a:lnTo>
                  <a:lnTo>
                    <a:pt x="0" y="69"/>
                  </a:lnTo>
                  <a:lnTo>
                    <a:pt x="5" y="52"/>
                  </a:lnTo>
                  <a:lnTo>
                    <a:pt x="28" y="29"/>
                  </a:lnTo>
                  <a:lnTo>
                    <a:pt x="57" y="6"/>
                  </a:lnTo>
                  <a:lnTo>
                    <a:pt x="74" y="0"/>
                  </a:lnTo>
                  <a:lnTo>
                    <a:pt x="91" y="0"/>
                  </a:lnTo>
                  <a:lnTo>
                    <a:pt x="91" y="0"/>
                  </a:lnTo>
                  <a:lnTo>
                    <a:pt x="108" y="0"/>
                  </a:lnTo>
                  <a:lnTo>
                    <a:pt x="125" y="6"/>
                  </a:lnTo>
                  <a:lnTo>
                    <a:pt x="154" y="29"/>
                  </a:lnTo>
                  <a:lnTo>
                    <a:pt x="177" y="52"/>
                  </a:lnTo>
                  <a:lnTo>
                    <a:pt x="182" y="69"/>
                  </a:lnTo>
                  <a:lnTo>
                    <a:pt x="182" y="86"/>
                  </a:lnTo>
                  <a:lnTo>
                    <a:pt x="182" y="8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3022" y="2054"/>
              <a:ext cx="309" cy="183"/>
            </a:xfrm>
            <a:custGeom>
              <a:avLst/>
              <a:gdLst>
                <a:gd name="T0" fmla="*/ 0 w 309"/>
                <a:gd name="T1" fmla="*/ 183 h 183"/>
                <a:gd name="T2" fmla="*/ 0 w 309"/>
                <a:gd name="T3" fmla="*/ 183 h 183"/>
                <a:gd name="T4" fmla="*/ 17 w 309"/>
                <a:gd name="T5" fmla="*/ 137 h 183"/>
                <a:gd name="T6" fmla="*/ 40 w 309"/>
                <a:gd name="T7" fmla="*/ 98 h 183"/>
                <a:gd name="T8" fmla="*/ 75 w 309"/>
                <a:gd name="T9" fmla="*/ 52 h 183"/>
                <a:gd name="T10" fmla="*/ 97 w 309"/>
                <a:gd name="T11" fmla="*/ 35 h 183"/>
                <a:gd name="T12" fmla="*/ 115 w 309"/>
                <a:gd name="T13" fmla="*/ 18 h 183"/>
                <a:gd name="T14" fmla="*/ 143 w 309"/>
                <a:gd name="T15" fmla="*/ 6 h 183"/>
                <a:gd name="T16" fmla="*/ 172 w 309"/>
                <a:gd name="T17" fmla="*/ 0 h 183"/>
                <a:gd name="T18" fmla="*/ 200 w 309"/>
                <a:gd name="T19" fmla="*/ 6 h 183"/>
                <a:gd name="T20" fmla="*/ 234 w 309"/>
                <a:gd name="T21" fmla="*/ 18 h 183"/>
                <a:gd name="T22" fmla="*/ 269 w 309"/>
                <a:gd name="T23" fmla="*/ 35 h 183"/>
                <a:gd name="T24" fmla="*/ 309 w 309"/>
                <a:gd name="T25" fmla="*/ 69 h 183"/>
                <a:gd name="T26" fmla="*/ 309 w 309"/>
                <a:gd name="T27" fmla="*/ 69 h 183"/>
                <a:gd name="T28" fmla="*/ 280 w 309"/>
                <a:gd name="T29" fmla="*/ 58 h 183"/>
                <a:gd name="T30" fmla="*/ 246 w 309"/>
                <a:gd name="T31" fmla="*/ 46 h 183"/>
                <a:gd name="T32" fmla="*/ 206 w 309"/>
                <a:gd name="T33" fmla="*/ 46 h 183"/>
                <a:gd name="T34" fmla="*/ 155 w 309"/>
                <a:gd name="T35" fmla="*/ 58 h 183"/>
                <a:gd name="T36" fmla="*/ 132 w 309"/>
                <a:gd name="T37" fmla="*/ 63 h 183"/>
                <a:gd name="T38" fmla="*/ 103 w 309"/>
                <a:gd name="T39" fmla="*/ 75 h 183"/>
                <a:gd name="T40" fmla="*/ 80 w 309"/>
                <a:gd name="T41" fmla="*/ 98 h 183"/>
                <a:gd name="T42" fmla="*/ 52 w 309"/>
                <a:gd name="T43" fmla="*/ 120 h 183"/>
                <a:gd name="T44" fmla="*/ 23 w 309"/>
                <a:gd name="T45" fmla="*/ 149 h 183"/>
                <a:gd name="T46" fmla="*/ 0 w 309"/>
                <a:gd name="T47" fmla="*/ 183 h 183"/>
                <a:gd name="T48" fmla="*/ 0 w 309"/>
                <a:gd name="T49" fmla="*/ 18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09" h="183">
                  <a:moveTo>
                    <a:pt x="0" y="183"/>
                  </a:moveTo>
                  <a:lnTo>
                    <a:pt x="0" y="183"/>
                  </a:lnTo>
                  <a:lnTo>
                    <a:pt x="17" y="137"/>
                  </a:lnTo>
                  <a:lnTo>
                    <a:pt x="40" y="98"/>
                  </a:lnTo>
                  <a:lnTo>
                    <a:pt x="75" y="52"/>
                  </a:lnTo>
                  <a:lnTo>
                    <a:pt x="97" y="35"/>
                  </a:lnTo>
                  <a:lnTo>
                    <a:pt x="115" y="18"/>
                  </a:lnTo>
                  <a:lnTo>
                    <a:pt x="143" y="6"/>
                  </a:lnTo>
                  <a:lnTo>
                    <a:pt x="172" y="0"/>
                  </a:lnTo>
                  <a:lnTo>
                    <a:pt x="200" y="6"/>
                  </a:lnTo>
                  <a:lnTo>
                    <a:pt x="234" y="18"/>
                  </a:lnTo>
                  <a:lnTo>
                    <a:pt x="269" y="35"/>
                  </a:lnTo>
                  <a:lnTo>
                    <a:pt x="309" y="69"/>
                  </a:lnTo>
                  <a:lnTo>
                    <a:pt x="309" y="69"/>
                  </a:lnTo>
                  <a:lnTo>
                    <a:pt x="280" y="58"/>
                  </a:lnTo>
                  <a:lnTo>
                    <a:pt x="246" y="46"/>
                  </a:lnTo>
                  <a:lnTo>
                    <a:pt x="206" y="46"/>
                  </a:lnTo>
                  <a:lnTo>
                    <a:pt x="155" y="58"/>
                  </a:lnTo>
                  <a:lnTo>
                    <a:pt x="132" y="63"/>
                  </a:lnTo>
                  <a:lnTo>
                    <a:pt x="103" y="75"/>
                  </a:lnTo>
                  <a:lnTo>
                    <a:pt x="80" y="98"/>
                  </a:lnTo>
                  <a:lnTo>
                    <a:pt x="52" y="120"/>
                  </a:lnTo>
                  <a:lnTo>
                    <a:pt x="23" y="149"/>
                  </a:lnTo>
                  <a:lnTo>
                    <a:pt x="0" y="183"/>
                  </a:lnTo>
                  <a:lnTo>
                    <a:pt x="0" y="1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1141722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28650" y="365125"/>
            <a:ext cx="7886700" cy="1325563"/>
          </a:xfrm>
        </p:spPr>
        <p:txBody>
          <a:bodyPr>
            <a:normAutofit/>
          </a:bodyPr>
          <a:lstStyle/>
          <a:p>
            <a:r>
              <a:rPr lang="en-US" sz="4300" dirty="0"/>
              <a:t>Incident Management </a:t>
            </a:r>
            <a:br>
              <a:rPr lang="en-US" sz="4300" dirty="0"/>
            </a:br>
            <a:r>
              <a:rPr lang="en-US" sz="4300" dirty="0"/>
              <a:t>Contact Information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28650" y="1929384"/>
            <a:ext cx="7886700" cy="4251960"/>
          </a:xfrm>
        </p:spPr>
        <p:txBody>
          <a:bodyPr>
            <a:normAutofit/>
          </a:bodyPr>
          <a:lstStyle/>
          <a:p>
            <a:pPr marL="0" indent="0">
              <a:buNone/>
            </a:pPr>
            <a:r>
              <a:rPr lang="en-US" sz="1900" b="1" u="sng" dirty="0"/>
              <a:t>Student Intervention Services</a:t>
            </a:r>
          </a:p>
          <a:p>
            <a:pPr marL="0" indent="0">
              <a:buNone/>
            </a:pPr>
            <a:r>
              <a:rPr lang="en-US" sz="1900" dirty="0"/>
              <a:t>Sabrina Moore, Director, 803-734-8433 or </a:t>
            </a:r>
            <a:r>
              <a:rPr lang="en-US" sz="1900" dirty="0">
                <a:hlinkClick r:id="rId2"/>
              </a:rPr>
              <a:t>smoore@ed.sc.gov</a:t>
            </a:r>
            <a:endParaRPr lang="en-US" sz="1900" dirty="0"/>
          </a:p>
          <a:p>
            <a:pPr marL="0" indent="0">
              <a:buNone/>
            </a:pPr>
            <a:r>
              <a:rPr lang="en-US" sz="1900" dirty="0"/>
              <a:t>Aveene Coleman, Education Associate, 803-734-3057 or </a:t>
            </a:r>
            <a:r>
              <a:rPr lang="en-US" sz="1900" dirty="0">
                <a:hlinkClick r:id="rId2"/>
              </a:rPr>
              <a:t>acoleman@ed.sc.gov</a:t>
            </a:r>
            <a:endParaRPr lang="en-US" sz="1900" dirty="0"/>
          </a:p>
          <a:p>
            <a:pPr marL="0" indent="0">
              <a:buNone/>
            </a:pPr>
            <a:r>
              <a:rPr lang="en-US" sz="1900" dirty="0"/>
              <a:t>Kim Smith, Education Associate, 803-734-8113 or </a:t>
            </a:r>
            <a:r>
              <a:rPr lang="en-US" sz="1900" dirty="0">
                <a:hlinkClick r:id="rId2"/>
              </a:rPr>
              <a:t>kwsmith@ed.sc.gov</a:t>
            </a:r>
            <a:endParaRPr lang="en-US" sz="1900" dirty="0"/>
          </a:p>
          <a:p>
            <a:pPr marL="0" indent="0">
              <a:buNone/>
            </a:pPr>
            <a:r>
              <a:rPr lang="en-US" sz="1900" b="1" u="sng" dirty="0"/>
              <a:t>Special Education Services</a:t>
            </a:r>
          </a:p>
          <a:p>
            <a:pPr marL="0" indent="0">
              <a:buNone/>
            </a:pPr>
            <a:r>
              <a:rPr lang="en-US" sz="1900" dirty="0"/>
              <a:t>Carolyn Bostick, Education Associate, 803-734-1263 or</a:t>
            </a:r>
            <a:br>
              <a:rPr lang="en-US" sz="1900" dirty="0"/>
            </a:br>
            <a:r>
              <a:rPr lang="en-US" sz="1900" dirty="0">
                <a:hlinkClick r:id="rId2"/>
              </a:rPr>
              <a:t>cbostick@ed.sc.gov</a:t>
            </a:r>
            <a:r>
              <a:rPr lang="en-US" sz="1900" dirty="0"/>
              <a:t/>
            </a:r>
            <a:br>
              <a:rPr lang="en-US" sz="1900" dirty="0"/>
            </a:br>
            <a:r>
              <a:rPr lang="en-US" sz="1900" b="1" dirty="0"/>
              <a:t>Internal Technology Services</a:t>
            </a:r>
            <a:br>
              <a:rPr lang="en-US" sz="1900" b="1" dirty="0"/>
            </a:br>
            <a:r>
              <a:rPr lang="en-US" sz="1900" dirty="0"/>
              <a:t>LEA IT Support Staff may submit an IT Support Request: </a:t>
            </a:r>
            <a:r>
              <a:rPr lang="en-US" sz="1900" u="sng" dirty="0">
                <a:hlinkClick r:id="rId2"/>
              </a:rPr>
              <a:t>https://eservices.ed.sc.gov</a:t>
            </a:r>
            <a:r>
              <a:rPr lang="en-US" sz="1900" dirty="0"/>
              <a:t>  </a:t>
            </a:r>
          </a:p>
          <a:p>
            <a:pPr marL="0" indent="0">
              <a:buNone/>
            </a:pPr>
            <a:endParaRPr lang="en-US" sz="1900" dirty="0"/>
          </a:p>
        </p:txBody>
      </p:sp>
    </p:spTree>
    <p:extLst>
      <p:ext uri="{BB962C8B-B14F-4D97-AF65-F5344CB8AC3E}">
        <p14:creationId xmlns:p14="http://schemas.microsoft.com/office/powerpoint/2010/main" val="4258307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557189"/>
            <a:ext cx="2530602" cy="5567891"/>
          </a:xfrm>
        </p:spPr>
        <p:txBody>
          <a:bodyPr>
            <a:normAutofit/>
          </a:bodyPr>
          <a:lstStyle/>
          <a:p>
            <a:r>
              <a:rPr lang="en-US" sz="3100" dirty="0"/>
              <a:t>Understanding Discipline Data</a:t>
            </a:r>
          </a:p>
        </p:txBody>
      </p:sp>
      <p:graphicFrame>
        <p:nvGraphicFramePr>
          <p:cNvPr id="4" name="Content Placeholder 3">
            <a:extLs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3144833978"/>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5543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Discipline Data</a:t>
            </a:r>
          </a:p>
        </p:txBody>
      </p:sp>
      <p:sp>
        <p:nvSpPr>
          <p:cNvPr id="3" name="Content Placeholder 2"/>
          <p:cNvSpPr>
            <a:spLocks noGrp="1"/>
          </p:cNvSpPr>
          <p:nvPr>
            <p:ph idx="1"/>
          </p:nvPr>
        </p:nvSpPr>
        <p:spPr>
          <a:xfrm>
            <a:off x="457200" y="1690689"/>
            <a:ext cx="8229600" cy="4633911"/>
          </a:xfrm>
        </p:spPr>
        <p:txBody>
          <a:bodyPr/>
          <a:lstStyle/>
          <a:p>
            <a:pPr marL="0" indent="0">
              <a:buNone/>
            </a:pPr>
            <a:r>
              <a:rPr lang="en-US" dirty="0"/>
              <a:t>Reporting incidents occurring on school grounds/events/transportation involving (*Required for PDS Reporting) :</a:t>
            </a:r>
          </a:p>
        </p:txBody>
      </p:sp>
      <p:graphicFrame>
        <p:nvGraphicFramePr>
          <p:cNvPr id="4" name="Diagram 3" descr="Reporting incidents occurring on school grounds/events/transportation involving "/>
          <p:cNvGraphicFramePr/>
          <p:nvPr/>
        </p:nvGraphicFramePr>
        <p:xfrm>
          <a:off x="1524000" y="2819400"/>
          <a:ext cx="60960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2305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623468-0D8F-47A0-9E7C-6F983A705BD7}"/>
              </a:ext>
            </a:extLst>
          </p:cNvPr>
          <p:cNvSpPr>
            <a:spLocks noGrp="1"/>
          </p:cNvSpPr>
          <p:nvPr>
            <p:ph type="title"/>
          </p:nvPr>
        </p:nvSpPr>
        <p:spPr>
          <a:xfrm>
            <a:off x="429369" y="238539"/>
            <a:ext cx="8263890" cy="1434415"/>
          </a:xfrm>
        </p:spPr>
        <p:txBody>
          <a:bodyPr anchor="b">
            <a:normAutofit/>
          </a:bodyPr>
          <a:lstStyle/>
          <a:p>
            <a:r>
              <a:rPr lang="en-US" sz="4700" dirty="0"/>
              <a:t>Incident Management –New Codes</a:t>
            </a:r>
          </a:p>
        </p:txBody>
      </p:sp>
      <p:graphicFrame>
        <p:nvGraphicFramePr>
          <p:cNvPr id="21" name="Content Placeholder 4" descr="List of new Incident Management Codes">
            <a:extLst>
              <a:ext uri="{FF2B5EF4-FFF2-40B4-BE49-F238E27FC236}">
                <a16:creationId xmlns:a16="http://schemas.microsoft.com/office/drawing/2014/main" id="{B5A4238A-94F1-41F6-9BEF-B8B510F12C45}"/>
              </a:ext>
            </a:extLst>
          </p:cNvPr>
          <p:cNvGraphicFramePr>
            <a:graphicFrameLocks noGrp="1"/>
          </p:cNvGraphicFramePr>
          <p:nvPr>
            <p:ph idx="1"/>
            <p:extLst>
              <p:ext uri="{D42A27DB-BD31-4B8C-83A1-F6EECF244321}">
                <p14:modId xmlns:p14="http://schemas.microsoft.com/office/powerpoint/2010/main" val="1125110042"/>
              </p:ext>
            </p:extLst>
          </p:nvPr>
        </p:nvGraphicFramePr>
        <p:xfrm>
          <a:off x="429369" y="2071316"/>
          <a:ext cx="5035164" cy="4119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8108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BA353-EFCB-4328-B564-72F63C4B023E}"/>
              </a:ext>
            </a:extLst>
          </p:cNvPr>
          <p:cNvSpPr>
            <a:spLocks noGrp="1"/>
          </p:cNvSpPr>
          <p:nvPr>
            <p:ph type="title"/>
          </p:nvPr>
        </p:nvSpPr>
        <p:spPr/>
        <p:txBody>
          <a:bodyPr vert="horz" lIns="91440" tIns="45720" rIns="91440" bIns="45720" rtlCol="0" anchor="ctr">
            <a:normAutofit/>
          </a:bodyPr>
          <a:lstStyle/>
          <a:p>
            <a:pPr defTabSz="914400"/>
            <a:r>
              <a:rPr lang="en-US" sz="4300" kern="1200" dirty="0">
                <a:solidFill>
                  <a:schemeClr val="tx1"/>
                </a:solidFill>
                <a:latin typeface="+mj-lt"/>
                <a:ea typeface="+mj-ea"/>
                <a:cs typeface="+mj-cs"/>
              </a:rPr>
              <a:t>Incident Management-New Code</a:t>
            </a:r>
          </a:p>
        </p:txBody>
      </p:sp>
      <p:sp>
        <p:nvSpPr>
          <p:cNvPr id="6" name="Rectangle 5">
            <a:extLst>
              <a:ext uri="{FF2B5EF4-FFF2-40B4-BE49-F238E27FC236}">
                <a16:creationId xmlns:a16="http://schemas.microsoft.com/office/drawing/2014/main" id="{ADC7B991-7583-4741-AF7E-1A57AFB5E923}"/>
              </a:ext>
            </a:extLst>
          </p:cNvPr>
          <p:cNvSpPr/>
          <p:nvPr/>
        </p:nvSpPr>
        <p:spPr>
          <a:xfrm>
            <a:off x="628650" y="1929384"/>
            <a:ext cx="7886700" cy="4251960"/>
          </a:xfrm>
          <a:prstGeom prst="rect">
            <a:avLst/>
          </a:prstGeom>
        </p:spPr>
        <p:txBody>
          <a:bodyPr vert="horz" lIns="91440" tIns="45720" rIns="91440" bIns="45720" rtlCol="0">
            <a:normAutofit/>
          </a:bodyPr>
          <a:lstStyle/>
          <a:p>
            <a:pPr defTabSz="914400">
              <a:lnSpc>
                <a:spcPct val="90000"/>
              </a:lnSpc>
              <a:spcAft>
                <a:spcPts val="600"/>
              </a:spcAft>
            </a:pPr>
            <a:r>
              <a:rPr lang="en-US" sz="1900" dirty="0"/>
              <a:t>295 Sexting</a:t>
            </a:r>
          </a:p>
          <a:p>
            <a:pPr defTabSz="914400">
              <a:lnSpc>
                <a:spcPct val="90000"/>
              </a:lnSpc>
              <a:spcAft>
                <a:spcPts val="600"/>
              </a:spcAft>
            </a:pPr>
            <a:r>
              <a:rPr lang="en-US" sz="1900" dirty="0"/>
              <a:t> </a:t>
            </a:r>
          </a:p>
          <a:p>
            <a:pPr defTabSz="914400">
              <a:lnSpc>
                <a:spcPct val="90000"/>
              </a:lnSpc>
              <a:spcAft>
                <a:spcPts val="600"/>
              </a:spcAft>
            </a:pPr>
            <a:r>
              <a:rPr lang="en-US" sz="1900" dirty="0"/>
              <a:t>Creating, possessing, or </a:t>
            </a:r>
            <a:r>
              <a:rPr lang="en-US" sz="1900" u="sng" dirty="0"/>
              <a:t>sharing nude, partially nude, or other sexually explicit or suggestive images, videos, or visual representations using non-digital means (e.g., printed materials) or electronic communication, including but </a:t>
            </a:r>
            <a:r>
              <a:rPr lang="en-US" sz="1900" dirty="0"/>
              <a:t>not limited to texting, emailing, or posting on social media platforms. These acts are prohibited whether or not the subjects of the images, videos, or visual representations consent to their being created, possessed, or shared.</a:t>
            </a:r>
            <a:endParaRPr lang="en-US" sz="1900" dirty="0">
              <a:effectLst/>
            </a:endParaRPr>
          </a:p>
        </p:txBody>
      </p:sp>
    </p:spTree>
    <p:extLst>
      <p:ext uri="{BB962C8B-B14F-4D97-AF65-F5344CB8AC3E}">
        <p14:creationId xmlns:p14="http://schemas.microsoft.com/office/powerpoint/2010/main" val="175395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EDC3-E924-4B77-8BDB-730EE94B4E3B}"/>
              </a:ext>
            </a:extLst>
          </p:cNvPr>
          <p:cNvSpPr>
            <a:spLocks noGrp="1"/>
          </p:cNvSpPr>
          <p:nvPr>
            <p:ph type="title"/>
          </p:nvPr>
        </p:nvSpPr>
        <p:spPr/>
        <p:txBody>
          <a:bodyPr>
            <a:normAutofit/>
          </a:bodyPr>
          <a:lstStyle/>
          <a:p>
            <a:r>
              <a:rPr lang="en-US" sz="4300" dirty="0"/>
              <a:t>Incident Management-New Code</a:t>
            </a:r>
          </a:p>
        </p:txBody>
      </p:sp>
      <p:sp>
        <p:nvSpPr>
          <p:cNvPr id="3" name="Content Placeholder 2">
            <a:extLst>
              <a:ext uri="{FF2B5EF4-FFF2-40B4-BE49-F238E27FC236}">
                <a16:creationId xmlns:a16="http://schemas.microsoft.com/office/drawing/2014/main" id="{7DB2EBE7-8B0B-4E7F-900F-9EE0C4EB9E77}"/>
              </a:ext>
            </a:extLst>
          </p:cNvPr>
          <p:cNvSpPr>
            <a:spLocks noGrp="1"/>
          </p:cNvSpPr>
          <p:nvPr>
            <p:ph idx="1"/>
          </p:nvPr>
        </p:nvSpPr>
        <p:spPr>
          <a:xfrm>
            <a:off x="628650" y="1929384"/>
            <a:ext cx="7886700" cy="4251960"/>
          </a:xfrm>
        </p:spPr>
        <p:txBody>
          <a:bodyPr>
            <a:normAutofit lnSpcReduction="10000"/>
          </a:bodyPr>
          <a:lstStyle/>
          <a:p>
            <a:pPr marL="0" indent="0">
              <a:buNone/>
            </a:pPr>
            <a:r>
              <a:rPr lang="en-US" sz="1900" dirty="0"/>
              <a:t>585 Drug Paraphernalia</a:t>
            </a:r>
          </a:p>
          <a:p>
            <a:pPr marL="0" indent="0">
              <a:buNone/>
            </a:pPr>
            <a:r>
              <a:rPr lang="en-US" sz="1900" dirty="0"/>
              <a:t>Paraphernalia” as “any instrument, device, article, or contrivance used, designed for use, or </a:t>
            </a:r>
            <a:r>
              <a:rPr lang="en-US" sz="1900" u="sng" dirty="0"/>
              <a:t>intended for use in ingesting, smoking, administering, manufacturing, or preparing a controlled substance and does not include cigarette papers and tobacco pipes</a:t>
            </a:r>
            <a:r>
              <a:rPr lang="en-US" sz="1900" dirty="0"/>
              <a:t> but includes, but is not limited to: (a) metal, wooden, acrylic, glass, stone, plastic, or ceramic marijuana or hashish pipes with or without screens, permanent screens, hashish heads, or punctured metal bowls;  (b) water pipes designed for use or intended to use with marijuana, hashish, hashish oil, or cocaine: (c) carburetion tubes and devices; (d) smoking and carburetion masks; (e) roach clips; (f) separation gins designed for use or intended for use in cleaning marijuana; (g) cocaine spoons and vials; (h) chamber pipes; (i) carburetor pipes; (j) electric pipes; (k) air-driven pipes; (l) chilams; (m) bongs; (n) ice pipes or chillers.</a:t>
            </a:r>
          </a:p>
          <a:p>
            <a:pPr marL="0" indent="0">
              <a:buNone/>
            </a:pPr>
            <a:r>
              <a:rPr lang="en-US" sz="1900" dirty="0">
                <a:hlinkClick r:id="rId2"/>
              </a:rPr>
              <a:t>Code of Laws - Title 44 - Chapter 53 - Poisons, Drugs, And Other Controlled Substances (scstatehouse.gov)</a:t>
            </a:r>
            <a:endParaRPr lang="en-US" sz="1900" dirty="0"/>
          </a:p>
        </p:txBody>
      </p:sp>
    </p:spTree>
    <p:extLst>
      <p:ext uri="{BB962C8B-B14F-4D97-AF65-F5344CB8AC3E}">
        <p14:creationId xmlns:p14="http://schemas.microsoft.com/office/powerpoint/2010/main" val="12860951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792</TotalTime>
  <Words>1886</Words>
  <Application>Microsoft Office PowerPoint</Application>
  <PresentationFormat>On-screen Show (4:3)</PresentationFormat>
  <Paragraphs>283</Paragraphs>
  <Slides>46</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ＭＳ Ｐゴシック</vt:lpstr>
      <vt:lpstr>Arial</vt:lpstr>
      <vt:lpstr>Calibri</vt:lpstr>
      <vt:lpstr>Calibri Light</vt:lpstr>
      <vt:lpstr>Georgia</vt:lpstr>
      <vt:lpstr>Times New Roman</vt:lpstr>
      <vt:lpstr>Office Theme</vt:lpstr>
      <vt:lpstr>Incident Management Updates </vt:lpstr>
      <vt:lpstr>Agenda </vt:lpstr>
      <vt:lpstr>Understanding Discipline Data</vt:lpstr>
      <vt:lpstr>Understanding Discipline Data </vt:lpstr>
      <vt:lpstr>Understanding Discipline Data</vt:lpstr>
      <vt:lpstr>Understanding Discipline Data</vt:lpstr>
      <vt:lpstr>Incident Management –New Codes</vt:lpstr>
      <vt:lpstr>Incident Management-New Code</vt:lpstr>
      <vt:lpstr>Incident Management-New Code</vt:lpstr>
      <vt:lpstr>Incident Management-CRDC Updates</vt:lpstr>
      <vt:lpstr>Federal Reporting Requirements-School Report Card</vt:lpstr>
      <vt:lpstr>Federal Reporting Requirements-School Report Card Updated 2021</vt:lpstr>
      <vt:lpstr>Report Card Information</vt:lpstr>
      <vt:lpstr>Federal Reporting Requirements</vt:lpstr>
      <vt:lpstr>Federal Reporting Requirements</vt:lpstr>
      <vt:lpstr>Federal Reporting Requirements</vt:lpstr>
      <vt:lpstr>Federal Reporting Requirements</vt:lpstr>
      <vt:lpstr>Federal Reporting Requirements-PDS</vt:lpstr>
      <vt:lpstr>Federal Reporting Requirements</vt:lpstr>
      <vt:lpstr>Incident Management Coding</vt:lpstr>
      <vt:lpstr>Incident Management Coding 101</vt:lpstr>
      <vt:lpstr>Discipline Scenarios-Poll Question</vt:lpstr>
      <vt:lpstr>Incident Management Coding</vt:lpstr>
      <vt:lpstr>Properly Coded Incident</vt:lpstr>
      <vt:lpstr>Incident Management Coding</vt:lpstr>
      <vt:lpstr>Discipline Scenario-Poll Question</vt:lpstr>
      <vt:lpstr>Coding a Bus Incident </vt:lpstr>
      <vt:lpstr>Discipline Scenario-Poll Question</vt:lpstr>
      <vt:lpstr>Incident Management Coding</vt:lpstr>
      <vt:lpstr>Incident Management Coding</vt:lpstr>
      <vt:lpstr>Weapon Coding-Misc. Object</vt:lpstr>
      <vt:lpstr>Incident Management Coding</vt:lpstr>
      <vt:lpstr>Discipline Scenario-Poll Question</vt:lpstr>
      <vt:lpstr>Action Association</vt:lpstr>
      <vt:lpstr>Understanding Discipline Data-Data Review Tools</vt:lpstr>
      <vt:lpstr>ADT Reports</vt:lpstr>
      <vt:lpstr>Reviewing Incident Data Reports- Report with Errors</vt:lpstr>
      <vt:lpstr>Reviewing Incident Data Reports Report without Errors</vt:lpstr>
      <vt:lpstr>Level Data State Validation</vt:lpstr>
      <vt:lpstr>Level Data State Validation</vt:lpstr>
      <vt:lpstr>Real Time Report </vt:lpstr>
      <vt:lpstr>Real Time Report</vt:lpstr>
      <vt:lpstr>Real Time Report</vt:lpstr>
      <vt:lpstr>Real Time Report</vt:lpstr>
      <vt:lpstr>Questions</vt:lpstr>
      <vt:lpstr>Incident Management  Contact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Incident Management Updates</dc:title>
  <dc:creator>Coleman, Aveene R</dc:creator>
  <cp:lastModifiedBy>Perry, Keisha L</cp:lastModifiedBy>
  <cp:revision>33</cp:revision>
  <cp:lastPrinted>2021-09-17T20:21:15Z</cp:lastPrinted>
  <dcterms:created xsi:type="dcterms:W3CDTF">2021-02-03T19:58:32Z</dcterms:created>
  <dcterms:modified xsi:type="dcterms:W3CDTF">2021-11-05T16:32:25Z</dcterms:modified>
</cp:coreProperties>
</file>