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sldIdLst>
    <p:sldId id="257" r:id="rId5"/>
    <p:sldId id="256" r:id="rId6"/>
    <p:sldId id="258" r:id="rId7"/>
    <p:sldId id="259" r:id="rId8"/>
    <p:sldId id="260" r:id="rId9"/>
    <p:sldId id="263" r:id="rId10"/>
    <p:sldId id="261" r:id="rId11"/>
    <p:sldId id="262"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185351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8476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323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9711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993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57607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8456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86413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412073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795C5-1533-4F0D-AC5E-1E9BB6E34945}"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9731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3795C5-1533-4F0D-AC5E-1E9BB6E349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25056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3795C5-1533-4F0D-AC5E-1E9BB6E34945}"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26481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3795C5-1533-4F0D-AC5E-1E9BB6E34945}"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10174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795C5-1533-4F0D-AC5E-1E9BB6E34945}"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36537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3795C5-1533-4F0D-AC5E-1E9BB6E349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249535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3795C5-1533-4F0D-AC5E-1E9BB6E34945}"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E8817-E538-4259-9E62-05ADC5FD3A39}" type="slidenum">
              <a:rPr lang="en-US" smtClean="0"/>
              <a:t>‹#›</a:t>
            </a:fld>
            <a:endParaRPr lang="en-US"/>
          </a:p>
        </p:txBody>
      </p:sp>
    </p:spTree>
    <p:extLst>
      <p:ext uri="{BB962C8B-B14F-4D97-AF65-F5344CB8AC3E}">
        <p14:creationId xmlns:p14="http://schemas.microsoft.com/office/powerpoint/2010/main" val="36774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3795C5-1533-4F0D-AC5E-1E9BB6E34945}" type="datetimeFigureOut">
              <a:rPr lang="en-US" smtClean="0"/>
              <a:t>4/16/2021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3E8817-E538-4259-9E62-05ADC5FD3A39}" type="slidenum">
              <a:rPr lang="en-US" smtClean="0"/>
              <a:t>‹#›</a:t>
            </a:fld>
            <a:endParaRPr lang="en-US"/>
          </a:p>
        </p:txBody>
      </p:sp>
    </p:spTree>
    <p:extLst>
      <p:ext uri="{BB962C8B-B14F-4D97-AF65-F5344CB8AC3E}">
        <p14:creationId xmlns:p14="http://schemas.microsoft.com/office/powerpoint/2010/main" val="242519394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scdhec.gov/covid19/covid-19-vaccine/covid-19-vaccine-faq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thrive.org/" TargetMode="External"/><Relationship Id="rId2" Type="http://schemas.openxmlformats.org/officeDocument/2006/relationships/hyperlink" Target="http://www.richlandcountysc.gov/" TargetMode="External"/><Relationship Id="rId1" Type="http://schemas.openxmlformats.org/officeDocument/2006/relationships/slideLayout" Target="../slideLayouts/slideLayout2.xml"/><Relationship Id="rId5" Type="http://schemas.openxmlformats.org/officeDocument/2006/relationships/hyperlink" Target="http://www.bwcar.org/" TargetMode="External"/><Relationship Id="rId4" Type="http://schemas.openxmlformats.org/officeDocument/2006/relationships/hyperlink" Target="https://scchildren.org/programs/strengthening-families-progr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3737"/>
            <a:ext cx="12028103" cy="6423006"/>
          </a:xfrm>
          <a:prstGeom prst="rect">
            <a:avLst/>
          </a:prstGeom>
        </p:spPr>
      </p:pic>
    </p:spTree>
    <p:extLst>
      <p:ext uri="{BB962C8B-B14F-4D97-AF65-F5344CB8AC3E}">
        <p14:creationId xmlns:p14="http://schemas.microsoft.com/office/powerpoint/2010/main" val="3588104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Vaccinations</a:t>
            </a:r>
            <a:endParaRPr lang="en-US" dirty="0"/>
          </a:p>
        </p:txBody>
      </p:sp>
      <p:sp>
        <p:nvSpPr>
          <p:cNvPr id="3" name="Content Placeholder 2"/>
          <p:cNvSpPr>
            <a:spLocks noGrp="1"/>
          </p:cNvSpPr>
          <p:nvPr>
            <p:ph idx="1"/>
          </p:nvPr>
        </p:nvSpPr>
        <p:spPr/>
        <p:txBody>
          <a:bodyPr/>
          <a:lstStyle/>
          <a:p>
            <a:r>
              <a:rPr lang="en-US" dirty="0" smtClean="0"/>
              <a:t>All South Carolinians age 16 and older are eligible to get their vaccine, beginning March 31, 2021.</a:t>
            </a:r>
          </a:p>
          <a:p>
            <a:r>
              <a:rPr lang="en-US" dirty="0" smtClean="0">
                <a:hlinkClick r:id="rId2"/>
              </a:rPr>
              <a:t>https://scdhec.gov/covid19/covid-19-vaccine/covid-19-vaccine-faqs</a:t>
            </a:r>
            <a:endParaRPr lang="en-US" dirty="0" smtClean="0"/>
          </a:p>
          <a:p>
            <a:r>
              <a:rPr lang="en-US" dirty="0" smtClean="0"/>
              <a:t>https://vaxlocator.dhec.sc.gov/</a:t>
            </a:r>
          </a:p>
          <a:p>
            <a:r>
              <a:rPr lang="en-US" dirty="0" smtClean="0"/>
              <a:t>Call DHEC's Vaccine Information Line at tel:1-866-365-8110</a:t>
            </a:r>
            <a:endParaRPr lang="en-US" dirty="0"/>
          </a:p>
        </p:txBody>
      </p:sp>
    </p:spTree>
    <p:extLst>
      <p:ext uri="{BB962C8B-B14F-4D97-AF65-F5344CB8AC3E}">
        <p14:creationId xmlns:p14="http://schemas.microsoft.com/office/powerpoint/2010/main" val="2443951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www.richlandcountysc.gov</a:t>
            </a:r>
            <a:endParaRPr lang="en-US" dirty="0" smtClean="0"/>
          </a:p>
          <a:p>
            <a:r>
              <a:rPr lang="en-US" dirty="0"/>
              <a:t>https://schousing.com/home/sc-stay</a:t>
            </a:r>
          </a:p>
          <a:p>
            <a:r>
              <a:rPr lang="en-US" dirty="0">
                <a:hlinkClick r:id="rId3"/>
              </a:rPr>
              <a:t>https://scthrive.org</a:t>
            </a:r>
            <a:r>
              <a:rPr lang="en-US" dirty="0" smtClean="0">
                <a:hlinkClick r:id="rId3"/>
              </a:rPr>
              <a:t>/</a:t>
            </a:r>
            <a:endParaRPr lang="en-US" dirty="0" smtClean="0"/>
          </a:p>
          <a:p>
            <a:r>
              <a:rPr lang="en-US" dirty="0" smtClean="0"/>
              <a:t>Richlandlibrary.com</a:t>
            </a:r>
          </a:p>
          <a:p>
            <a:r>
              <a:rPr lang="en-US" dirty="0">
                <a:hlinkClick r:id="rId4"/>
              </a:rPr>
              <a:t>https://scchildren.org/programs/strengthening-families-program</a:t>
            </a:r>
            <a:r>
              <a:rPr lang="en-US" dirty="0" smtClean="0">
                <a:hlinkClick r:id="rId4"/>
              </a:rPr>
              <a:t>/</a:t>
            </a:r>
            <a:endParaRPr lang="en-US" dirty="0" smtClean="0"/>
          </a:p>
          <a:p>
            <a:r>
              <a:rPr lang="en-US" dirty="0" smtClean="0">
                <a:solidFill>
                  <a:schemeClr val="tx1"/>
                </a:solidFill>
                <a:hlinkClick r:id="rId5"/>
              </a:rPr>
              <a:t>www.bwcar.org</a:t>
            </a:r>
            <a:endParaRPr lang="en-US" dirty="0" smtClean="0">
              <a:solidFill>
                <a:schemeClr val="tx1"/>
              </a:solidFill>
            </a:endParaRPr>
          </a:p>
          <a:p>
            <a:r>
              <a:rPr lang="en-US" dirty="0"/>
              <a:t>https://www.palmettohealthchildrens.org/programs/good-grieving</a:t>
            </a:r>
          </a:p>
          <a:p>
            <a:r>
              <a:rPr lang="en-US" dirty="0"/>
              <a:t>https://scdhec.gov/covid19/covid-19-vaccine/covid-19-vaccine-faqs</a:t>
            </a:r>
          </a:p>
          <a:p>
            <a:r>
              <a:rPr lang="en-US" dirty="0"/>
              <a:t>https://vaxlocator.dhec.sc.gov/</a:t>
            </a:r>
          </a:p>
          <a:p>
            <a:endParaRPr lang="en-US" dirty="0"/>
          </a:p>
        </p:txBody>
      </p:sp>
    </p:spTree>
    <p:extLst>
      <p:ext uri="{BB962C8B-B14F-4D97-AF65-F5344CB8AC3E}">
        <p14:creationId xmlns:p14="http://schemas.microsoft.com/office/powerpoint/2010/main" val="29988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Emergency Rental Assistance Program</a:t>
            </a:r>
            <a:endParaRPr lang="en-US" dirty="0"/>
          </a:p>
        </p:txBody>
      </p:sp>
      <p:sp>
        <p:nvSpPr>
          <p:cNvPr id="5" name="Content Placeholder 4"/>
          <p:cNvSpPr>
            <a:spLocks noGrp="1"/>
          </p:cNvSpPr>
          <p:nvPr>
            <p:ph idx="1"/>
          </p:nvPr>
        </p:nvSpPr>
        <p:spPr/>
        <p:txBody>
          <a:bodyPr>
            <a:normAutofit/>
          </a:bodyPr>
          <a:lstStyle/>
          <a:p>
            <a:r>
              <a:rPr lang="en-US" dirty="0" smtClean="0"/>
              <a:t>The Emergency Rental Assistance Program provides up to 12 months of rental and utility assistance, plus an additional three months if funds are available if needed to ensure housing stability.</a:t>
            </a:r>
          </a:p>
          <a:p>
            <a:r>
              <a:rPr lang="en-US" dirty="0" smtClean="0"/>
              <a:t>Officials encourage eligible renters to apply, as well as owners/landlords on behalf of renters.</a:t>
            </a:r>
          </a:p>
          <a:p>
            <a:r>
              <a:rPr lang="en-US" dirty="0" smtClean="0"/>
              <a:t>Beginning at 8:30 a.m. April 5, residents can access the ERAP application online through the County’s website at www.richlandcountysc.gov, or call the program’s toll-free number at 855-216-9198.</a:t>
            </a:r>
          </a:p>
          <a:p>
            <a:r>
              <a:rPr lang="en-US" dirty="0" smtClean="0"/>
              <a:t>The phone line will be open from 8:30 a.m. until 4:30 p.m. Monday thru Friday and on Saturdays from 8:30 a.m. until 12:30 p.m..</a:t>
            </a:r>
          </a:p>
          <a:p>
            <a:endParaRPr lang="en-US" dirty="0"/>
          </a:p>
        </p:txBody>
      </p:sp>
    </p:spTree>
    <p:extLst>
      <p:ext uri="{BB962C8B-B14F-4D97-AF65-F5344CB8AC3E}">
        <p14:creationId xmlns:p14="http://schemas.microsoft.com/office/powerpoint/2010/main" val="170242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 Stay Program</a:t>
            </a:r>
            <a:endParaRPr lang="en-US" dirty="0"/>
          </a:p>
        </p:txBody>
      </p:sp>
      <p:sp>
        <p:nvSpPr>
          <p:cNvPr id="3" name="Content Placeholder 2"/>
          <p:cNvSpPr>
            <a:spLocks noGrp="1"/>
          </p:cNvSpPr>
          <p:nvPr>
            <p:ph idx="1"/>
          </p:nvPr>
        </p:nvSpPr>
        <p:spPr/>
        <p:txBody>
          <a:bodyPr/>
          <a:lstStyle/>
          <a:p>
            <a:r>
              <a:rPr lang="en-US" dirty="0" smtClean="0"/>
              <a:t>SC stay is a new program that provides financial assistance to people that need help with paying their rent or mortgage due to the pandemic.</a:t>
            </a:r>
          </a:p>
          <a:p>
            <a:endParaRPr lang="en-US" dirty="0" smtClean="0"/>
          </a:p>
          <a:p>
            <a:r>
              <a:rPr lang="en-US" dirty="0" smtClean="0"/>
              <a:t>https://schousing.com/home/sc-stay</a:t>
            </a:r>
          </a:p>
          <a:p>
            <a:endParaRPr lang="en-US" dirty="0"/>
          </a:p>
        </p:txBody>
      </p:sp>
    </p:spTree>
    <p:extLst>
      <p:ext uri="{BB962C8B-B14F-4D97-AF65-F5344CB8AC3E}">
        <p14:creationId xmlns:p14="http://schemas.microsoft.com/office/powerpoint/2010/main" val="323835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Thrive</a:t>
            </a:r>
            <a:endParaRPr lang="en-US" dirty="0"/>
          </a:p>
        </p:txBody>
      </p:sp>
      <p:sp>
        <p:nvSpPr>
          <p:cNvPr id="3" name="Content Placeholder 2"/>
          <p:cNvSpPr>
            <a:spLocks noGrp="1"/>
          </p:cNvSpPr>
          <p:nvPr>
            <p:ph idx="1"/>
          </p:nvPr>
        </p:nvSpPr>
        <p:spPr/>
        <p:txBody>
          <a:bodyPr/>
          <a:lstStyle/>
          <a:p>
            <a:r>
              <a:rPr lang="en-US" dirty="0" smtClean="0"/>
              <a:t>Through SC Thrive, individuals can apply for SNAP, Medicaid, </a:t>
            </a:r>
            <a:r>
              <a:rPr lang="en-US" dirty="0" err="1" smtClean="0"/>
              <a:t>Welvista</a:t>
            </a:r>
            <a:r>
              <a:rPr lang="en-US" dirty="0" smtClean="0"/>
              <a:t> and other benefits.</a:t>
            </a:r>
          </a:p>
          <a:p>
            <a:r>
              <a:rPr lang="en-US" dirty="0" smtClean="0"/>
              <a:t>Free Tax Filing-with Thrive Hub you can get your entire refund back—no filing fees or unexpected charges</a:t>
            </a:r>
          </a:p>
          <a:p>
            <a:r>
              <a:rPr lang="en-US" dirty="0"/>
              <a:t>https://scthrive.org/</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903853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Richland County Public Library</a:t>
            </a:r>
            <a:endParaRPr lang="en-US" dirty="0"/>
          </a:p>
        </p:txBody>
      </p:sp>
      <p:pic>
        <p:nvPicPr>
          <p:cNvPr id="4" name="Content Placeholder 3"/>
          <p:cNvPicPr>
            <a:picLocks noGrp="1" noChangeAspect="1"/>
          </p:cNvPicPr>
          <p:nvPr>
            <p:ph idx="1"/>
          </p:nvPr>
        </p:nvPicPr>
        <p:blipFill>
          <a:blip r:embed="rId2"/>
          <a:stretch>
            <a:fillRect/>
          </a:stretch>
        </p:blipFill>
        <p:spPr>
          <a:xfrm>
            <a:off x="2246812" y="1270000"/>
            <a:ext cx="5212080" cy="4935992"/>
          </a:xfrm>
          <a:prstGeom prst="rect">
            <a:avLst/>
          </a:prstGeom>
        </p:spPr>
      </p:pic>
    </p:spTree>
    <p:extLst>
      <p:ext uri="{BB962C8B-B14F-4D97-AF65-F5344CB8AC3E}">
        <p14:creationId xmlns:p14="http://schemas.microsoft.com/office/powerpoint/2010/main" val="309570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Richland County Public Library</a:t>
            </a:r>
            <a:endParaRPr lang="en-US" dirty="0"/>
          </a:p>
        </p:txBody>
      </p:sp>
      <p:sp>
        <p:nvSpPr>
          <p:cNvPr id="3" name="Content Placeholder 2"/>
          <p:cNvSpPr>
            <a:spLocks noGrp="1"/>
          </p:cNvSpPr>
          <p:nvPr>
            <p:ph idx="1"/>
          </p:nvPr>
        </p:nvSpPr>
        <p:spPr/>
        <p:txBody>
          <a:bodyPr/>
          <a:lstStyle/>
          <a:p>
            <a:r>
              <a:rPr lang="en-US" dirty="0" smtClean="0"/>
              <a:t>Has funding to help assist with the payments of birth certificates and DMV ID cards. </a:t>
            </a:r>
          </a:p>
          <a:p>
            <a:r>
              <a:rPr lang="en-US" dirty="0" smtClean="0"/>
              <a:t>They can order birth certificates from any state, as well as for Americans who were born oversees. </a:t>
            </a:r>
          </a:p>
          <a:p>
            <a:r>
              <a:rPr lang="en-US" dirty="0" smtClean="0"/>
              <a:t>Can also as with ordering a duplicate ID ($10) or the REAL ID ($25). The staff can meet with Clients at the Shop Road DMV (and sometimes O’Neil Ct.) to pay.  </a:t>
            </a:r>
          </a:p>
          <a:p>
            <a:r>
              <a:rPr lang="en-US" dirty="0" smtClean="0"/>
              <a:t>If you need assistance, contact your school social worker to make the referral</a:t>
            </a:r>
            <a:endParaRPr lang="en-US" dirty="0"/>
          </a:p>
        </p:txBody>
      </p:sp>
    </p:spTree>
    <p:extLst>
      <p:ext uri="{BB962C8B-B14F-4D97-AF65-F5344CB8AC3E}">
        <p14:creationId xmlns:p14="http://schemas.microsoft.com/office/powerpoint/2010/main" val="3689765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Program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3989" y="1782301"/>
            <a:ext cx="3688461" cy="4773484"/>
          </a:xfrm>
        </p:spPr>
      </p:pic>
      <p:sp>
        <p:nvSpPr>
          <p:cNvPr id="5" name="TextBox 4"/>
          <p:cNvSpPr txBox="1"/>
          <p:nvPr/>
        </p:nvSpPr>
        <p:spPr>
          <a:xfrm>
            <a:off x="838199" y="1959429"/>
            <a:ext cx="2780211" cy="923330"/>
          </a:xfrm>
          <a:prstGeom prst="rect">
            <a:avLst/>
          </a:prstGeom>
          <a:noFill/>
        </p:spPr>
        <p:txBody>
          <a:bodyPr wrap="square" rtlCol="0">
            <a:spAutoFit/>
          </a:bodyPr>
          <a:lstStyle/>
          <a:p>
            <a:r>
              <a:rPr lang="en-US" dirty="0" smtClean="0"/>
              <a:t>Contact Ms. Amber </a:t>
            </a:r>
            <a:r>
              <a:rPr lang="en-US" dirty="0" err="1" smtClean="0"/>
              <a:t>Peeples</a:t>
            </a:r>
            <a:r>
              <a:rPr lang="en-US" dirty="0" smtClean="0"/>
              <a:t> at 803-360-4487 for additional information</a:t>
            </a:r>
            <a:endParaRPr lang="en-US" dirty="0"/>
          </a:p>
        </p:txBody>
      </p:sp>
    </p:spTree>
    <p:extLst>
      <p:ext uri="{BB962C8B-B14F-4D97-AF65-F5344CB8AC3E}">
        <p14:creationId xmlns:p14="http://schemas.microsoft.com/office/powerpoint/2010/main" val="133236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Way Church of Atlas Road</a:t>
            </a:r>
            <a:endParaRPr lang="en-US" dirty="0"/>
          </a:p>
        </p:txBody>
      </p:sp>
      <p:pic>
        <p:nvPicPr>
          <p:cNvPr id="10" name="Picture 9"/>
          <p:cNvPicPr>
            <a:picLocks noChangeAspect="1"/>
          </p:cNvPicPr>
          <p:nvPr/>
        </p:nvPicPr>
        <p:blipFill>
          <a:blip r:embed="rId2"/>
          <a:stretch>
            <a:fillRect/>
          </a:stretch>
        </p:blipFill>
        <p:spPr>
          <a:xfrm>
            <a:off x="339634" y="1711234"/>
            <a:ext cx="9026435" cy="4336953"/>
          </a:xfrm>
          <a:prstGeom prst="rect">
            <a:avLst/>
          </a:prstGeom>
        </p:spPr>
      </p:pic>
    </p:spTree>
    <p:extLst>
      <p:ext uri="{BB962C8B-B14F-4D97-AF65-F5344CB8AC3E}">
        <p14:creationId xmlns:p14="http://schemas.microsoft.com/office/powerpoint/2010/main" val="16458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Prisma</a:t>
            </a:r>
            <a:r>
              <a:rPr lang="en-US" dirty="0" smtClean="0"/>
              <a:t> Health Children’s Hospital Good Grieving Program</a:t>
            </a:r>
            <a:endParaRPr lang="en-US" dirty="0"/>
          </a:p>
        </p:txBody>
      </p:sp>
      <p:sp>
        <p:nvSpPr>
          <p:cNvPr id="3" name="Content Placeholder 2"/>
          <p:cNvSpPr>
            <a:spLocks noGrp="1"/>
          </p:cNvSpPr>
          <p:nvPr>
            <p:ph idx="1"/>
          </p:nvPr>
        </p:nvSpPr>
        <p:spPr/>
        <p:txBody>
          <a:bodyPr/>
          <a:lstStyle/>
          <a:p>
            <a:r>
              <a:rPr lang="en-US" dirty="0" smtClean="0"/>
              <a:t>Good Grieving is a support program for children and teens ages 5 through 17, designed to help them learn how to cope with the death of a loved one.</a:t>
            </a:r>
          </a:p>
          <a:p>
            <a:r>
              <a:rPr lang="en-US" dirty="0" smtClean="0"/>
              <a:t>Four sessions are offered throughout the year to help children through the normal grieving process and help them adjust to the loss.</a:t>
            </a:r>
          </a:p>
          <a:p>
            <a:r>
              <a:rPr lang="en-US" dirty="0" smtClean="0"/>
              <a:t>The parent/caregiver/guardian’s program gives an introduction to the children’s program, offered on the same night. The purpose of the program is to improve communication with the child and increase the family’s understanding of their grief. Parents/guardians are encouraged to attend one session.</a:t>
            </a:r>
          </a:p>
          <a:p>
            <a:r>
              <a:rPr lang="en-US" dirty="0" smtClean="0"/>
              <a:t>Contact Ms. Christy Fink, Program Coordinator at 803-434-5658 or by email at Christine.Fink@Prismahealth.org</a:t>
            </a:r>
            <a:endParaRPr lang="en-US" dirty="0"/>
          </a:p>
        </p:txBody>
      </p:sp>
    </p:spTree>
    <p:extLst>
      <p:ext uri="{BB962C8B-B14F-4D97-AF65-F5344CB8AC3E}">
        <p14:creationId xmlns:p14="http://schemas.microsoft.com/office/powerpoint/2010/main" val="347349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54C4C9B6C946AC7F494AADE167E5" ma:contentTypeVersion="11" ma:contentTypeDescription="Create a new document." ma:contentTypeScope="" ma:versionID="dd92870d4ba9e037bfb9523b7fa4a859">
  <xsd:schema xmlns:xsd="http://www.w3.org/2001/XMLSchema" xmlns:xs="http://www.w3.org/2001/XMLSchema" xmlns:p="http://schemas.microsoft.com/office/2006/metadata/properties" xmlns:ns3="fc87bbf2-04f8-4e48-b4f6-12783210535e" xmlns:ns4="35087fa6-65ea-4e2b-af2c-f85ba0852dbe" targetNamespace="http://schemas.microsoft.com/office/2006/metadata/properties" ma:root="true" ma:fieldsID="a6f0337e3d3ce1d6ac694799719e2294" ns3:_="" ns4:_="">
    <xsd:import namespace="fc87bbf2-04f8-4e48-b4f6-12783210535e"/>
    <xsd:import namespace="35087fa6-65ea-4e2b-af2c-f85ba0852d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7bbf2-04f8-4e48-b4f6-1278321053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87fa6-65ea-4e2b-af2c-f85ba0852db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F876C7-9DF7-46CB-A031-51250746B081}">
  <ds:schemaRefs>
    <ds:schemaRef ds:uri="http://schemas.microsoft.com/sharepoint/v3/contenttype/forms"/>
  </ds:schemaRefs>
</ds:datastoreItem>
</file>

<file path=customXml/itemProps2.xml><?xml version="1.0" encoding="utf-8"?>
<ds:datastoreItem xmlns:ds="http://schemas.openxmlformats.org/officeDocument/2006/customXml" ds:itemID="{AAB7B0B5-EACD-4167-AA0E-61EDBB4E0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7bbf2-04f8-4e48-b4f6-12783210535e"/>
    <ds:schemaRef ds:uri="35087fa6-65ea-4e2b-af2c-f85ba0852d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8DAB5D-3518-43FD-97B0-E893DA3A5881}">
  <ds:schemaRefs>
    <ds:schemaRef ds:uri="http://schemas.microsoft.com/office/infopath/2007/PartnerControls"/>
    <ds:schemaRef ds:uri="fc87bbf2-04f8-4e48-b4f6-12783210535e"/>
    <ds:schemaRef ds:uri="http://purl.org/dc/terms/"/>
    <ds:schemaRef ds:uri="35087fa6-65ea-4e2b-af2c-f85ba0852dbe"/>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1157</TotalTime>
  <Words>484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PowerPoint Presentation</vt:lpstr>
      <vt:lpstr>The Emergency Rental Assistance Program</vt:lpstr>
      <vt:lpstr>The SC Stay Program</vt:lpstr>
      <vt:lpstr>SC Thrive</vt:lpstr>
      <vt:lpstr>The Richland County Public Library</vt:lpstr>
      <vt:lpstr>The Richland County Public Library</vt:lpstr>
      <vt:lpstr>Strengthening Families Program</vt:lpstr>
      <vt:lpstr>Bible Way Church of Atlas Road</vt:lpstr>
      <vt:lpstr>Prisma Health Children’s Hospital Good Grieving Program</vt:lpstr>
      <vt:lpstr>Vaccinations</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Krystal S</dc:creator>
  <cp:lastModifiedBy>Pearce, Lindsay B</cp:lastModifiedBy>
  <cp:revision>13</cp:revision>
  <dcterms:created xsi:type="dcterms:W3CDTF">2021-03-31T17:33:23Z</dcterms:created>
  <dcterms:modified xsi:type="dcterms:W3CDTF">2021-04-16T14:03:23Z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0x010100914454C4C9B6C946AC7F494AADE167E5</vt:lpwstr>
  </property>
</Properties>
</file>