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youtube.com/watch?v=s7McdFEehrA" TargetMode="External"/><Relationship Id="rId42" Type="http://schemas.openxmlformats.org/officeDocument/2006/relationships/hyperlink" Target="https://www.youtube.com/watch?v=WEqWLiS0x68" TargetMode="External"/><Relationship Id="rId41" Type="http://schemas.openxmlformats.org/officeDocument/2006/relationships/image" Target="../media/image31.png"/><Relationship Id="rId44" Type="http://schemas.openxmlformats.org/officeDocument/2006/relationships/hyperlink" Target="https://www.youtube.com/watch?v=nSSTF2S-8vw" TargetMode="External"/><Relationship Id="rId43" Type="http://schemas.openxmlformats.org/officeDocument/2006/relationships/image" Target="../media/image26.png"/><Relationship Id="rId46" Type="http://schemas.openxmlformats.org/officeDocument/2006/relationships/hyperlink" Target="https://kids.nationalgeographic.com/" TargetMode="External"/><Relationship Id="rId45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48" Type="http://schemas.openxmlformats.org/officeDocument/2006/relationships/image" Target="../media/image22.png"/><Relationship Id="rId47" Type="http://schemas.openxmlformats.org/officeDocument/2006/relationships/image" Target="../media/image34.png"/><Relationship Id="rId49" Type="http://schemas.openxmlformats.org/officeDocument/2006/relationships/hyperlink" Target="https://www.dkfindout.com/us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hyperlink" Target="https://www.tynker.com/dashboard/student/#/dashboard" TargetMode="External"/><Relationship Id="rId31" Type="http://schemas.openxmlformats.org/officeDocument/2006/relationships/hyperlink" Target="https://www.youtube.com/watch?v=ah0LQRAZA_o" TargetMode="External"/><Relationship Id="rId30" Type="http://schemas.openxmlformats.org/officeDocument/2006/relationships/image" Target="../media/image24.png"/><Relationship Id="rId33" Type="http://schemas.openxmlformats.org/officeDocument/2006/relationships/hyperlink" Target="https://www.youtube.com/watch?v=DLCupnpMuDg" TargetMode="External"/><Relationship Id="rId32" Type="http://schemas.openxmlformats.org/officeDocument/2006/relationships/image" Target="../media/image20.png"/><Relationship Id="rId35" Type="http://schemas.openxmlformats.org/officeDocument/2006/relationships/hyperlink" Target="https://www.youtube.com/watch?v=8bp6NbCcnJ4" TargetMode="External"/><Relationship Id="rId34" Type="http://schemas.openxmlformats.org/officeDocument/2006/relationships/image" Target="../media/image21.png"/><Relationship Id="rId37" Type="http://schemas.openxmlformats.org/officeDocument/2006/relationships/hyperlink" Target="https://www.youtube.com/watch?v=irg4Uh0oL2c" TargetMode="External"/><Relationship Id="rId36" Type="http://schemas.openxmlformats.org/officeDocument/2006/relationships/image" Target="../media/image17.png"/><Relationship Id="rId39" Type="http://schemas.openxmlformats.org/officeDocument/2006/relationships/image" Target="../media/image32.png"/><Relationship Id="rId38" Type="http://schemas.openxmlformats.org/officeDocument/2006/relationships/image" Target="../media/image23.png"/><Relationship Id="rId20" Type="http://schemas.openxmlformats.org/officeDocument/2006/relationships/image" Target="../media/image4.png"/><Relationship Id="rId22" Type="http://schemas.openxmlformats.org/officeDocument/2006/relationships/image" Target="../media/image11.png"/><Relationship Id="rId21" Type="http://schemas.openxmlformats.org/officeDocument/2006/relationships/hyperlink" Target="http://www.rcsd1.org/schools/bookflix/" TargetMode="External"/><Relationship Id="rId24" Type="http://schemas.openxmlformats.org/officeDocument/2006/relationships/image" Target="../media/image12.png"/><Relationship Id="rId23" Type="http://schemas.openxmlformats.org/officeDocument/2006/relationships/hyperlink" Target="https://www.powtoon.com/s/f6W4ppl0pCy/1/m" TargetMode="External"/><Relationship Id="rId60" Type="http://schemas.openxmlformats.org/officeDocument/2006/relationships/image" Target="../media/image29.png"/><Relationship Id="rId26" Type="http://schemas.openxmlformats.org/officeDocument/2006/relationships/image" Target="../media/image16.png"/><Relationship Id="rId25" Type="http://schemas.openxmlformats.org/officeDocument/2006/relationships/hyperlink" Target="https://online.kidsdiscover.com/" TargetMode="External"/><Relationship Id="rId28" Type="http://schemas.openxmlformats.org/officeDocument/2006/relationships/image" Target="../media/image15.png"/><Relationship Id="rId27" Type="http://schemas.openxmlformats.org/officeDocument/2006/relationships/hyperlink" Target="https://www.youtube.com/watch?v=nLUPG0GdQr4" TargetMode="External"/><Relationship Id="rId29" Type="http://schemas.openxmlformats.org/officeDocument/2006/relationships/hyperlink" Target="https://www.youtube.com/watch?v=q7CHVuDRniw" TargetMode="External"/><Relationship Id="rId51" Type="http://schemas.openxmlformats.org/officeDocument/2006/relationships/hyperlink" Target="https://www.kids-world-travel-guide.com/" TargetMode="External"/><Relationship Id="rId50" Type="http://schemas.openxmlformats.org/officeDocument/2006/relationships/image" Target="../media/image33.jpg"/><Relationship Id="rId53" Type="http://schemas.openxmlformats.org/officeDocument/2006/relationships/hyperlink" Target="https://www.getepic.com/sign-in" TargetMode="External"/><Relationship Id="rId52" Type="http://schemas.openxmlformats.org/officeDocument/2006/relationships/image" Target="../media/image19.png"/><Relationship Id="rId11" Type="http://schemas.openxmlformats.org/officeDocument/2006/relationships/image" Target="../media/image8.png"/><Relationship Id="rId55" Type="http://schemas.openxmlformats.org/officeDocument/2006/relationships/image" Target="../media/image30.png"/><Relationship Id="rId10" Type="http://schemas.openxmlformats.org/officeDocument/2006/relationships/hyperlink" Target="https://www.tumblebooklibrary.com/Home.aspx?categoryID=77" TargetMode="External"/><Relationship Id="rId54" Type="http://schemas.openxmlformats.org/officeDocument/2006/relationships/image" Target="../media/image28.png"/><Relationship Id="rId13" Type="http://schemas.openxmlformats.org/officeDocument/2006/relationships/image" Target="../media/image18.png"/><Relationship Id="rId57" Type="http://schemas.openxmlformats.org/officeDocument/2006/relationships/image" Target="../media/image27.png"/><Relationship Id="rId12" Type="http://schemas.openxmlformats.org/officeDocument/2006/relationships/hyperlink" Target="https://www.storylineonline.net/?gclid=Cj0KCQjw0YD4BRD2ARIsAHwmKVkoo1Hy_Kl44S5hE3AEI0tHvCTAlzUNwWBhOuqc4nOZypCTKiMa9-caAjp7EALw_wcB" TargetMode="External"/><Relationship Id="rId56" Type="http://schemas.openxmlformats.org/officeDocument/2006/relationships/image" Target="../media/image25.png"/><Relationship Id="rId15" Type="http://schemas.openxmlformats.org/officeDocument/2006/relationships/hyperlink" Target="https://www.mackinvia.com" TargetMode="External"/><Relationship Id="rId59" Type="http://schemas.openxmlformats.org/officeDocument/2006/relationships/hyperlink" Target="https://www.commonsense.org/education/digital-passport" TargetMode="External"/><Relationship Id="rId14" Type="http://schemas.openxmlformats.org/officeDocument/2006/relationships/image" Target="../media/image13.png"/><Relationship Id="rId58" Type="http://schemas.openxmlformats.org/officeDocument/2006/relationships/image" Target="../media/image35.png"/><Relationship Id="rId17" Type="http://schemas.openxmlformats.org/officeDocument/2006/relationships/hyperlink" Target="https://search.follettsoftware.com/metasearch/ui/29828" TargetMode="External"/><Relationship Id="rId16" Type="http://schemas.openxmlformats.org/officeDocument/2006/relationships/image" Target="../media/image9.png"/><Relationship Id="rId19" Type="http://schemas.openxmlformats.org/officeDocument/2006/relationships/hyperlink" Target="https://www.scdiscus.org/discus-kids" TargetMode="External"/><Relationship Id="rId1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8042" y="2378428"/>
            <a:ext cx="1419708" cy="5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6597" y="1921213"/>
            <a:ext cx="2727473" cy="180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4775" y="2089675"/>
            <a:ext cx="3084226" cy="16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8075" y="1698825"/>
            <a:ext cx="2148529" cy="225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873" y="3393250"/>
            <a:ext cx="1363224" cy="160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7250" y="72017"/>
            <a:ext cx="1363225" cy="105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98650" y="72025"/>
            <a:ext cx="1793675" cy="131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376" y="-2"/>
            <a:ext cx="884575" cy="92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41900" y="356063"/>
            <a:ext cx="1363225" cy="168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551075" y="2387050"/>
            <a:ext cx="690975" cy="5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51875" y="2355538"/>
            <a:ext cx="690975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621964" y="697024"/>
            <a:ext cx="1138425" cy="100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081075" y="224650"/>
            <a:ext cx="1582850" cy="14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125376" y="2355562"/>
            <a:ext cx="690975" cy="56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374976" y="1790100"/>
            <a:ext cx="424450" cy="5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840110" y="1821613"/>
            <a:ext cx="424450" cy="5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302426" y="1821625"/>
            <a:ext cx="361492" cy="5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322625" y="2469228"/>
            <a:ext cx="467806" cy="5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893251" y="2469252"/>
            <a:ext cx="361500" cy="59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7"/>
          </p:cNvPr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2357575" y="2386350"/>
            <a:ext cx="424450" cy="66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396667" y="829638"/>
            <a:ext cx="780576" cy="96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40"/>
          </p:cNvPr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375774" y="3072153"/>
            <a:ext cx="361500" cy="56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42"/>
          </p:cNvPr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1800600" y="3137753"/>
            <a:ext cx="467800" cy="56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44"/>
          </p:cNvPr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2396677" y="3172502"/>
            <a:ext cx="361500" cy="5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hlinkClick r:id="rId46"/>
          </p:cNvPr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125870" y="1035376"/>
            <a:ext cx="839608" cy="6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3330409" y="1549384"/>
            <a:ext cx="1138425" cy="91987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/>
          <p:nvPr/>
        </p:nvSpPr>
        <p:spPr>
          <a:xfrm>
            <a:off x="4621975" y="3049425"/>
            <a:ext cx="980700" cy="292800"/>
          </a:xfrm>
          <a:prstGeom prst="cube">
            <a:avLst>
              <a:gd fmla="val 25000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4572000" y="3049800"/>
            <a:ext cx="10365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STALEY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id="82" name="Google Shape;82;p13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4614991" y="1757124"/>
            <a:ext cx="884576" cy="6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51"/>
          </p:cNvPr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4037804" y="2890798"/>
            <a:ext cx="467800" cy="4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7718450" y="1537925"/>
            <a:ext cx="1138426" cy="66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3665751" y="3639750"/>
            <a:ext cx="2554575" cy="15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2884850" y="2921000"/>
            <a:ext cx="1036575" cy="14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 flipH="1" rot="-162523">
            <a:off x="2469487" y="2017988"/>
            <a:ext cx="2355676" cy="235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3270272" y="3229508"/>
            <a:ext cx="839600" cy="62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>
            <a:hlinkClick r:id="rId59"/>
          </p:cNvPr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5731388" y="2544752"/>
            <a:ext cx="690976" cy="59001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685325" y="3326525"/>
            <a:ext cx="424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Story Time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