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20a2293d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20a2293d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21dcbd80c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21dcbd80c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476e6637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476e6637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20a2293d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20a2293d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63b61eae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63b61eae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discussed - reading at home, importance of home language, attendance, etc.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21dcbd80c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21dcbd80c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discussed - reading at home, importance of home language, attendance, etc.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21dcbd80c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b21dcbd80c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21dcbd80c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21dcbd80c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21dcbd80c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21dcbd80c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21dcbd80c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21dcbd80c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MxlyXmupvho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www.youtube.com/watch?v=t7va4XUCkUU" TargetMode="External"/><Relationship Id="rId6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elpac.org/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223000" y="155200"/>
            <a:ext cx="8520600" cy="10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ELPAC Overview </a:t>
            </a:r>
            <a:r>
              <a:rPr lang="en">
                <a:solidFill>
                  <a:schemeClr val="accent2"/>
                </a:solidFill>
              </a:rPr>
              <a:t>DESCRIPCIÓN GENERAL DE ELPAC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ELPAC? </a:t>
            </a:r>
            <a:r>
              <a:rPr lang="en">
                <a:solidFill>
                  <a:schemeClr val="accent2"/>
                </a:solidFill>
              </a:rPr>
              <a:t>¿Qué es ELPAC?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67" name="Google Shape;67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125" y="1496625"/>
            <a:ext cx="4339104" cy="215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1925" y="1421863"/>
            <a:ext cx="3989799" cy="229977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4579975" y="4167850"/>
            <a:ext cx="41634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SPANISH VIDEO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11925" y="4198850"/>
            <a:ext cx="36234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ENGLISH VIDEO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00" y="0"/>
            <a:ext cx="7876799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2"/>
          <p:cNvCxnSpPr/>
          <p:nvPr/>
        </p:nvCxnSpPr>
        <p:spPr>
          <a:xfrm flipH="1">
            <a:off x="4509475" y="2500925"/>
            <a:ext cx="1241400" cy="16407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Visit the ELPAC Website</a:t>
            </a:r>
            <a:r>
              <a:rPr lang="en">
                <a:solidFill>
                  <a:schemeClr val="accent2"/>
                </a:solidFill>
              </a:rPr>
              <a:t> Visite el sitio web de ELPAC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76" name="Google Shape;76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300" y="552200"/>
            <a:ext cx="7376926" cy="43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Resources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688" y="707400"/>
            <a:ext cx="7018626" cy="4628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5"/>
          <p:cNvCxnSpPr/>
          <p:nvPr/>
        </p:nvCxnSpPr>
        <p:spPr>
          <a:xfrm>
            <a:off x="4572001" y="795775"/>
            <a:ext cx="490200" cy="13041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" name="Google Shape;84;p15"/>
          <p:cNvCxnSpPr/>
          <p:nvPr/>
        </p:nvCxnSpPr>
        <p:spPr>
          <a:xfrm flipH="1">
            <a:off x="6051775" y="1104750"/>
            <a:ext cx="936900" cy="14670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286350" y="0"/>
            <a:ext cx="8571300" cy="17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ELPAC Practice Tests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Pruebas de práctica ELPAC 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87" y="1707000"/>
            <a:ext cx="8149025" cy="32575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6"/>
          <p:cNvCxnSpPr/>
          <p:nvPr/>
        </p:nvCxnSpPr>
        <p:spPr>
          <a:xfrm flipH="1">
            <a:off x="4361300" y="3653775"/>
            <a:ext cx="1145700" cy="665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286350" y="-133025"/>
            <a:ext cx="8571300" cy="17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ELPAC Practice Tests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Pruebas de práctica ELPAC 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50" y="1707000"/>
            <a:ext cx="3757070" cy="313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7"/>
          <p:cNvCxnSpPr/>
          <p:nvPr/>
        </p:nvCxnSpPr>
        <p:spPr>
          <a:xfrm rot="10800000">
            <a:off x="2802325" y="4585075"/>
            <a:ext cx="1263600" cy="332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150" y="1707000"/>
            <a:ext cx="4454460" cy="3131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/>
          <p:nvPr/>
        </p:nvCxnSpPr>
        <p:spPr>
          <a:xfrm flipH="1">
            <a:off x="6903850" y="1325900"/>
            <a:ext cx="1019700" cy="953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841" y="201262"/>
            <a:ext cx="8636308" cy="474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925" y="174575"/>
            <a:ext cx="7071349" cy="4464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9"/>
          <p:cNvCxnSpPr/>
          <p:nvPr/>
        </p:nvCxnSpPr>
        <p:spPr>
          <a:xfrm flipH="1" rot="10800000">
            <a:off x="1981925" y="4518550"/>
            <a:ext cx="1419000" cy="3324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775" y="667250"/>
            <a:ext cx="6080826" cy="3809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0"/>
          <p:cNvCxnSpPr/>
          <p:nvPr/>
        </p:nvCxnSpPr>
        <p:spPr>
          <a:xfrm flipH="1" rot="10800000">
            <a:off x="1050775" y="3454275"/>
            <a:ext cx="3613800" cy="10863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375" y="756550"/>
            <a:ext cx="7231375" cy="3118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21"/>
          <p:cNvCxnSpPr/>
          <p:nvPr/>
        </p:nvCxnSpPr>
        <p:spPr>
          <a:xfrm flipH="1" rot="10800000">
            <a:off x="1161625" y="3631700"/>
            <a:ext cx="1840200" cy="10419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