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B9E8299-E380-4774-92B0-3A49CF124E9A}">
  <a:tblStyle styleId="{1B9E8299-E380-4774-92B0-3A49CF124E9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1cde7a992c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1cde7a992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c1a83d1f3d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c1a83d1f3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1506" r="0" t="0"/>
          <a:stretch/>
        </p:blipFill>
        <p:spPr>
          <a:xfrm>
            <a:off x="208675" y="179600"/>
            <a:ext cx="7355049" cy="27879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35200" y="351525"/>
            <a:ext cx="7242600" cy="132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</a:rPr>
              <a:t>   Varsity </a:t>
            </a:r>
            <a:r>
              <a:rPr b="1" lang="en" sz="1500">
                <a:solidFill>
                  <a:schemeClr val="dk1"/>
                </a:solidFill>
              </a:rPr>
              <a:t>Head Coach:</a:t>
            </a:r>
            <a:r>
              <a:rPr lang="en" sz="1500">
                <a:solidFill>
                  <a:schemeClr val="dk1"/>
                </a:solidFill>
              </a:rPr>
              <a:t> Anthony Murren</a:t>
            </a:r>
            <a:br>
              <a:rPr lang="en" sz="1500">
                <a:solidFill>
                  <a:schemeClr val="dk1"/>
                </a:solidFill>
              </a:rPr>
            </a:b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</a:rPr>
              <a:t>    </a:t>
            </a:r>
            <a:r>
              <a:rPr b="1" lang="en" sz="1500">
                <a:solidFill>
                  <a:schemeClr val="dk1"/>
                </a:solidFill>
              </a:rPr>
              <a:t>Varsity Assistant Coach:</a:t>
            </a:r>
            <a:r>
              <a:rPr lang="en" sz="1500">
                <a:solidFill>
                  <a:schemeClr val="dk1"/>
                </a:solidFill>
              </a:rPr>
              <a:t> </a:t>
            </a:r>
            <a:r>
              <a:rPr lang="en" sz="1500">
                <a:solidFill>
                  <a:schemeClr val="dk1"/>
                </a:solidFill>
              </a:rPr>
              <a:t>Autumn Shuchart</a:t>
            </a:r>
            <a:endParaRPr sz="1500">
              <a:solidFill>
                <a:schemeClr val="dk1"/>
              </a:solidFill>
            </a:endParaRPr>
          </a:p>
          <a:p>
            <a:pPr indent="457200" lvl="0" marL="18288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  </a:t>
            </a:r>
            <a:endParaRPr sz="1500">
              <a:solidFill>
                <a:schemeClr val="dk1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266550" y="2142488"/>
            <a:ext cx="1239300" cy="492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2024</a:t>
            </a:r>
            <a:endParaRPr b="1" sz="2000">
              <a:solidFill>
                <a:srgbClr val="FF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aphicFrame>
        <p:nvGraphicFramePr>
          <p:cNvPr id="57" name="Google Shape;57;p13"/>
          <p:cNvGraphicFramePr/>
          <p:nvPr/>
        </p:nvGraphicFramePr>
        <p:xfrm>
          <a:off x="350800" y="3097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{1B9E8299-E380-4774-92B0-3A49CF124E9A}</a:tableStyleId>
              </a:tblPr>
              <a:tblGrid>
                <a:gridCol w="1767700"/>
                <a:gridCol w="1767700"/>
                <a:gridCol w="1767700"/>
                <a:gridCol w="1767700"/>
              </a:tblGrid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UNIFORM #</a:t>
                      </a:r>
                      <a:endParaRPr b="1" sz="18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NAME</a:t>
                      </a:r>
                      <a:endParaRPr b="1" sz="18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CLASS</a:t>
                      </a:r>
                      <a:endParaRPr b="1" sz="18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POSITION</a:t>
                      </a:r>
                      <a:endParaRPr b="1" sz="18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4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Clarissa Prosser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12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OF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8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Hannah Metzger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12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3rd/SS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25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Abigail Foreman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12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1st/C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7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Taylor O’Brien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12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OF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28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Chloe McDermitt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12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OF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35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Valarie Starner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12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OF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14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Lauren Bledsoe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11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C/2nd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3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Audrey Kuntz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11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C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2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Katelyn Willow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10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OF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11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Sydney Kuntz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10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3rd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20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Lilianna Carre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9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P/2nd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29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Camdyn Kittinger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9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P/1st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1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Olivia Miller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11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SS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24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Lorin Dupert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11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OF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22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Nylee Himes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9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P/2nd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 b="0" l="1506" r="0" t="0"/>
          <a:stretch/>
        </p:blipFill>
        <p:spPr>
          <a:xfrm>
            <a:off x="208675" y="179600"/>
            <a:ext cx="7355049" cy="27879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>
            <p:ph idx="1" type="subTitle"/>
          </p:nvPr>
        </p:nvSpPr>
        <p:spPr>
          <a:xfrm>
            <a:off x="3135200" y="351525"/>
            <a:ext cx="7242600" cy="132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</a:rPr>
              <a:t>   	JV Head Coach:</a:t>
            </a:r>
            <a:r>
              <a:rPr lang="en" sz="1500">
                <a:solidFill>
                  <a:schemeClr val="dk1"/>
                </a:solidFill>
              </a:rPr>
              <a:t> Kyla Caruso</a:t>
            </a:r>
            <a:br>
              <a:rPr lang="en" sz="1500">
                <a:solidFill>
                  <a:schemeClr val="dk1"/>
                </a:solidFill>
              </a:rPr>
            </a:b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</a:rPr>
              <a:t>          JV</a:t>
            </a:r>
            <a:r>
              <a:rPr b="1" lang="en" sz="1500">
                <a:solidFill>
                  <a:schemeClr val="dk1"/>
                </a:solidFill>
              </a:rPr>
              <a:t> Assistant Coach:</a:t>
            </a:r>
            <a:r>
              <a:rPr lang="en" sz="1500">
                <a:solidFill>
                  <a:schemeClr val="dk1"/>
                </a:solidFill>
              </a:rPr>
              <a:t> Natalie Patton</a:t>
            </a:r>
            <a:endParaRPr sz="1500">
              <a:solidFill>
                <a:schemeClr val="dk1"/>
              </a:solidFill>
            </a:endParaRPr>
          </a:p>
          <a:p>
            <a:pPr indent="457200" lvl="0" marL="18288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  </a:t>
            </a:r>
            <a:endParaRPr sz="1500">
              <a:solidFill>
                <a:schemeClr val="dk1"/>
              </a:solidFill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338075" y="1420365"/>
            <a:ext cx="3033000" cy="1108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F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F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F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aphicFrame>
        <p:nvGraphicFramePr>
          <p:cNvPr id="65" name="Google Shape;65;p14"/>
          <p:cNvGraphicFramePr/>
          <p:nvPr/>
        </p:nvGraphicFramePr>
        <p:xfrm>
          <a:off x="350800" y="3097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{1B9E8299-E380-4774-92B0-3A49CF124E9A}</a:tableStyleId>
              </a:tblPr>
              <a:tblGrid>
                <a:gridCol w="1767700"/>
                <a:gridCol w="1767700"/>
                <a:gridCol w="1767700"/>
                <a:gridCol w="1767700"/>
              </a:tblGrid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UNIFORM #</a:t>
                      </a:r>
                      <a:endParaRPr b="1" sz="18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NAME</a:t>
                      </a:r>
                      <a:endParaRPr b="1" sz="18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CLASS</a:t>
                      </a:r>
                      <a:endParaRPr b="1" sz="18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POSITION</a:t>
                      </a:r>
                      <a:endParaRPr b="1" sz="18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Olivia Miller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11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SS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30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Chloe Hemler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11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3rd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24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Lorin Dupert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11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OF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Lillian Lorenz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11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OF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21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Anna Foreman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15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Kylee Hermansen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SS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19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Kaylin Cockrell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9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1st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16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Payton Cooley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9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OF/SS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6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Avery Cooley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9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2nd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22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Nylee Himes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9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P/2nd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Hallie Knight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9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C/2nd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17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Autumn Stover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9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SS/OF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Yasmin Mahamadou</a:t>
                      </a:r>
                      <a:endParaRPr sz="12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9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OF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18</a:t>
                      </a:r>
                      <a:endParaRPr sz="1500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Kerrington Sims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9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P/1st/3rd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66" name="Google Shape;66;p14"/>
          <p:cNvSpPr txBox="1"/>
          <p:nvPr/>
        </p:nvSpPr>
        <p:spPr>
          <a:xfrm>
            <a:off x="2102850" y="1420375"/>
            <a:ext cx="3566700" cy="1108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BERMUDIAN SPRINGS </a:t>
            </a:r>
            <a:br>
              <a:rPr b="1" lang="en" sz="200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b="1" lang="en" sz="200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JV SOFTBALL</a:t>
            </a:r>
            <a:endParaRPr b="1" sz="2000">
              <a:solidFill>
                <a:srgbClr val="FF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2024</a:t>
            </a:r>
            <a:endParaRPr b="1" sz="2000">
              <a:solidFill>
                <a:srgbClr val="FF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