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1B9E8299-E380-4774-92B0-3A49CF124E9A}">
  <a:tblStyle styleId="{1B9E8299-E380-4774-92B0-3A49CF124E9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1cde7a992c_0_0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1cde7a992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c1a83d1f3d_0_0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2c1a83d1f3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6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0" l="1506" r="0" t="0"/>
          <a:stretch/>
        </p:blipFill>
        <p:spPr>
          <a:xfrm>
            <a:off x="208675" y="179600"/>
            <a:ext cx="7355049" cy="27879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35200" y="351525"/>
            <a:ext cx="7242600" cy="132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dk1"/>
                </a:solidFill>
              </a:rPr>
              <a:t>   Varsity </a:t>
            </a:r>
            <a:r>
              <a:rPr b="1" lang="en" sz="1500">
                <a:solidFill>
                  <a:schemeClr val="dk1"/>
                </a:solidFill>
              </a:rPr>
              <a:t>Head Coach:</a:t>
            </a:r>
            <a:r>
              <a:rPr lang="en" sz="1500">
                <a:solidFill>
                  <a:schemeClr val="dk1"/>
                </a:solidFill>
              </a:rPr>
              <a:t> Anthony Murren</a:t>
            </a:r>
            <a:br>
              <a:rPr lang="en" sz="1500">
                <a:solidFill>
                  <a:schemeClr val="dk1"/>
                </a:solidFill>
              </a:rPr>
            </a:br>
            <a:endParaRPr sz="15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dk1"/>
                </a:solidFill>
              </a:rPr>
              <a:t>    </a:t>
            </a:r>
            <a:r>
              <a:rPr b="1" lang="en" sz="1500">
                <a:solidFill>
                  <a:schemeClr val="dk1"/>
                </a:solidFill>
              </a:rPr>
              <a:t>Varsity Assistant Coach:</a:t>
            </a:r>
            <a:r>
              <a:rPr lang="en" sz="1500">
                <a:solidFill>
                  <a:schemeClr val="dk1"/>
                </a:solidFill>
              </a:rPr>
              <a:t> </a:t>
            </a:r>
            <a:r>
              <a:rPr lang="en" sz="1500">
                <a:solidFill>
                  <a:schemeClr val="dk1"/>
                </a:solidFill>
              </a:rPr>
              <a:t>Autumn Shuchart</a:t>
            </a:r>
            <a:endParaRPr sz="1500">
              <a:solidFill>
                <a:schemeClr val="dk1"/>
              </a:solidFill>
            </a:endParaRPr>
          </a:p>
          <a:p>
            <a:pPr indent="457200" lvl="0" marL="18288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</a:rPr>
              <a:t>  </a:t>
            </a:r>
            <a:endParaRPr sz="1500">
              <a:solidFill>
                <a:schemeClr val="dk1"/>
              </a:solidFill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3266550" y="2142488"/>
            <a:ext cx="1239300" cy="492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2024</a:t>
            </a:r>
            <a:endParaRPr b="1" sz="2000">
              <a:solidFill>
                <a:srgbClr val="FF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graphicFrame>
        <p:nvGraphicFramePr>
          <p:cNvPr id="57" name="Google Shape;57;p13"/>
          <p:cNvGraphicFramePr/>
          <p:nvPr/>
        </p:nvGraphicFramePr>
        <p:xfrm>
          <a:off x="350800" y="30970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{1B9E8299-E380-4774-92B0-3A49CF124E9A}</a:tableStyleId>
              </a:tblPr>
              <a:tblGrid>
                <a:gridCol w="1767700"/>
                <a:gridCol w="1767700"/>
                <a:gridCol w="1767700"/>
                <a:gridCol w="1767700"/>
              </a:tblGrid>
              <a:tr h="3657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/>
                        <a:t>UNIFORM #</a:t>
                      </a:r>
                      <a:endParaRPr b="1" sz="1800"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/>
                        <a:t>NAME</a:t>
                      </a:r>
                      <a:endParaRPr b="1" sz="1800"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/>
                        <a:t>CLASS</a:t>
                      </a:r>
                      <a:endParaRPr b="1" sz="1800"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/>
                        <a:t>POSITION</a:t>
                      </a:r>
                      <a:endParaRPr b="1" sz="1800"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/>
                        <a:t>4</a:t>
                      </a:r>
                      <a:endParaRPr sz="1500"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/>
                        <a:t>Clarissa Prosser</a:t>
                      </a:r>
                      <a:endParaRPr sz="1500"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/>
                        <a:t>12</a:t>
                      </a:r>
                      <a:endParaRPr sz="1500"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/>
                        <a:t>OF</a:t>
                      </a:r>
                      <a:endParaRPr sz="1500"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/>
                        <a:t>8</a:t>
                      </a:r>
                      <a:endParaRPr sz="1500"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/>
                        <a:t>Hannah Metzger</a:t>
                      </a:r>
                      <a:endParaRPr sz="1500"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/>
                        <a:t>12</a:t>
                      </a:r>
                      <a:endParaRPr sz="1500"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/>
                        <a:t>3rd/SS</a:t>
                      </a:r>
                      <a:endParaRPr sz="1500"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57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/>
                        <a:t>25</a:t>
                      </a:r>
                      <a:endParaRPr sz="1500"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/>
                        <a:t>Abigail Foreman</a:t>
                      </a:r>
                      <a:endParaRPr sz="1500"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/>
                        <a:t>12</a:t>
                      </a:r>
                      <a:endParaRPr sz="1500"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/>
                        <a:t>1st/C</a:t>
                      </a:r>
                      <a:endParaRPr sz="1500"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57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/>
                        <a:t>7</a:t>
                      </a:r>
                      <a:endParaRPr sz="1500"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/>
                        <a:t>Taylor O’Brien</a:t>
                      </a:r>
                      <a:endParaRPr sz="1500"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/>
                        <a:t>12</a:t>
                      </a:r>
                      <a:endParaRPr sz="1500"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/>
                        <a:t>OF</a:t>
                      </a:r>
                      <a:endParaRPr sz="1500"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57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/>
                        <a:t>28</a:t>
                      </a:r>
                      <a:endParaRPr sz="1500"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/>
                        <a:t>Chloe McDermitt</a:t>
                      </a:r>
                      <a:endParaRPr sz="1500"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/>
                        <a:t>12</a:t>
                      </a:r>
                      <a:endParaRPr sz="1500"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/>
                        <a:t>OF</a:t>
                      </a:r>
                      <a:endParaRPr sz="1500"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57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/>
                        <a:t>35</a:t>
                      </a:r>
                      <a:endParaRPr sz="1500"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/>
                        <a:t>Valarie Starner</a:t>
                      </a:r>
                      <a:endParaRPr sz="1500"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/>
                        <a:t>12</a:t>
                      </a:r>
                      <a:endParaRPr sz="1500"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/>
                        <a:t>OF</a:t>
                      </a:r>
                      <a:endParaRPr sz="1500"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57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/>
                        <a:t>14</a:t>
                      </a:r>
                      <a:endParaRPr sz="1500"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/>
                        <a:t>Lauren Bledsoe</a:t>
                      </a:r>
                      <a:endParaRPr sz="1500"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/>
                        <a:t>11</a:t>
                      </a:r>
                      <a:endParaRPr sz="1500"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/>
                        <a:t>C/2nd</a:t>
                      </a:r>
                      <a:endParaRPr sz="1500"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57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/>
                        <a:t>3</a:t>
                      </a:r>
                      <a:endParaRPr sz="1500"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/>
                        <a:t>Audrey Kuntz</a:t>
                      </a:r>
                      <a:endParaRPr sz="1500"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/>
                        <a:t>11</a:t>
                      </a:r>
                      <a:endParaRPr sz="1500"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/>
                        <a:t>C</a:t>
                      </a:r>
                      <a:endParaRPr sz="1500"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57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/>
                        <a:t>2</a:t>
                      </a:r>
                      <a:endParaRPr sz="1500"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/>
                        <a:t>Katelyn Willow</a:t>
                      </a:r>
                      <a:endParaRPr sz="1500"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/>
                        <a:t>10</a:t>
                      </a:r>
                      <a:endParaRPr sz="1500"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/>
                        <a:t>OF</a:t>
                      </a:r>
                      <a:endParaRPr sz="1500"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57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/>
                        <a:t>11</a:t>
                      </a:r>
                      <a:endParaRPr sz="1500"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/>
                        <a:t>Sydney Kuntz</a:t>
                      </a:r>
                      <a:endParaRPr sz="1500"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/>
                        <a:t>10</a:t>
                      </a:r>
                      <a:endParaRPr sz="1500"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/>
                        <a:t>3rd</a:t>
                      </a:r>
                      <a:endParaRPr sz="1500"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57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/>
                        <a:t>20</a:t>
                      </a:r>
                      <a:endParaRPr sz="1500"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/>
                        <a:t>Lilianna Carre</a:t>
                      </a:r>
                      <a:endParaRPr sz="1500"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/>
                        <a:t>9</a:t>
                      </a:r>
                      <a:endParaRPr sz="1500"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/>
                        <a:t>P/2nd</a:t>
                      </a:r>
                      <a:endParaRPr sz="1500"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57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/>
                        <a:t>29</a:t>
                      </a:r>
                      <a:endParaRPr sz="1500"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/>
                        <a:t>Camdyn Kittinger</a:t>
                      </a:r>
                      <a:endParaRPr sz="1500"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/>
                        <a:t>9</a:t>
                      </a:r>
                      <a:endParaRPr sz="1500"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/>
                        <a:t>P/1st</a:t>
                      </a:r>
                      <a:endParaRPr sz="1500"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57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/>
                        <a:t>1</a:t>
                      </a:r>
                      <a:endParaRPr sz="1500"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/>
                        <a:t>Olivia Miller</a:t>
                      </a:r>
                      <a:endParaRPr sz="1500"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/>
                        <a:t>11</a:t>
                      </a:r>
                      <a:endParaRPr sz="1500"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/>
                        <a:t>SS</a:t>
                      </a:r>
                      <a:endParaRPr sz="1500"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57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/>
                        <a:t>24</a:t>
                      </a:r>
                      <a:endParaRPr sz="1500"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/>
                        <a:t>Lorin Dupert</a:t>
                      </a:r>
                      <a:endParaRPr sz="1500"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/>
                        <a:t>11</a:t>
                      </a:r>
                      <a:endParaRPr sz="1500"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/>
                        <a:t>OF</a:t>
                      </a:r>
                      <a:endParaRPr sz="1500"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57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/>
                        <a:t>22</a:t>
                      </a:r>
                      <a:endParaRPr sz="1500"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/>
                        <a:t>Nylee Himes</a:t>
                      </a:r>
                      <a:endParaRPr sz="1500"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/>
                        <a:t>9</a:t>
                      </a:r>
                      <a:endParaRPr sz="1500"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/>
                        <a:t>P/2nd</a:t>
                      </a:r>
                      <a:endParaRPr sz="1500"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 b="0" l="1506" r="0" t="0"/>
          <a:stretch/>
        </p:blipFill>
        <p:spPr>
          <a:xfrm>
            <a:off x="208675" y="179600"/>
            <a:ext cx="7355049" cy="278790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>
            <p:ph idx="1" type="subTitle"/>
          </p:nvPr>
        </p:nvSpPr>
        <p:spPr>
          <a:xfrm>
            <a:off x="3135200" y="351525"/>
            <a:ext cx="7242600" cy="132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dk1"/>
                </a:solidFill>
              </a:rPr>
              <a:t>   	JV Head Coach:</a:t>
            </a:r>
            <a:r>
              <a:rPr lang="en" sz="1500">
                <a:solidFill>
                  <a:schemeClr val="dk1"/>
                </a:solidFill>
              </a:rPr>
              <a:t> Kyla Caruso</a:t>
            </a:r>
            <a:br>
              <a:rPr lang="en" sz="1500">
                <a:solidFill>
                  <a:schemeClr val="dk1"/>
                </a:solidFill>
              </a:rPr>
            </a:br>
            <a:endParaRPr sz="15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dk1"/>
                </a:solidFill>
              </a:rPr>
              <a:t>          JV</a:t>
            </a:r>
            <a:r>
              <a:rPr b="1" lang="en" sz="1500">
                <a:solidFill>
                  <a:schemeClr val="dk1"/>
                </a:solidFill>
              </a:rPr>
              <a:t> Assistant Coach:</a:t>
            </a:r>
            <a:r>
              <a:rPr lang="en" sz="1500">
                <a:solidFill>
                  <a:schemeClr val="dk1"/>
                </a:solidFill>
              </a:rPr>
              <a:t> Natalie Patton</a:t>
            </a:r>
            <a:endParaRPr sz="1500">
              <a:solidFill>
                <a:schemeClr val="dk1"/>
              </a:solidFill>
            </a:endParaRPr>
          </a:p>
          <a:p>
            <a:pPr indent="457200" lvl="0" marL="18288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</a:rPr>
              <a:t>  </a:t>
            </a:r>
            <a:endParaRPr sz="1500">
              <a:solidFill>
                <a:schemeClr val="dk1"/>
              </a:solidFill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2338075" y="1420365"/>
            <a:ext cx="3033000" cy="11082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FF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FF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FF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graphicFrame>
        <p:nvGraphicFramePr>
          <p:cNvPr id="65" name="Google Shape;65;p14"/>
          <p:cNvGraphicFramePr/>
          <p:nvPr/>
        </p:nvGraphicFramePr>
        <p:xfrm>
          <a:off x="350800" y="30970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{1B9E8299-E380-4774-92B0-3A49CF124E9A}</a:tableStyleId>
              </a:tblPr>
              <a:tblGrid>
                <a:gridCol w="1767700"/>
                <a:gridCol w="1767700"/>
                <a:gridCol w="1767700"/>
                <a:gridCol w="1767700"/>
              </a:tblGrid>
              <a:tr h="3657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/>
                        <a:t>UNIFORM #</a:t>
                      </a:r>
                      <a:endParaRPr b="1" sz="1800"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/>
                        <a:t>NAME</a:t>
                      </a:r>
                      <a:endParaRPr b="1" sz="1800"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/>
                        <a:t>CLASS</a:t>
                      </a:r>
                      <a:endParaRPr b="1" sz="1800"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/>
                        <a:t>POSITION</a:t>
                      </a:r>
                      <a:endParaRPr b="1" sz="1800"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Olivia Miller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11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SS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30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Chloe Hemler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11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3rd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57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24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Lorin Dupert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11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OF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57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Lillian Lorenz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11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OF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57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21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Anna Foreman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10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57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15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Kylee Hermansen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10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SS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57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19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Kaylin Cockrell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9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1st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57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16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Payton Cooley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9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OF/SS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57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Avery Cooley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9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2nd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57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22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Nylee Himes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9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P/2nd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57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12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Hallie Knight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9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C/2nd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57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17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Autumn Stover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9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SS/OF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57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Yasmin Mahamadou</a:t>
                      </a:r>
                      <a:endParaRPr sz="1200"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9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OF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57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/>
                        <a:t>18</a:t>
                      </a:r>
                      <a:endParaRPr sz="1500"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Kerrington Sims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9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P/1st/3rd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66" name="Google Shape;66;p14"/>
          <p:cNvSpPr txBox="1"/>
          <p:nvPr/>
        </p:nvSpPr>
        <p:spPr>
          <a:xfrm>
            <a:off x="2102850" y="1420375"/>
            <a:ext cx="3566700" cy="11082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BERMUDIAN SPRINGS </a:t>
            </a:r>
            <a:br>
              <a:rPr b="1" lang="en" sz="200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b="1" lang="en" sz="200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JV SOFTBALL</a:t>
            </a:r>
            <a:endParaRPr b="1" sz="2000">
              <a:solidFill>
                <a:srgbClr val="FF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2024</a:t>
            </a:r>
            <a:endParaRPr b="1" sz="2000">
              <a:solidFill>
                <a:srgbClr val="FF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