
<file path=[Content_Types].xml><?xml version="1.0" encoding="utf-8"?>
<Types xmlns="http://schemas.openxmlformats.org/package/2006/content-types">
  <Default Extension="png" ContentType="image/png"/>
  <Default Extension="jfif" ContentType="image/jpe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7"/>
  </p:notesMasterIdLst>
  <p:sldIdLst>
    <p:sldId id="257" r:id="rId2"/>
    <p:sldId id="423" r:id="rId3"/>
    <p:sldId id="258" r:id="rId4"/>
    <p:sldId id="396" r:id="rId5"/>
    <p:sldId id="432" r:id="rId6"/>
    <p:sldId id="430" r:id="rId7"/>
    <p:sldId id="433" r:id="rId8"/>
    <p:sldId id="421" r:id="rId9"/>
    <p:sldId id="424" r:id="rId10"/>
    <p:sldId id="261" r:id="rId11"/>
    <p:sldId id="264" r:id="rId12"/>
    <p:sldId id="427" r:id="rId13"/>
    <p:sldId id="428" r:id="rId14"/>
    <p:sldId id="268" r:id="rId15"/>
    <p:sldId id="398" r:id="rId16"/>
    <p:sldId id="429" r:id="rId17"/>
    <p:sldId id="267" r:id="rId18"/>
    <p:sldId id="263" r:id="rId19"/>
    <p:sldId id="265" r:id="rId20"/>
    <p:sldId id="405" r:id="rId21"/>
    <p:sldId id="270" r:id="rId22"/>
    <p:sldId id="425" r:id="rId23"/>
    <p:sldId id="413" r:id="rId24"/>
    <p:sldId id="420" r:id="rId25"/>
    <p:sldId id="385"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showAnimation="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025" autoAdjust="0"/>
    <p:restoredTop sz="94638" autoAdjust="0"/>
  </p:normalViewPr>
  <p:slideViewPr>
    <p:cSldViewPr snapToGrid="0">
      <p:cViewPr varScale="1">
        <p:scale>
          <a:sx n="102" d="100"/>
          <a:sy n="102" d="100"/>
        </p:scale>
        <p:origin x="240"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7FC1A8D-FA57-4F32-AA6B-0EB78AE2A197}" type="doc">
      <dgm:prSet loTypeId="urn:microsoft.com/office/officeart/2005/8/layout/hierarchy6" loCatId="hierarchy" qsTypeId="urn:microsoft.com/office/officeart/2005/8/quickstyle/simple1" qsCatId="simple" csTypeId="urn:microsoft.com/office/officeart/2005/8/colors/colorful3" csCatId="colorful" phldr="1"/>
      <dgm:spPr/>
      <dgm:t>
        <a:bodyPr/>
        <a:lstStyle/>
        <a:p>
          <a:endParaRPr lang="en-US"/>
        </a:p>
      </dgm:t>
    </dgm:pt>
    <dgm:pt modelId="{98850933-79B9-4574-BCB1-A106C84DE5DA}">
      <dgm:prSet phldrT="[Text]"/>
      <dgm:spPr/>
      <dgm:t>
        <a:bodyPr/>
        <a:lstStyle/>
        <a:p>
          <a:r>
            <a:rPr lang="en-US" b="1" dirty="0">
              <a:solidFill>
                <a:sysClr val="windowText" lastClr="000000"/>
              </a:solidFill>
            </a:rPr>
            <a:t>Texas Law Library &amp; Archives</a:t>
          </a:r>
        </a:p>
      </dgm:t>
    </dgm:pt>
    <dgm:pt modelId="{B1B39ADC-59F4-4425-B691-A9E7D72545E6}" type="parTrans" cxnId="{59E9EFE8-B89D-4A18-A8D3-9F6CAA30B4D1}">
      <dgm:prSet/>
      <dgm:spPr/>
      <dgm:t>
        <a:bodyPr/>
        <a:lstStyle/>
        <a:p>
          <a:endParaRPr lang="en-US"/>
        </a:p>
      </dgm:t>
    </dgm:pt>
    <dgm:pt modelId="{375EFE4F-0F55-4005-A2CA-4812DDB90FF2}" type="sibTrans" cxnId="{59E9EFE8-B89D-4A18-A8D3-9F6CAA30B4D1}">
      <dgm:prSet/>
      <dgm:spPr/>
      <dgm:t>
        <a:bodyPr/>
        <a:lstStyle/>
        <a:p>
          <a:endParaRPr lang="en-US"/>
        </a:p>
      </dgm:t>
    </dgm:pt>
    <dgm:pt modelId="{38EF1AF8-307E-422C-8A75-5B3B2FEC0C3F}">
      <dgm:prSet phldrT="[Text]"/>
      <dgm:spPr/>
      <dgm:t>
        <a:bodyPr/>
        <a:lstStyle/>
        <a:p>
          <a:r>
            <a:rPr lang="en-US" b="1" dirty="0">
              <a:solidFill>
                <a:sysClr val="windowText" lastClr="000000"/>
              </a:solidFill>
            </a:rPr>
            <a:t>Local Board of Trustees</a:t>
          </a:r>
        </a:p>
      </dgm:t>
    </dgm:pt>
    <dgm:pt modelId="{04AB8DBC-985C-49EF-AF2D-A0E819AB6168}" type="parTrans" cxnId="{A19AA3CA-6F21-45E8-B767-EAA213276BFC}">
      <dgm:prSet/>
      <dgm:spPr/>
      <dgm:t>
        <a:bodyPr/>
        <a:lstStyle/>
        <a:p>
          <a:endParaRPr lang="en-US"/>
        </a:p>
      </dgm:t>
    </dgm:pt>
    <dgm:pt modelId="{7193EEA2-A69A-4B89-9CCF-74C4A38F372E}" type="sibTrans" cxnId="{A19AA3CA-6F21-45E8-B767-EAA213276BFC}">
      <dgm:prSet/>
      <dgm:spPr/>
      <dgm:t>
        <a:bodyPr/>
        <a:lstStyle/>
        <a:p>
          <a:endParaRPr lang="en-US"/>
        </a:p>
      </dgm:t>
    </dgm:pt>
    <dgm:pt modelId="{78AA9B11-278C-41E2-93F1-3A72F1B335D0}">
      <dgm:prSet phldrT="[Text]"/>
      <dgm:spPr/>
      <dgm:t>
        <a:bodyPr/>
        <a:lstStyle/>
        <a:p>
          <a:r>
            <a:rPr lang="en-US" b="1" dirty="0">
              <a:solidFill>
                <a:sysClr val="windowText" lastClr="000000"/>
              </a:solidFill>
            </a:rPr>
            <a:t>Superintendent</a:t>
          </a:r>
        </a:p>
      </dgm:t>
    </dgm:pt>
    <dgm:pt modelId="{D303FA17-7AC8-405A-9B4A-EDDA0DE65F7E}" type="parTrans" cxnId="{EC294EEB-EFB2-4F44-B10A-C45A4D01F112}">
      <dgm:prSet/>
      <dgm:spPr/>
      <dgm:t>
        <a:bodyPr/>
        <a:lstStyle/>
        <a:p>
          <a:endParaRPr lang="en-US"/>
        </a:p>
      </dgm:t>
    </dgm:pt>
    <dgm:pt modelId="{6CBCD6AC-4416-4E0E-9092-8A72088CA1AD}" type="sibTrans" cxnId="{EC294EEB-EFB2-4F44-B10A-C45A4D01F112}">
      <dgm:prSet/>
      <dgm:spPr/>
      <dgm:t>
        <a:bodyPr/>
        <a:lstStyle/>
        <a:p>
          <a:endParaRPr lang="en-US"/>
        </a:p>
      </dgm:t>
    </dgm:pt>
    <dgm:pt modelId="{2037410F-D2FA-4237-9F67-0ACDB2A60EBF}">
      <dgm:prSet phldrT="[Text]" custT="1"/>
      <dgm:spPr/>
      <dgm:t>
        <a:bodyPr/>
        <a:lstStyle/>
        <a:p>
          <a:r>
            <a:rPr lang="en-US" sz="1000" b="1" dirty="0"/>
            <a:t>Sets local policies</a:t>
          </a:r>
        </a:p>
      </dgm:t>
    </dgm:pt>
    <dgm:pt modelId="{DB3DF3E7-A438-4720-B286-30F690109740}" type="parTrans" cxnId="{78BCF0A3-D4DD-49B6-A966-BAB4EF56DBF7}">
      <dgm:prSet/>
      <dgm:spPr/>
      <dgm:t>
        <a:bodyPr/>
        <a:lstStyle/>
        <a:p>
          <a:endParaRPr lang="en-US"/>
        </a:p>
      </dgm:t>
    </dgm:pt>
    <dgm:pt modelId="{74CB6E88-F478-41B4-A8D6-0165BE1042EB}" type="sibTrans" cxnId="{78BCF0A3-D4DD-49B6-A966-BAB4EF56DBF7}">
      <dgm:prSet/>
      <dgm:spPr/>
      <dgm:t>
        <a:bodyPr/>
        <a:lstStyle/>
        <a:p>
          <a:endParaRPr lang="en-US"/>
        </a:p>
      </dgm:t>
    </dgm:pt>
    <dgm:pt modelId="{2137775B-5A3E-4713-92FD-2BA71CEDC16C}">
      <dgm:prSet phldrT="[Text]" custT="1"/>
      <dgm:spPr/>
      <dgm:t>
        <a:bodyPr/>
        <a:lstStyle/>
        <a:p>
          <a:r>
            <a:rPr lang="en-US" sz="1000" b="1" dirty="0"/>
            <a:t>Appoints District Records Management Officer</a:t>
          </a:r>
        </a:p>
      </dgm:t>
    </dgm:pt>
    <dgm:pt modelId="{9C8D34CC-6116-48CA-9C4B-9D2BE4BC4F5C}" type="parTrans" cxnId="{F92DDD70-1A53-4F8A-8094-FF97B980BB18}">
      <dgm:prSet/>
      <dgm:spPr/>
      <dgm:t>
        <a:bodyPr/>
        <a:lstStyle/>
        <a:p>
          <a:endParaRPr lang="en-US"/>
        </a:p>
      </dgm:t>
    </dgm:pt>
    <dgm:pt modelId="{3CD20CE8-55F9-4A09-932E-EA62C7114A5A}" type="sibTrans" cxnId="{F92DDD70-1A53-4F8A-8094-FF97B980BB18}">
      <dgm:prSet/>
      <dgm:spPr/>
      <dgm:t>
        <a:bodyPr/>
        <a:lstStyle/>
        <a:p>
          <a:endParaRPr lang="en-US"/>
        </a:p>
      </dgm:t>
    </dgm:pt>
    <dgm:pt modelId="{0966204F-DA2E-4894-B56C-050E446F0B48}">
      <dgm:prSet phldrT="[Text]" custT="1"/>
      <dgm:spPr/>
      <dgm:t>
        <a:bodyPr/>
        <a:lstStyle/>
        <a:p>
          <a:r>
            <a:rPr lang="en-US" sz="900" b="1" dirty="0"/>
            <a:t>Sets and enforces state and local policies.  Custodian of records for students who have graduated or withdrawn</a:t>
          </a:r>
        </a:p>
      </dgm:t>
    </dgm:pt>
    <dgm:pt modelId="{A7180C06-AFE9-4809-82A9-B50567E9D626}" type="parTrans" cxnId="{274A4841-9A76-47F7-A04F-0BB56CCD01B7}">
      <dgm:prSet/>
      <dgm:spPr/>
      <dgm:t>
        <a:bodyPr/>
        <a:lstStyle/>
        <a:p>
          <a:endParaRPr lang="en-US"/>
        </a:p>
      </dgm:t>
    </dgm:pt>
    <dgm:pt modelId="{E69506C2-770E-4D08-B2D9-2C60DD12EB26}" type="sibTrans" cxnId="{274A4841-9A76-47F7-A04F-0BB56CCD01B7}">
      <dgm:prSet/>
      <dgm:spPr/>
      <dgm:t>
        <a:bodyPr/>
        <a:lstStyle/>
        <a:p>
          <a:endParaRPr lang="en-US"/>
        </a:p>
      </dgm:t>
    </dgm:pt>
    <dgm:pt modelId="{298523FD-6E98-49C4-B090-695CB6D57963}">
      <dgm:prSet/>
      <dgm:spPr>
        <a:solidFill>
          <a:srgbClr val="FF66FF"/>
        </a:solidFill>
      </dgm:spPr>
      <dgm:t>
        <a:bodyPr/>
        <a:lstStyle/>
        <a:p>
          <a:r>
            <a:rPr lang="en-US" b="1" dirty="0">
              <a:solidFill>
                <a:sysClr val="windowText" lastClr="000000"/>
              </a:solidFill>
            </a:rPr>
            <a:t>District Records Management Officer</a:t>
          </a:r>
        </a:p>
      </dgm:t>
    </dgm:pt>
    <dgm:pt modelId="{7C705815-6D44-4B70-B5FE-60BD04668FB2}" type="parTrans" cxnId="{D4C23CCA-9581-4DF6-95D3-1750F9EFC78A}">
      <dgm:prSet/>
      <dgm:spPr/>
      <dgm:t>
        <a:bodyPr/>
        <a:lstStyle/>
        <a:p>
          <a:endParaRPr lang="en-US"/>
        </a:p>
      </dgm:t>
    </dgm:pt>
    <dgm:pt modelId="{E402A947-CF8C-4271-B527-930B65BA4609}" type="sibTrans" cxnId="{D4C23CCA-9581-4DF6-95D3-1750F9EFC78A}">
      <dgm:prSet/>
      <dgm:spPr/>
      <dgm:t>
        <a:bodyPr/>
        <a:lstStyle/>
        <a:p>
          <a:endParaRPr lang="en-US"/>
        </a:p>
      </dgm:t>
    </dgm:pt>
    <dgm:pt modelId="{F0F11B2A-FABC-4609-8E43-A2AF0B7942B2}">
      <dgm:prSet phldrT="[Text]" custT="1"/>
      <dgm:spPr/>
      <dgm:t>
        <a:bodyPr/>
        <a:lstStyle/>
        <a:p>
          <a:r>
            <a:rPr lang="en-US" sz="900" b="1" dirty="0"/>
            <a:t>Works directly with the District Records Management Officer to enforce state and local policies</a:t>
          </a:r>
        </a:p>
      </dgm:t>
    </dgm:pt>
    <dgm:pt modelId="{68499C21-30B8-4BE4-9D7D-78457FC349C7}" type="parTrans" cxnId="{F2D11B33-654E-4169-9FCA-24E76595D3F2}">
      <dgm:prSet/>
      <dgm:spPr/>
      <dgm:t>
        <a:bodyPr/>
        <a:lstStyle/>
        <a:p>
          <a:endParaRPr lang="en-US"/>
        </a:p>
      </dgm:t>
    </dgm:pt>
    <dgm:pt modelId="{4AD314CC-C6DD-49E1-8956-DD84ABC646A4}" type="sibTrans" cxnId="{F2D11B33-654E-4169-9FCA-24E76595D3F2}">
      <dgm:prSet/>
      <dgm:spPr/>
      <dgm:t>
        <a:bodyPr/>
        <a:lstStyle/>
        <a:p>
          <a:endParaRPr lang="en-US"/>
        </a:p>
      </dgm:t>
    </dgm:pt>
    <dgm:pt modelId="{602EF6E0-ED7E-4D96-85C4-3D0D0014C5A0}">
      <dgm:prSet/>
      <dgm:spPr/>
      <dgm:t>
        <a:bodyPr/>
        <a:lstStyle/>
        <a:p>
          <a:r>
            <a:rPr lang="en-US" b="1" dirty="0">
              <a:solidFill>
                <a:sysClr val="windowText" lastClr="000000"/>
              </a:solidFill>
            </a:rPr>
            <a:t>Campus Administrator-Principal/Department Head</a:t>
          </a:r>
        </a:p>
      </dgm:t>
    </dgm:pt>
    <dgm:pt modelId="{52C01865-8A08-4FC5-A7C4-87224ECAC9AD}" type="parTrans" cxnId="{9E9C86AE-3DA0-457A-92DC-72A05C38D7D9}">
      <dgm:prSet/>
      <dgm:spPr/>
      <dgm:t>
        <a:bodyPr/>
        <a:lstStyle/>
        <a:p>
          <a:endParaRPr lang="en-US"/>
        </a:p>
      </dgm:t>
    </dgm:pt>
    <dgm:pt modelId="{2071C7AA-173C-4A73-A9E1-9E313749A4AE}" type="sibTrans" cxnId="{9E9C86AE-3DA0-457A-92DC-72A05C38D7D9}">
      <dgm:prSet/>
      <dgm:spPr/>
      <dgm:t>
        <a:bodyPr/>
        <a:lstStyle/>
        <a:p>
          <a:endParaRPr lang="en-US"/>
        </a:p>
      </dgm:t>
    </dgm:pt>
    <dgm:pt modelId="{D7F9313D-7430-470C-A5B3-20C631DE2BF3}">
      <dgm:prSet/>
      <dgm:spPr>
        <a:solidFill>
          <a:srgbClr val="00FFFF"/>
        </a:solidFill>
      </dgm:spPr>
      <dgm:t>
        <a:bodyPr/>
        <a:lstStyle/>
        <a:p>
          <a:r>
            <a:rPr lang="en-US" b="1" dirty="0">
              <a:solidFill>
                <a:sysClr val="windowText" lastClr="000000"/>
              </a:solidFill>
            </a:rPr>
            <a:t>Campus Records Designee</a:t>
          </a:r>
        </a:p>
      </dgm:t>
    </dgm:pt>
    <dgm:pt modelId="{7874C72A-8B6B-4864-A8D9-3B41DC8B9F4A}" type="parTrans" cxnId="{ADDEB6B8-664F-43EE-872B-64BE780B5366}">
      <dgm:prSet/>
      <dgm:spPr/>
      <dgm:t>
        <a:bodyPr/>
        <a:lstStyle/>
        <a:p>
          <a:endParaRPr lang="en-US"/>
        </a:p>
      </dgm:t>
    </dgm:pt>
    <dgm:pt modelId="{1AB469AD-253B-4578-B30F-53D32ED65FEF}" type="sibTrans" cxnId="{ADDEB6B8-664F-43EE-872B-64BE780B5366}">
      <dgm:prSet/>
      <dgm:spPr/>
      <dgm:t>
        <a:bodyPr/>
        <a:lstStyle/>
        <a:p>
          <a:endParaRPr lang="en-US"/>
        </a:p>
      </dgm:t>
    </dgm:pt>
    <dgm:pt modelId="{232EC501-6986-4F90-B201-13A54826828E}">
      <dgm:prSet/>
      <dgm:spPr>
        <a:solidFill>
          <a:srgbClr val="CC00FF"/>
        </a:solidFill>
      </dgm:spPr>
      <dgm:t>
        <a:bodyPr/>
        <a:lstStyle/>
        <a:p>
          <a:r>
            <a:rPr lang="en-US" b="1" dirty="0">
              <a:solidFill>
                <a:sysClr val="windowText" lastClr="000000"/>
              </a:solidFill>
            </a:rPr>
            <a:t>District Records Management Liaison</a:t>
          </a:r>
        </a:p>
      </dgm:t>
    </dgm:pt>
    <dgm:pt modelId="{E51ACCAB-AD3E-4B23-AD00-B174EA3078A9}" type="parTrans" cxnId="{71E500D7-9289-4A49-BD8D-026E7E94534F}">
      <dgm:prSet/>
      <dgm:spPr/>
      <dgm:t>
        <a:bodyPr/>
        <a:lstStyle/>
        <a:p>
          <a:endParaRPr lang="en-US"/>
        </a:p>
      </dgm:t>
    </dgm:pt>
    <dgm:pt modelId="{0AF54AEB-85F6-48ED-BD66-F750CB237339}" type="sibTrans" cxnId="{71E500D7-9289-4A49-BD8D-026E7E94534F}">
      <dgm:prSet/>
      <dgm:spPr/>
      <dgm:t>
        <a:bodyPr/>
        <a:lstStyle/>
        <a:p>
          <a:endParaRPr lang="en-US"/>
        </a:p>
      </dgm:t>
    </dgm:pt>
    <dgm:pt modelId="{25A192D6-B17C-48BF-ABC8-029E7CA77E02}">
      <dgm:prSet phldrT="[Text]" custT="1"/>
      <dgm:spPr/>
      <dgm:t>
        <a:bodyPr/>
        <a:lstStyle/>
        <a:p>
          <a:r>
            <a:rPr lang="en-US" sz="1000" b="1" dirty="0"/>
            <a:t>The custodian of all records of currently enrolled students on their campus</a:t>
          </a:r>
        </a:p>
      </dgm:t>
    </dgm:pt>
    <dgm:pt modelId="{1F97CB9B-547B-40BF-B8D9-6CC2CF9F5F93}" type="parTrans" cxnId="{6060E467-C9F2-4C38-9764-B94ABF64EF3F}">
      <dgm:prSet/>
      <dgm:spPr/>
      <dgm:t>
        <a:bodyPr/>
        <a:lstStyle/>
        <a:p>
          <a:endParaRPr lang="en-US"/>
        </a:p>
      </dgm:t>
    </dgm:pt>
    <dgm:pt modelId="{87AC3EBF-A450-4E4B-A38F-11286AD64D9B}" type="sibTrans" cxnId="{6060E467-C9F2-4C38-9764-B94ABF64EF3F}">
      <dgm:prSet/>
      <dgm:spPr/>
      <dgm:t>
        <a:bodyPr/>
        <a:lstStyle/>
        <a:p>
          <a:endParaRPr lang="en-US"/>
        </a:p>
      </dgm:t>
    </dgm:pt>
    <dgm:pt modelId="{DF6C2B6B-482F-4561-9ED3-25345D9205E3}">
      <dgm:prSet phldrT="[Text]" custT="1"/>
      <dgm:spPr/>
      <dgm:t>
        <a:bodyPr/>
        <a:lstStyle/>
        <a:p>
          <a:r>
            <a:rPr lang="en-US" sz="1000" b="1" dirty="0"/>
            <a:t>Responsible for maintaining and securing all student records on their campus</a:t>
          </a:r>
        </a:p>
      </dgm:t>
    </dgm:pt>
    <dgm:pt modelId="{5DA907D7-A920-4CE1-AFC8-63BCC6E5BA6D}" type="parTrans" cxnId="{041518D6-3A8A-46D2-AE3B-69BA9B611536}">
      <dgm:prSet/>
      <dgm:spPr/>
      <dgm:t>
        <a:bodyPr/>
        <a:lstStyle/>
        <a:p>
          <a:endParaRPr lang="en-US"/>
        </a:p>
      </dgm:t>
    </dgm:pt>
    <dgm:pt modelId="{C459FC95-413F-4407-B557-152D26FD481A}" type="sibTrans" cxnId="{041518D6-3A8A-46D2-AE3B-69BA9B611536}">
      <dgm:prSet/>
      <dgm:spPr/>
      <dgm:t>
        <a:bodyPr/>
        <a:lstStyle/>
        <a:p>
          <a:endParaRPr lang="en-US"/>
        </a:p>
      </dgm:t>
    </dgm:pt>
    <dgm:pt modelId="{5F00C422-2ECA-41E5-B598-4C393E454CB4}">
      <dgm:prSet phldrT="[Text]" custT="1"/>
      <dgm:spPr/>
      <dgm:t>
        <a:bodyPr/>
        <a:lstStyle/>
        <a:p>
          <a:r>
            <a:rPr lang="en-US" sz="1000" b="1" dirty="0"/>
            <a:t>Sets state policies and local retention schedules</a:t>
          </a:r>
        </a:p>
      </dgm:t>
    </dgm:pt>
    <dgm:pt modelId="{23A3EBDD-D61E-4274-BCB6-DFF911DA1A57}" type="sibTrans" cxnId="{9FB37BC3-FA1A-49F5-9B78-8954E3AFD40B}">
      <dgm:prSet/>
      <dgm:spPr/>
      <dgm:t>
        <a:bodyPr/>
        <a:lstStyle/>
        <a:p>
          <a:endParaRPr lang="en-US"/>
        </a:p>
      </dgm:t>
    </dgm:pt>
    <dgm:pt modelId="{E1F6CF20-0743-486D-B26B-BDE41CA399DE}" type="parTrans" cxnId="{9FB37BC3-FA1A-49F5-9B78-8954E3AFD40B}">
      <dgm:prSet/>
      <dgm:spPr/>
      <dgm:t>
        <a:bodyPr/>
        <a:lstStyle/>
        <a:p>
          <a:endParaRPr lang="en-US"/>
        </a:p>
      </dgm:t>
    </dgm:pt>
    <dgm:pt modelId="{ACE78976-719A-455B-815A-997608055528}" type="pres">
      <dgm:prSet presAssocID="{47FC1A8D-FA57-4F32-AA6B-0EB78AE2A197}" presName="mainComposite" presStyleCnt="0">
        <dgm:presLayoutVars>
          <dgm:chPref val="1"/>
          <dgm:dir/>
          <dgm:animOne val="branch"/>
          <dgm:animLvl val="lvl"/>
          <dgm:resizeHandles val="exact"/>
        </dgm:presLayoutVars>
      </dgm:prSet>
      <dgm:spPr/>
    </dgm:pt>
    <dgm:pt modelId="{35FE2C01-EEA3-4C28-8F7E-BDAA80531EB6}" type="pres">
      <dgm:prSet presAssocID="{47FC1A8D-FA57-4F32-AA6B-0EB78AE2A197}" presName="hierFlow" presStyleCnt="0"/>
      <dgm:spPr/>
    </dgm:pt>
    <dgm:pt modelId="{FFAE936E-A39A-41FE-98B6-40904740E3E8}" type="pres">
      <dgm:prSet presAssocID="{47FC1A8D-FA57-4F32-AA6B-0EB78AE2A197}" presName="firstBuf" presStyleCnt="0"/>
      <dgm:spPr/>
    </dgm:pt>
    <dgm:pt modelId="{B4848E6D-559C-4FFA-89BE-CD7A03C135F3}" type="pres">
      <dgm:prSet presAssocID="{47FC1A8D-FA57-4F32-AA6B-0EB78AE2A197}" presName="hierChild1" presStyleCnt="0">
        <dgm:presLayoutVars>
          <dgm:chPref val="1"/>
          <dgm:animOne val="branch"/>
          <dgm:animLvl val="lvl"/>
        </dgm:presLayoutVars>
      </dgm:prSet>
      <dgm:spPr/>
    </dgm:pt>
    <dgm:pt modelId="{F4F64A1C-1B8A-42B0-A062-5F0324B3D979}" type="pres">
      <dgm:prSet presAssocID="{98850933-79B9-4574-BCB1-A106C84DE5DA}" presName="Name14" presStyleCnt="0"/>
      <dgm:spPr/>
    </dgm:pt>
    <dgm:pt modelId="{DB54933E-85C8-49B1-AB92-6CD37338DEAF}" type="pres">
      <dgm:prSet presAssocID="{98850933-79B9-4574-BCB1-A106C84DE5DA}" presName="level1Shape" presStyleLbl="node0" presStyleIdx="0" presStyleCnt="1" custScaleX="240100" custLinFactNeighborX="-15391" custLinFactNeighborY="-5043">
        <dgm:presLayoutVars>
          <dgm:chPref val="3"/>
        </dgm:presLayoutVars>
      </dgm:prSet>
      <dgm:spPr/>
    </dgm:pt>
    <dgm:pt modelId="{742EF145-80B7-4970-9417-0748732C3AAC}" type="pres">
      <dgm:prSet presAssocID="{98850933-79B9-4574-BCB1-A106C84DE5DA}" presName="hierChild2" presStyleCnt="0"/>
      <dgm:spPr/>
    </dgm:pt>
    <dgm:pt modelId="{C984353F-A758-4DF3-8817-E64AA1C26929}" type="pres">
      <dgm:prSet presAssocID="{04AB8DBC-985C-49EF-AF2D-A0E819AB6168}" presName="Name19" presStyleLbl="parChTrans1D2" presStyleIdx="0" presStyleCnt="1"/>
      <dgm:spPr/>
    </dgm:pt>
    <dgm:pt modelId="{C778D8D4-8DFF-4F95-A95A-97924FC4E45B}" type="pres">
      <dgm:prSet presAssocID="{38EF1AF8-307E-422C-8A75-5B3B2FEC0C3F}" presName="Name21" presStyleCnt="0"/>
      <dgm:spPr/>
    </dgm:pt>
    <dgm:pt modelId="{3546AA6C-BFAF-4644-9679-62EA2399C077}" type="pres">
      <dgm:prSet presAssocID="{38EF1AF8-307E-422C-8A75-5B3B2FEC0C3F}" presName="level2Shape" presStyleLbl="node2" presStyleIdx="0" presStyleCnt="1" custScaleX="241905" custLinFactNeighborX="-15431" custLinFactNeighborY="-387"/>
      <dgm:spPr/>
    </dgm:pt>
    <dgm:pt modelId="{04D7FCC6-878B-4C18-BDFE-4CA13DCB35A0}" type="pres">
      <dgm:prSet presAssocID="{38EF1AF8-307E-422C-8A75-5B3B2FEC0C3F}" presName="hierChild3" presStyleCnt="0"/>
      <dgm:spPr/>
    </dgm:pt>
    <dgm:pt modelId="{36E14566-2364-4F2E-818D-80813A91B032}" type="pres">
      <dgm:prSet presAssocID="{D303FA17-7AC8-405A-9B4A-EDDA0DE65F7E}" presName="Name19" presStyleLbl="parChTrans1D3" presStyleIdx="0" presStyleCnt="1"/>
      <dgm:spPr/>
    </dgm:pt>
    <dgm:pt modelId="{1D66DD15-8385-4A27-BEBD-84572069720A}" type="pres">
      <dgm:prSet presAssocID="{78AA9B11-278C-41E2-93F1-3A72F1B335D0}" presName="Name21" presStyleCnt="0"/>
      <dgm:spPr/>
    </dgm:pt>
    <dgm:pt modelId="{9A2DB87A-E072-4601-9BC1-07BBF1AD4D2F}" type="pres">
      <dgm:prSet presAssocID="{78AA9B11-278C-41E2-93F1-3A72F1B335D0}" presName="level2Shape" presStyleLbl="node3" presStyleIdx="0" presStyleCnt="1" custScaleX="233712" custLinFactNeighborX="-12197" custLinFactNeighborY="-619"/>
      <dgm:spPr/>
    </dgm:pt>
    <dgm:pt modelId="{5547B7A5-E6D8-4D03-88BF-1DC61C770825}" type="pres">
      <dgm:prSet presAssocID="{78AA9B11-278C-41E2-93F1-3A72F1B335D0}" presName="hierChild3" presStyleCnt="0"/>
      <dgm:spPr/>
    </dgm:pt>
    <dgm:pt modelId="{5300BFDC-BEA3-440B-85C3-399F61E0BCD9}" type="pres">
      <dgm:prSet presAssocID="{7C705815-6D44-4B70-B5FE-60BD04668FB2}" presName="Name19" presStyleLbl="parChTrans1D4" presStyleIdx="0" presStyleCnt="4"/>
      <dgm:spPr/>
    </dgm:pt>
    <dgm:pt modelId="{9AA1FFF2-C0D0-4B5D-B441-AB54F5282781}" type="pres">
      <dgm:prSet presAssocID="{298523FD-6E98-49C4-B090-695CB6D57963}" presName="Name21" presStyleCnt="0"/>
      <dgm:spPr/>
    </dgm:pt>
    <dgm:pt modelId="{D968471A-D33B-4C69-B6CE-133E654E3FF9}" type="pres">
      <dgm:prSet presAssocID="{298523FD-6E98-49C4-B090-695CB6D57963}" presName="level2Shape" presStyleLbl="node4" presStyleIdx="0" presStyleCnt="4" custScaleX="233738" custLinFactNeighborX="-12210" custLinFactNeighborY="1565"/>
      <dgm:spPr/>
    </dgm:pt>
    <dgm:pt modelId="{0FA90040-0C7D-488E-8D2C-F49128201761}" type="pres">
      <dgm:prSet presAssocID="{298523FD-6E98-49C4-B090-695CB6D57963}" presName="hierChild3" presStyleCnt="0"/>
      <dgm:spPr/>
    </dgm:pt>
    <dgm:pt modelId="{4A9CA261-E738-4B7F-B50C-37F69092D0CD}" type="pres">
      <dgm:prSet presAssocID="{E51ACCAB-AD3E-4B23-AD00-B174EA3078A9}" presName="Name19" presStyleLbl="parChTrans1D4" presStyleIdx="1" presStyleCnt="4"/>
      <dgm:spPr/>
    </dgm:pt>
    <dgm:pt modelId="{F18B1C26-6DD1-45CC-BDE6-DC002AEFCCA7}" type="pres">
      <dgm:prSet presAssocID="{232EC501-6986-4F90-B201-13A54826828E}" presName="Name21" presStyleCnt="0"/>
      <dgm:spPr/>
    </dgm:pt>
    <dgm:pt modelId="{7E67F07C-44E6-4941-B3DE-9BD1BA9C6EB7}" type="pres">
      <dgm:prSet presAssocID="{232EC501-6986-4F90-B201-13A54826828E}" presName="level2Shape" presStyleLbl="node4" presStyleIdx="1" presStyleCnt="4" custScaleX="238913" custLinFactNeighborX="-12210" custLinFactNeighborY="1333"/>
      <dgm:spPr/>
    </dgm:pt>
    <dgm:pt modelId="{E5268E78-548E-4686-BEF4-4A1995F98518}" type="pres">
      <dgm:prSet presAssocID="{232EC501-6986-4F90-B201-13A54826828E}" presName="hierChild3" presStyleCnt="0"/>
      <dgm:spPr/>
    </dgm:pt>
    <dgm:pt modelId="{02A143E5-0D68-4A9D-9B98-DBBC7E329B7E}" type="pres">
      <dgm:prSet presAssocID="{52C01865-8A08-4FC5-A7C4-87224ECAC9AD}" presName="Name19" presStyleLbl="parChTrans1D4" presStyleIdx="2" presStyleCnt="4"/>
      <dgm:spPr/>
    </dgm:pt>
    <dgm:pt modelId="{8E196D56-5068-4A5C-B460-D768F392B7EC}" type="pres">
      <dgm:prSet presAssocID="{602EF6E0-ED7E-4D96-85C4-3D0D0014C5A0}" presName="Name21" presStyleCnt="0"/>
      <dgm:spPr/>
    </dgm:pt>
    <dgm:pt modelId="{957A46B8-EE4E-49C1-BF0A-F58221C46EE0}" type="pres">
      <dgm:prSet presAssocID="{602EF6E0-ED7E-4D96-85C4-3D0D0014C5A0}" presName="level2Shape" presStyleLbl="node4" presStyleIdx="2" presStyleCnt="4" custScaleX="244113" custLinFactNeighborX="-12223" custLinFactNeighborY="-1333"/>
      <dgm:spPr/>
    </dgm:pt>
    <dgm:pt modelId="{04AF5950-6364-4223-B3F5-D0831734D2CC}" type="pres">
      <dgm:prSet presAssocID="{602EF6E0-ED7E-4D96-85C4-3D0D0014C5A0}" presName="hierChild3" presStyleCnt="0"/>
      <dgm:spPr/>
    </dgm:pt>
    <dgm:pt modelId="{65C13A2F-318A-4D75-9E0B-B9826EDB6856}" type="pres">
      <dgm:prSet presAssocID="{7874C72A-8B6B-4864-A8D9-3B41DC8B9F4A}" presName="Name19" presStyleLbl="parChTrans1D4" presStyleIdx="3" presStyleCnt="4"/>
      <dgm:spPr/>
    </dgm:pt>
    <dgm:pt modelId="{D13ACDBE-FE86-4884-8D69-48EB305BB4E2}" type="pres">
      <dgm:prSet presAssocID="{D7F9313D-7430-470C-A5B3-20C631DE2BF3}" presName="Name21" presStyleCnt="0"/>
      <dgm:spPr/>
    </dgm:pt>
    <dgm:pt modelId="{2A879B5D-C91C-45CD-9DF1-B5599C932E7A}" type="pres">
      <dgm:prSet presAssocID="{D7F9313D-7430-470C-A5B3-20C631DE2BF3}" presName="level2Shape" presStyleLbl="node4" presStyleIdx="3" presStyleCnt="4" custScaleX="260745" custScaleY="87541" custLinFactNeighborX="-15455" custLinFactNeighborY="869"/>
      <dgm:spPr/>
    </dgm:pt>
    <dgm:pt modelId="{5409CD70-FA33-4201-8847-B8FFEEB58DEF}" type="pres">
      <dgm:prSet presAssocID="{D7F9313D-7430-470C-A5B3-20C631DE2BF3}" presName="hierChild3" presStyleCnt="0"/>
      <dgm:spPr/>
    </dgm:pt>
    <dgm:pt modelId="{931F4787-0E4E-4CE6-87C1-0DD1254C8564}" type="pres">
      <dgm:prSet presAssocID="{47FC1A8D-FA57-4F32-AA6B-0EB78AE2A197}" presName="bgShapesFlow" presStyleCnt="0"/>
      <dgm:spPr/>
    </dgm:pt>
    <dgm:pt modelId="{8CAE764F-67F6-4E09-ACB6-670851C5F0D6}" type="pres">
      <dgm:prSet presAssocID="{5F00C422-2ECA-41E5-B598-4C393E454CB4}" presName="rectComp" presStyleCnt="0"/>
      <dgm:spPr/>
    </dgm:pt>
    <dgm:pt modelId="{95F8EC85-23C5-4CEB-B64A-E182810F8629}" type="pres">
      <dgm:prSet presAssocID="{5F00C422-2ECA-41E5-B598-4C393E454CB4}" presName="bgRect" presStyleLbl="bgShp" presStyleIdx="0" presStyleCnt="7"/>
      <dgm:spPr/>
    </dgm:pt>
    <dgm:pt modelId="{46D8FC17-812A-4DDA-B1DE-69F81D665969}" type="pres">
      <dgm:prSet presAssocID="{5F00C422-2ECA-41E5-B598-4C393E454CB4}" presName="bgRectTx" presStyleLbl="bgShp" presStyleIdx="0" presStyleCnt="7">
        <dgm:presLayoutVars>
          <dgm:bulletEnabled val="1"/>
        </dgm:presLayoutVars>
      </dgm:prSet>
      <dgm:spPr/>
    </dgm:pt>
    <dgm:pt modelId="{DC8A8ACD-900F-4B1F-8962-8D660A4795DC}" type="pres">
      <dgm:prSet presAssocID="{5F00C422-2ECA-41E5-B598-4C393E454CB4}" presName="spComp" presStyleCnt="0"/>
      <dgm:spPr/>
    </dgm:pt>
    <dgm:pt modelId="{9DD2E541-759B-48CD-8037-8C97F2AC0766}" type="pres">
      <dgm:prSet presAssocID="{5F00C422-2ECA-41E5-B598-4C393E454CB4}" presName="vSp" presStyleCnt="0"/>
      <dgm:spPr/>
    </dgm:pt>
    <dgm:pt modelId="{2D4E6A7E-37FD-42FC-9BD1-409561A57DB9}" type="pres">
      <dgm:prSet presAssocID="{2037410F-D2FA-4237-9F67-0ACDB2A60EBF}" presName="rectComp" presStyleCnt="0"/>
      <dgm:spPr/>
    </dgm:pt>
    <dgm:pt modelId="{4DF0CD52-EEFF-4AA2-8F34-B433AF3F66A4}" type="pres">
      <dgm:prSet presAssocID="{2037410F-D2FA-4237-9F67-0ACDB2A60EBF}" presName="bgRect" presStyleLbl="bgShp" presStyleIdx="1" presStyleCnt="7"/>
      <dgm:spPr/>
    </dgm:pt>
    <dgm:pt modelId="{7D5DF4A1-6A95-4D16-AAE0-8D30973C02B8}" type="pres">
      <dgm:prSet presAssocID="{2037410F-D2FA-4237-9F67-0ACDB2A60EBF}" presName="bgRectTx" presStyleLbl="bgShp" presStyleIdx="1" presStyleCnt="7">
        <dgm:presLayoutVars>
          <dgm:bulletEnabled val="1"/>
        </dgm:presLayoutVars>
      </dgm:prSet>
      <dgm:spPr/>
    </dgm:pt>
    <dgm:pt modelId="{E446B8D7-FA92-4923-9556-443372998399}" type="pres">
      <dgm:prSet presAssocID="{2037410F-D2FA-4237-9F67-0ACDB2A60EBF}" presName="spComp" presStyleCnt="0"/>
      <dgm:spPr/>
    </dgm:pt>
    <dgm:pt modelId="{5BDE66A0-D43A-4B29-868F-262983E66A59}" type="pres">
      <dgm:prSet presAssocID="{2037410F-D2FA-4237-9F67-0ACDB2A60EBF}" presName="vSp" presStyleCnt="0"/>
      <dgm:spPr/>
    </dgm:pt>
    <dgm:pt modelId="{A46E0062-E37D-47F3-80C0-F5E3BC690D66}" type="pres">
      <dgm:prSet presAssocID="{2137775B-5A3E-4713-92FD-2BA71CEDC16C}" presName="rectComp" presStyleCnt="0"/>
      <dgm:spPr/>
    </dgm:pt>
    <dgm:pt modelId="{C21B278C-1BC2-4ED2-A86D-05ED1B034AF2}" type="pres">
      <dgm:prSet presAssocID="{2137775B-5A3E-4713-92FD-2BA71CEDC16C}" presName="bgRect" presStyleLbl="bgShp" presStyleIdx="2" presStyleCnt="7"/>
      <dgm:spPr/>
    </dgm:pt>
    <dgm:pt modelId="{68AEDE45-EB28-49D9-A95C-B3B14B013960}" type="pres">
      <dgm:prSet presAssocID="{2137775B-5A3E-4713-92FD-2BA71CEDC16C}" presName="bgRectTx" presStyleLbl="bgShp" presStyleIdx="2" presStyleCnt="7">
        <dgm:presLayoutVars>
          <dgm:bulletEnabled val="1"/>
        </dgm:presLayoutVars>
      </dgm:prSet>
      <dgm:spPr/>
    </dgm:pt>
    <dgm:pt modelId="{EDF6F348-4BE1-4EED-94D3-CABE3E4E347B}" type="pres">
      <dgm:prSet presAssocID="{2137775B-5A3E-4713-92FD-2BA71CEDC16C}" presName="spComp" presStyleCnt="0"/>
      <dgm:spPr/>
    </dgm:pt>
    <dgm:pt modelId="{23D9A90C-68BE-4B1D-ABF3-EC07ACA811DE}" type="pres">
      <dgm:prSet presAssocID="{2137775B-5A3E-4713-92FD-2BA71CEDC16C}" presName="vSp" presStyleCnt="0"/>
      <dgm:spPr/>
    </dgm:pt>
    <dgm:pt modelId="{6A4565E8-3886-459F-B110-F998A786697B}" type="pres">
      <dgm:prSet presAssocID="{0966204F-DA2E-4894-B56C-050E446F0B48}" presName="rectComp" presStyleCnt="0"/>
      <dgm:spPr/>
    </dgm:pt>
    <dgm:pt modelId="{FD7D2BFC-B23E-46F9-9D79-7DD6C67D66E2}" type="pres">
      <dgm:prSet presAssocID="{0966204F-DA2E-4894-B56C-050E446F0B48}" presName="bgRect" presStyleLbl="bgShp" presStyleIdx="3" presStyleCnt="7"/>
      <dgm:spPr/>
    </dgm:pt>
    <dgm:pt modelId="{4BBD0D98-CF21-4550-83BE-6ADCC70CF17A}" type="pres">
      <dgm:prSet presAssocID="{0966204F-DA2E-4894-B56C-050E446F0B48}" presName="bgRectTx" presStyleLbl="bgShp" presStyleIdx="3" presStyleCnt="7">
        <dgm:presLayoutVars>
          <dgm:bulletEnabled val="1"/>
        </dgm:presLayoutVars>
      </dgm:prSet>
      <dgm:spPr/>
    </dgm:pt>
    <dgm:pt modelId="{16B9FF3E-B766-4BBE-886A-2100E1A87068}" type="pres">
      <dgm:prSet presAssocID="{0966204F-DA2E-4894-B56C-050E446F0B48}" presName="spComp" presStyleCnt="0"/>
      <dgm:spPr/>
    </dgm:pt>
    <dgm:pt modelId="{A826144A-644A-4F57-A90F-559DEAE8DA46}" type="pres">
      <dgm:prSet presAssocID="{0966204F-DA2E-4894-B56C-050E446F0B48}" presName="vSp" presStyleCnt="0"/>
      <dgm:spPr/>
    </dgm:pt>
    <dgm:pt modelId="{8A8158F6-F295-40DB-AE87-6E5090CB9887}" type="pres">
      <dgm:prSet presAssocID="{F0F11B2A-FABC-4609-8E43-A2AF0B7942B2}" presName="rectComp" presStyleCnt="0"/>
      <dgm:spPr/>
    </dgm:pt>
    <dgm:pt modelId="{76F19657-635E-437C-A6FD-7448D16BAA39}" type="pres">
      <dgm:prSet presAssocID="{F0F11B2A-FABC-4609-8E43-A2AF0B7942B2}" presName="bgRect" presStyleLbl="bgShp" presStyleIdx="4" presStyleCnt="7"/>
      <dgm:spPr/>
    </dgm:pt>
    <dgm:pt modelId="{15437107-5086-4F9E-A3F3-F91A67EE03C4}" type="pres">
      <dgm:prSet presAssocID="{F0F11B2A-FABC-4609-8E43-A2AF0B7942B2}" presName="bgRectTx" presStyleLbl="bgShp" presStyleIdx="4" presStyleCnt="7">
        <dgm:presLayoutVars>
          <dgm:bulletEnabled val="1"/>
        </dgm:presLayoutVars>
      </dgm:prSet>
      <dgm:spPr/>
    </dgm:pt>
    <dgm:pt modelId="{BD56B907-5085-4815-8759-1F837CCB9AAC}" type="pres">
      <dgm:prSet presAssocID="{F0F11B2A-FABC-4609-8E43-A2AF0B7942B2}" presName="spComp" presStyleCnt="0"/>
      <dgm:spPr/>
    </dgm:pt>
    <dgm:pt modelId="{D00D83C0-7350-45E0-8D9D-D24938D11A45}" type="pres">
      <dgm:prSet presAssocID="{F0F11B2A-FABC-4609-8E43-A2AF0B7942B2}" presName="vSp" presStyleCnt="0"/>
      <dgm:spPr/>
    </dgm:pt>
    <dgm:pt modelId="{CC118321-C235-4B70-8503-7319E4D95388}" type="pres">
      <dgm:prSet presAssocID="{25A192D6-B17C-48BF-ABC8-029E7CA77E02}" presName="rectComp" presStyleCnt="0"/>
      <dgm:spPr/>
    </dgm:pt>
    <dgm:pt modelId="{7A8F2FF8-B6B4-4D88-9101-F66725D0F5D9}" type="pres">
      <dgm:prSet presAssocID="{25A192D6-B17C-48BF-ABC8-029E7CA77E02}" presName="bgRect" presStyleLbl="bgShp" presStyleIdx="5" presStyleCnt="7"/>
      <dgm:spPr/>
    </dgm:pt>
    <dgm:pt modelId="{F68492C0-AE40-46E8-AF21-422FF4C0B25E}" type="pres">
      <dgm:prSet presAssocID="{25A192D6-B17C-48BF-ABC8-029E7CA77E02}" presName="bgRectTx" presStyleLbl="bgShp" presStyleIdx="5" presStyleCnt="7">
        <dgm:presLayoutVars>
          <dgm:bulletEnabled val="1"/>
        </dgm:presLayoutVars>
      </dgm:prSet>
      <dgm:spPr/>
    </dgm:pt>
    <dgm:pt modelId="{E454B868-861E-45A1-B56E-FE002DD20AAC}" type="pres">
      <dgm:prSet presAssocID="{25A192D6-B17C-48BF-ABC8-029E7CA77E02}" presName="spComp" presStyleCnt="0"/>
      <dgm:spPr/>
    </dgm:pt>
    <dgm:pt modelId="{AE97CEF6-51CD-4532-BF5D-037267F0750E}" type="pres">
      <dgm:prSet presAssocID="{25A192D6-B17C-48BF-ABC8-029E7CA77E02}" presName="vSp" presStyleCnt="0"/>
      <dgm:spPr/>
    </dgm:pt>
    <dgm:pt modelId="{E05B6EF3-5646-4EF1-8833-ABEBC82FBF2E}" type="pres">
      <dgm:prSet presAssocID="{DF6C2B6B-482F-4561-9ED3-25345D9205E3}" presName="rectComp" presStyleCnt="0"/>
      <dgm:spPr/>
    </dgm:pt>
    <dgm:pt modelId="{F650D6BB-2B2D-4DD1-97CB-16AB47A3E502}" type="pres">
      <dgm:prSet presAssocID="{DF6C2B6B-482F-4561-9ED3-25345D9205E3}" presName="bgRect" presStyleLbl="bgShp" presStyleIdx="6" presStyleCnt="7"/>
      <dgm:spPr/>
    </dgm:pt>
    <dgm:pt modelId="{B4E00201-43E7-4CB5-82AF-9A39959827D2}" type="pres">
      <dgm:prSet presAssocID="{DF6C2B6B-482F-4561-9ED3-25345D9205E3}" presName="bgRectTx" presStyleLbl="bgShp" presStyleIdx="6" presStyleCnt="7">
        <dgm:presLayoutVars>
          <dgm:bulletEnabled val="1"/>
        </dgm:presLayoutVars>
      </dgm:prSet>
      <dgm:spPr/>
    </dgm:pt>
  </dgm:ptLst>
  <dgm:cxnLst>
    <dgm:cxn modelId="{20E4CE00-1859-4C4F-9DB2-B4D813DDBAAA}" type="presOf" srcId="{2137775B-5A3E-4713-92FD-2BA71CEDC16C}" destId="{68AEDE45-EB28-49D9-A95C-B3B14B013960}" srcOrd="1" destOrd="0" presId="urn:microsoft.com/office/officeart/2005/8/layout/hierarchy6"/>
    <dgm:cxn modelId="{24BFA90C-4AF9-4A7C-9079-0F626D67B56D}" type="presOf" srcId="{2037410F-D2FA-4237-9F67-0ACDB2A60EBF}" destId="{4DF0CD52-EEFF-4AA2-8F34-B433AF3F66A4}" srcOrd="0" destOrd="0" presId="urn:microsoft.com/office/officeart/2005/8/layout/hierarchy6"/>
    <dgm:cxn modelId="{3319AD13-69C8-4B36-8A4F-C7AC8DEB74BC}" type="presOf" srcId="{E51ACCAB-AD3E-4B23-AD00-B174EA3078A9}" destId="{4A9CA261-E738-4B7F-B50C-37F69092D0CD}" srcOrd="0" destOrd="0" presId="urn:microsoft.com/office/officeart/2005/8/layout/hierarchy6"/>
    <dgm:cxn modelId="{05CA1D23-C1EF-4DAD-9D22-6D1DBE41ACD9}" type="presOf" srcId="{DF6C2B6B-482F-4561-9ED3-25345D9205E3}" destId="{F650D6BB-2B2D-4DD1-97CB-16AB47A3E502}" srcOrd="0" destOrd="0" presId="urn:microsoft.com/office/officeart/2005/8/layout/hierarchy6"/>
    <dgm:cxn modelId="{7A5E2623-7C3B-4519-B228-AA0D06A39BDC}" type="presOf" srcId="{52C01865-8A08-4FC5-A7C4-87224ECAC9AD}" destId="{02A143E5-0D68-4A9D-9B98-DBBC7E329B7E}" srcOrd="0" destOrd="0" presId="urn:microsoft.com/office/officeart/2005/8/layout/hierarchy6"/>
    <dgm:cxn modelId="{F2D11B33-654E-4169-9FCA-24E76595D3F2}" srcId="{47FC1A8D-FA57-4F32-AA6B-0EB78AE2A197}" destId="{F0F11B2A-FABC-4609-8E43-A2AF0B7942B2}" srcOrd="5" destOrd="0" parTransId="{68499C21-30B8-4BE4-9D7D-78457FC349C7}" sibTransId="{4AD314CC-C6DD-49E1-8956-DD84ABC646A4}"/>
    <dgm:cxn modelId="{29EF253C-ACCB-440C-9007-34AECE55D674}" type="presOf" srcId="{78AA9B11-278C-41E2-93F1-3A72F1B335D0}" destId="{9A2DB87A-E072-4601-9BC1-07BBF1AD4D2F}" srcOrd="0" destOrd="0" presId="urn:microsoft.com/office/officeart/2005/8/layout/hierarchy6"/>
    <dgm:cxn modelId="{275DEC5B-EF36-4036-A54B-A5DA52926B98}" type="presOf" srcId="{25A192D6-B17C-48BF-ABC8-029E7CA77E02}" destId="{7A8F2FF8-B6B4-4D88-9101-F66725D0F5D9}" srcOrd="0" destOrd="0" presId="urn:microsoft.com/office/officeart/2005/8/layout/hierarchy6"/>
    <dgm:cxn modelId="{26750D5E-E9EE-4E37-908A-EAAB4C2FA642}" type="presOf" srcId="{25A192D6-B17C-48BF-ABC8-029E7CA77E02}" destId="{F68492C0-AE40-46E8-AF21-422FF4C0B25E}" srcOrd="1" destOrd="0" presId="urn:microsoft.com/office/officeart/2005/8/layout/hierarchy6"/>
    <dgm:cxn modelId="{274A4841-9A76-47F7-A04F-0BB56CCD01B7}" srcId="{47FC1A8D-FA57-4F32-AA6B-0EB78AE2A197}" destId="{0966204F-DA2E-4894-B56C-050E446F0B48}" srcOrd="4" destOrd="0" parTransId="{A7180C06-AFE9-4809-82A9-B50567E9D626}" sibTransId="{E69506C2-770E-4D08-B2D9-2C60DD12EB26}"/>
    <dgm:cxn modelId="{6060E467-C9F2-4C38-9764-B94ABF64EF3F}" srcId="{47FC1A8D-FA57-4F32-AA6B-0EB78AE2A197}" destId="{25A192D6-B17C-48BF-ABC8-029E7CA77E02}" srcOrd="6" destOrd="0" parTransId="{1F97CB9B-547B-40BF-B8D9-6CC2CF9F5F93}" sibTransId="{87AC3EBF-A450-4E4B-A38F-11286AD64D9B}"/>
    <dgm:cxn modelId="{82BC2A4D-9404-4BA9-BE94-91812713946C}" type="presOf" srcId="{04AB8DBC-985C-49EF-AF2D-A0E819AB6168}" destId="{C984353F-A758-4DF3-8817-E64AA1C26929}" srcOrd="0" destOrd="0" presId="urn:microsoft.com/office/officeart/2005/8/layout/hierarchy6"/>
    <dgm:cxn modelId="{F92DDD70-1A53-4F8A-8094-FF97B980BB18}" srcId="{47FC1A8D-FA57-4F32-AA6B-0EB78AE2A197}" destId="{2137775B-5A3E-4713-92FD-2BA71CEDC16C}" srcOrd="3" destOrd="0" parTransId="{9C8D34CC-6116-48CA-9C4B-9D2BE4BC4F5C}" sibTransId="{3CD20CE8-55F9-4A09-932E-EA62C7114A5A}"/>
    <dgm:cxn modelId="{A6F62156-23B8-4F01-832B-745201D97886}" type="presOf" srcId="{0966204F-DA2E-4894-B56C-050E446F0B48}" destId="{4BBD0D98-CF21-4550-83BE-6ADCC70CF17A}" srcOrd="1" destOrd="0" presId="urn:microsoft.com/office/officeart/2005/8/layout/hierarchy6"/>
    <dgm:cxn modelId="{57158256-4ED6-43A3-994A-2B247BACC4A7}" type="presOf" srcId="{5F00C422-2ECA-41E5-B598-4C393E454CB4}" destId="{46D8FC17-812A-4DDA-B1DE-69F81D665969}" srcOrd="1" destOrd="0" presId="urn:microsoft.com/office/officeart/2005/8/layout/hierarchy6"/>
    <dgm:cxn modelId="{4CB16659-CFD0-46D9-86ED-CB3105E3A806}" type="presOf" srcId="{5F00C422-2ECA-41E5-B598-4C393E454CB4}" destId="{95F8EC85-23C5-4CEB-B64A-E182810F8629}" srcOrd="0" destOrd="0" presId="urn:microsoft.com/office/officeart/2005/8/layout/hierarchy6"/>
    <dgm:cxn modelId="{B07E467B-6AD0-4913-A335-15C1501E10C4}" type="presOf" srcId="{232EC501-6986-4F90-B201-13A54826828E}" destId="{7E67F07C-44E6-4941-B3DE-9BD1BA9C6EB7}" srcOrd="0" destOrd="0" presId="urn:microsoft.com/office/officeart/2005/8/layout/hierarchy6"/>
    <dgm:cxn modelId="{9B12B581-3F60-4420-A8F6-4E91C9897A0A}" type="presOf" srcId="{D7F9313D-7430-470C-A5B3-20C631DE2BF3}" destId="{2A879B5D-C91C-45CD-9DF1-B5599C932E7A}" srcOrd="0" destOrd="0" presId="urn:microsoft.com/office/officeart/2005/8/layout/hierarchy6"/>
    <dgm:cxn modelId="{5CABE581-BAC7-4F12-9213-4B66B691889F}" type="presOf" srcId="{38EF1AF8-307E-422C-8A75-5B3B2FEC0C3F}" destId="{3546AA6C-BFAF-4644-9679-62EA2399C077}" srcOrd="0" destOrd="0" presId="urn:microsoft.com/office/officeart/2005/8/layout/hierarchy6"/>
    <dgm:cxn modelId="{1D26F783-B67D-4A9E-A453-4D835DB4A2EE}" type="presOf" srcId="{98850933-79B9-4574-BCB1-A106C84DE5DA}" destId="{DB54933E-85C8-49B1-AB92-6CD37338DEAF}" srcOrd="0" destOrd="0" presId="urn:microsoft.com/office/officeart/2005/8/layout/hierarchy6"/>
    <dgm:cxn modelId="{A7F69E86-B358-401A-B107-BF66D0C67F5C}" type="presOf" srcId="{F0F11B2A-FABC-4609-8E43-A2AF0B7942B2}" destId="{76F19657-635E-437C-A6FD-7448D16BAA39}" srcOrd="0" destOrd="0" presId="urn:microsoft.com/office/officeart/2005/8/layout/hierarchy6"/>
    <dgm:cxn modelId="{78BCF0A3-D4DD-49B6-A966-BAB4EF56DBF7}" srcId="{47FC1A8D-FA57-4F32-AA6B-0EB78AE2A197}" destId="{2037410F-D2FA-4237-9F67-0ACDB2A60EBF}" srcOrd="2" destOrd="0" parTransId="{DB3DF3E7-A438-4720-B286-30F690109740}" sibTransId="{74CB6E88-F478-41B4-A8D6-0165BE1042EB}"/>
    <dgm:cxn modelId="{F05707A6-F478-48B2-97C4-14CEC76C9ED1}" type="presOf" srcId="{7C705815-6D44-4B70-B5FE-60BD04668FB2}" destId="{5300BFDC-BEA3-440B-85C3-399F61E0BCD9}" srcOrd="0" destOrd="0" presId="urn:microsoft.com/office/officeart/2005/8/layout/hierarchy6"/>
    <dgm:cxn modelId="{9E9C86AE-3DA0-457A-92DC-72A05C38D7D9}" srcId="{232EC501-6986-4F90-B201-13A54826828E}" destId="{602EF6E0-ED7E-4D96-85C4-3D0D0014C5A0}" srcOrd="0" destOrd="0" parTransId="{52C01865-8A08-4FC5-A7C4-87224ECAC9AD}" sibTransId="{2071C7AA-173C-4A73-A9E1-9E313749A4AE}"/>
    <dgm:cxn modelId="{91496DB0-216F-4339-9A47-B120028B3C29}" type="presOf" srcId="{2137775B-5A3E-4713-92FD-2BA71CEDC16C}" destId="{C21B278C-1BC2-4ED2-A86D-05ED1B034AF2}" srcOrd="0" destOrd="0" presId="urn:microsoft.com/office/officeart/2005/8/layout/hierarchy6"/>
    <dgm:cxn modelId="{2FF4C9B0-4A39-4A72-B4AD-4F13D78165F4}" type="presOf" srcId="{D303FA17-7AC8-405A-9B4A-EDDA0DE65F7E}" destId="{36E14566-2364-4F2E-818D-80813A91B032}" srcOrd="0" destOrd="0" presId="urn:microsoft.com/office/officeart/2005/8/layout/hierarchy6"/>
    <dgm:cxn modelId="{ADDEB6B8-664F-43EE-872B-64BE780B5366}" srcId="{602EF6E0-ED7E-4D96-85C4-3D0D0014C5A0}" destId="{D7F9313D-7430-470C-A5B3-20C631DE2BF3}" srcOrd="0" destOrd="0" parTransId="{7874C72A-8B6B-4864-A8D9-3B41DC8B9F4A}" sibTransId="{1AB469AD-253B-4578-B30F-53D32ED65FEF}"/>
    <dgm:cxn modelId="{394DD5C2-4B06-4D8E-AF7B-B3EA5E2F1331}" type="presOf" srcId="{47FC1A8D-FA57-4F32-AA6B-0EB78AE2A197}" destId="{ACE78976-719A-455B-815A-997608055528}" srcOrd="0" destOrd="0" presId="urn:microsoft.com/office/officeart/2005/8/layout/hierarchy6"/>
    <dgm:cxn modelId="{9FB37BC3-FA1A-49F5-9B78-8954E3AFD40B}" srcId="{47FC1A8D-FA57-4F32-AA6B-0EB78AE2A197}" destId="{5F00C422-2ECA-41E5-B598-4C393E454CB4}" srcOrd="1" destOrd="0" parTransId="{E1F6CF20-0743-486D-B26B-BDE41CA399DE}" sibTransId="{23A3EBDD-D61E-4274-BCB6-DFF911DA1A57}"/>
    <dgm:cxn modelId="{D4C23CCA-9581-4DF6-95D3-1750F9EFC78A}" srcId="{78AA9B11-278C-41E2-93F1-3A72F1B335D0}" destId="{298523FD-6E98-49C4-B090-695CB6D57963}" srcOrd="0" destOrd="0" parTransId="{7C705815-6D44-4B70-B5FE-60BD04668FB2}" sibTransId="{E402A947-CF8C-4271-B527-930B65BA4609}"/>
    <dgm:cxn modelId="{1ECB5ECA-0DBC-45F6-A9C5-86E30C1147DC}" type="presOf" srcId="{602EF6E0-ED7E-4D96-85C4-3D0D0014C5A0}" destId="{957A46B8-EE4E-49C1-BF0A-F58221C46EE0}" srcOrd="0" destOrd="0" presId="urn:microsoft.com/office/officeart/2005/8/layout/hierarchy6"/>
    <dgm:cxn modelId="{A19AA3CA-6F21-45E8-B767-EAA213276BFC}" srcId="{98850933-79B9-4574-BCB1-A106C84DE5DA}" destId="{38EF1AF8-307E-422C-8A75-5B3B2FEC0C3F}" srcOrd="0" destOrd="0" parTransId="{04AB8DBC-985C-49EF-AF2D-A0E819AB6168}" sibTransId="{7193EEA2-A69A-4B89-9CCF-74C4A38F372E}"/>
    <dgm:cxn modelId="{68672FD2-4FB6-4E09-AFC5-B1F902F44629}" type="presOf" srcId="{DF6C2B6B-482F-4561-9ED3-25345D9205E3}" destId="{B4E00201-43E7-4CB5-82AF-9A39959827D2}" srcOrd="1" destOrd="0" presId="urn:microsoft.com/office/officeart/2005/8/layout/hierarchy6"/>
    <dgm:cxn modelId="{041518D6-3A8A-46D2-AE3B-69BA9B611536}" srcId="{47FC1A8D-FA57-4F32-AA6B-0EB78AE2A197}" destId="{DF6C2B6B-482F-4561-9ED3-25345D9205E3}" srcOrd="7" destOrd="0" parTransId="{5DA907D7-A920-4CE1-AFC8-63BCC6E5BA6D}" sibTransId="{C459FC95-413F-4407-B557-152D26FD481A}"/>
    <dgm:cxn modelId="{F2AF1FD6-55A1-482B-876F-51EFA45AEDEA}" type="presOf" srcId="{298523FD-6E98-49C4-B090-695CB6D57963}" destId="{D968471A-D33B-4C69-B6CE-133E654E3FF9}" srcOrd="0" destOrd="0" presId="urn:microsoft.com/office/officeart/2005/8/layout/hierarchy6"/>
    <dgm:cxn modelId="{71E500D7-9289-4A49-BD8D-026E7E94534F}" srcId="{298523FD-6E98-49C4-B090-695CB6D57963}" destId="{232EC501-6986-4F90-B201-13A54826828E}" srcOrd="0" destOrd="0" parTransId="{E51ACCAB-AD3E-4B23-AD00-B174EA3078A9}" sibTransId="{0AF54AEB-85F6-48ED-BD66-F750CB237339}"/>
    <dgm:cxn modelId="{DD4153D7-D5F2-4972-B366-1B29DBB1896D}" type="presOf" srcId="{0966204F-DA2E-4894-B56C-050E446F0B48}" destId="{FD7D2BFC-B23E-46F9-9D79-7DD6C67D66E2}" srcOrd="0" destOrd="0" presId="urn:microsoft.com/office/officeart/2005/8/layout/hierarchy6"/>
    <dgm:cxn modelId="{59E9EFE8-B89D-4A18-A8D3-9F6CAA30B4D1}" srcId="{47FC1A8D-FA57-4F32-AA6B-0EB78AE2A197}" destId="{98850933-79B9-4574-BCB1-A106C84DE5DA}" srcOrd="0" destOrd="0" parTransId="{B1B39ADC-59F4-4425-B691-A9E7D72545E6}" sibTransId="{375EFE4F-0F55-4005-A2CA-4812DDB90FF2}"/>
    <dgm:cxn modelId="{EC294EEB-EFB2-4F44-B10A-C45A4D01F112}" srcId="{38EF1AF8-307E-422C-8A75-5B3B2FEC0C3F}" destId="{78AA9B11-278C-41E2-93F1-3A72F1B335D0}" srcOrd="0" destOrd="0" parTransId="{D303FA17-7AC8-405A-9B4A-EDDA0DE65F7E}" sibTransId="{6CBCD6AC-4416-4E0E-9092-8A72088CA1AD}"/>
    <dgm:cxn modelId="{8A7BC7EC-CD73-4B21-83FA-FF4C717363E2}" type="presOf" srcId="{2037410F-D2FA-4237-9F67-0ACDB2A60EBF}" destId="{7D5DF4A1-6A95-4D16-AAE0-8D30973C02B8}" srcOrd="1" destOrd="0" presId="urn:microsoft.com/office/officeart/2005/8/layout/hierarchy6"/>
    <dgm:cxn modelId="{CDFAA3EE-2B24-49F3-8E95-DC91B3096497}" type="presOf" srcId="{7874C72A-8B6B-4864-A8D9-3B41DC8B9F4A}" destId="{65C13A2F-318A-4D75-9E0B-B9826EDB6856}" srcOrd="0" destOrd="0" presId="urn:microsoft.com/office/officeart/2005/8/layout/hierarchy6"/>
    <dgm:cxn modelId="{2265FAFD-FFC0-47D2-97AB-DA8842DBFA51}" type="presOf" srcId="{F0F11B2A-FABC-4609-8E43-A2AF0B7942B2}" destId="{15437107-5086-4F9E-A3F3-F91A67EE03C4}" srcOrd="1" destOrd="0" presId="urn:microsoft.com/office/officeart/2005/8/layout/hierarchy6"/>
    <dgm:cxn modelId="{945DC30E-313A-460E-9124-12B67A5A9EE2}" type="presParOf" srcId="{ACE78976-719A-455B-815A-997608055528}" destId="{35FE2C01-EEA3-4C28-8F7E-BDAA80531EB6}" srcOrd="0" destOrd="0" presId="urn:microsoft.com/office/officeart/2005/8/layout/hierarchy6"/>
    <dgm:cxn modelId="{E133617F-11C1-4AA0-AAB4-29AC36F0F5AE}" type="presParOf" srcId="{35FE2C01-EEA3-4C28-8F7E-BDAA80531EB6}" destId="{FFAE936E-A39A-41FE-98B6-40904740E3E8}" srcOrd="0" destOrd="0" presId="urn:microsoft.com/office/officeart/2005/8/layout/hierarchy6"/>
    <dgm:cxn modelId="{FB93C3FE-7F3D-424F-88B2-F0ACEC9AE0CA}" type="presParOf" srcId="{35FE2C01-EEA3-4C28-8F7E-BDAA80531EB6}" destId="{B4848E6D-559C-4FFA-89BE-CD7A03C135F3}" srcOrd="1" destOrd="0" presId="urn:microsoft.com/office/officeart/2005/8/layout/hierarchy6"/>
    <dgm:cxn modelId="{6F92D148-346F-4607-8AFE-C9B20FC5DF84}" type="presParOf" srcId="{B4848E6D-559C-4FFA-89BE-CD7A03C135F3}" destId="{F4F64A1C-1B8A-42B0-A062-5F0324B3D979}" srcOrd="0" destOrd="0" presId="urn:microsoft.com/office/officeart/2005/8/layout/hierarchy6"/>
    <dgm:cxn modelId="{BA0BF4F0-1227-4FD0-B208-1B23C8954054}" type="presParOf" srcId="{F4F64A1C-1B8A-42B0-A062-5F0324B3D979}" destId="{DB54933E-85C8-49B1-AB92-6CD37338DEAF}" srcOrd="0" destOrd="0" presId="urn:microsoft.com/office/officeart/2005/8/layout/hierarchy6"/>
    <dgm:cxn modelId="{DCA41AD4-D66C-4C62-B4FC-C1078387CFD2}" type="presParOf" srcId="{F4F64A1C-1B8A-42B0-A062-5F0324B3D979}" destId="{742EF145-80B7-4970-9417-0748732C3AAC}" srcOrd="1" destOrd="0" presId="urn:microsoft.com/office/officeart/2005/8/layout/hierarchy6"/>
    <dgm:cxn modelId="{927B0576-3485-4F15-8520-3D99C0021718}" type="presParOf" srcId="{742EF145-80B7-4970-9417-0748732C3AAC}" destId="{C984353F-A758-4DF3-8817-E64AA1C26929}" srcOrd="0" destOrd="0" presId="urn:microsoft.com/office/officeart/2005/8/layout/hierarchy6"/>
    <dgm:cxn modelId="{072BCC71-7E94-477F-ABB1-39151EA3F06B}" type="presParOf" srcId="{742EF145-80B7-4970-9417-0748732C3AAC}" destId="{C778D8D4-8DFF-4F95-A95A-97924FC4E45B}" srcOrd="1" destOrd="0" presId="urn:microsoft.com/office/officeart/2005/8/layout/hierarchy6"/>
    <dgm:cxn modelId="{B365B410-EDA3-437C-9725-1254BE1DF673}" type="presParOf" srcId="{C778D8D4-8DFF-4F95-A95A-97924FC4E45B}" destId="{3546AA6C-BFAF-4644-9679-62EA2399C077}" srcOrd="0" destOrd="0" presId="urn:microsoft.com/office/officeart/2005/8/layout/hierarchy6"/>
    <dgm:cxn modelId="{47839809-012D-4C4F-AC70-B54B4173F748}" type="presParOf" srcId="{C778D8D4-8DFF-4F95-A95A-97924FC4E45B}" destId="{04D7FCC6-878B-4C18-BDFE-4CA13DCB35A0}" srcOrd="1" destOrd="0" presId="urn:microsoft.com/office/officeart/2005/8/layout/hierarchy6"/>
    <dgm:cxn modelId="{FCE019F8-439C-40B5-89BE-ECF844209911}" type="presParOf" srcId="{04D7FCC6-878B-4C18-BDFE-4CA13DCB35A0}" destId="{36E14566-2364-4F2E-818D-80813A91B032}" srcOrd="0" destOrd="0" presId="urn:microsoft.com/office/officeart/2005/8/layout/hierarchy6"/>
    <dgm:cxn modelId="{2F538AB0-9E33-46F2-ACDB-6DA0BACC3628}" type="presParOf" srcId="{04D7FCC6-878B-4C18-BDFE-4CA13DCB35A0}" destId="{1D66DD15-8385-4A27-BEBD-84572069720A}" srcOrd="1" destOrd="0" presId="urn:microsoft.com/office/officeart/2005/8/layout/hierarchy6"/>
    <dgm:cxn modelId="{AC4D931A-E016-4A16-8D78-AF53E5684514}" type="presParOf" srcId="{1D66DD15-8385-4A27-BEBD-84572069720A}" destId="{9A2DB87A-E072-4601-9BC1-07BBF1AD4D2F}" srcOrd="0" destOrd="0" presId="urn:microsoft.com/office/officeart/2005/8/layout/hierarchy6"/>
    <dgm:cxn modelId="{F9663DFA-341F-4230-83DD-62C53E01521C}" type="presParOf" srcId="{1D66DD15-8385-4A27-BEBD-84572069720A}" destId="{5547B7A5-E6D8-4D03-88BF-1DC61C770825}" srcOrd="1" destOrd="0" presId="urn:microsoft.com/office/officeart/2005/8/layout/hierarchy6"/>
    <dgm:cxn modelId="{EB2DF41E-BD00-48D4-97FB-65A50BF4FB3F}" type="presParOf" srcId="{5547B7A5-E6D8-4D03-88BF-1DC61C770825}" destId="{5300BFDC-BEA3-440B-85C3-399F61E0BCD9}" srcOrd="0" destOrd="0" presId="urn:microsoft.com/office/officeart/2005/8/layout/hierarchy6"/>
    <dgm:cxn modelId="{A6881061-8D52-46EF-895C-30ADBDAD8BF5}" type="presParOf" srcId="{5547B7A5-E6D8-4D03-88BF-1DC61C770825}" destId="{9AA1FFF2-C0D0-4B5D-B441-AB54F5282781}" srcOrd="1" destOrd="0" presId="urn:microsoft.com/office/officeart/2005/8/layout/hierarchy6"/>
    <dgm:cxn modelId="{3AFC9FB4-E4CA-4EEC-B18E-109872733320}" type="presParOf" srcId="{9AA1FFF2-C0D0-4B5D-B441-AB54F5282781}" destId="{D968471A-D33B-4C69-B6CE-133E654E3FF9}" srcOrd="0" destOrd="0" presId="urn:microsoft.com/office/officeart/2005/8/layout/hierarchy6"/>
    <dgm:cxn modelId="{987BFB7B-B3D1-4B68-ADE7-D692B1A6CE48}" type="presParOf" srcId="{9AA1FFF2-C0D0-4B5D-B441-AB54F5282781}" destId="{0FA90040-0C7D-488E-8D2C-F49128201761}" srcOrd="1" destOrd="0" presId="urn:microsoft.com/office/officeart/2005/8/layout/hierarchy6"/>
    <dgm:cxn modelId="{3BC825CE-A45F-49CD-9899-66C5367BFC77}" type="presParOf" srcId="{0FA90040-0C7D-488E-8D2C-F49128201761}" destId="{4A9CA261-E738-4B7F-B50C-37F69092D0CD}" srcOrd="0" destOrd="0" presId="urn:microsoft.com/office/officeart/2005/8/layout/hierarchy6"/>
    <dgm:cxn modelId="{252D2B4B-E981-4B5E-9764-51BD31C21664}" type="presParOf" srcId="{0FA90040-0C7D-488E-8D2C-F49128201761}" destId="{F18B1C26-6DD1-45CC-BDE6-DC002AEFCCA7}" srcOrd="1" destOrd="0" presId="urn:microsoft.com/office/officeart/2005/8/layout/hierarchy6"/>
    <dgm:cxn modelId="{40A8CE86-0423-47BC-82B7-543DC24ABC44}" type="presParOf" srcId="{F18B1C26-6DD1-45CC-BDE6-DC002AEFCCA7}" destId="{7E67F07C-44E6-4941-B3DE-9BD1BA9C6EB7}" srcOrd="0" destOrd="0" presId="urn:microsoft.com/office/officeart/2005/8/layout/hierarchy6"/>
    <dgm:cxn modelId="{F185529F-5F65-4563-8AC1-EA2465E1FB8B}" type="presParOf" srcId="{F18B1C26-6DD1-45CC-BDE6-DC002AEFCCA7}" destId="{E5268E78-548E-4686-BEF4-4A1995F98518}" srcOrd="1" destOrd="0" presId="urn:microsoft.com/office/officeart/2005/8/layout/hierarchy6"/>
    <dgm:cxn modelId="{15895F98-5673-4A89-9F26-30C6EC7ED2BA}" type="presParOf" srcId="{E5268E78-548E-4686-BEF4-4A1995F98518}" destId="{02A143E5-0D68-4A9D-9B98-DBBC7E329B7E}" srcOrd="0" destOrd="0" presId="urn:microsoft.com/office/officeart/2005/8/layout/hierarchy6"/>
    <dgm:cxn modelId="{4D0715BE-23AB-451B-B4A4-AF3D469F6D68}" type="presParOf" srcId="{E5268E78-548E-4686-BEF4-4A1995F98518}" destId="{8E196D56-5068-4A5C-B460-D768F392B7EC}" srcOrd="1" destOrd="0" presId="urn:microsoft.com/office/officeart/2005/8/layout/hierarchy6"/>
    <dgm:cxn modelId="{9178DC1D-D9AC-4F1A-9742-89AE31CDDDFF}" type="presParOf" srcId="{8E196D56-5068-4A5C-B460-D768F392B7EC}" destId="{957A46B8-EE4E-49C1-BF0A-F58221C46EE0}" srcOrd="0" destOrd="0" presId="urn:microsoft.com/office/officeart/2005/8/layout/hierarchy6"/>
    <dgm:cxn modelId="{28AD84A8-B8BE-4674-BEEE-DB5C4577FE44}" type="presParOf" srcId="{8E196D56-5068-4A5C-B460-D768F392B7EC}" destId="{04AF5950-6364-4223-B3F5-D0831734D2CC}" srcOrd="1" destOrd="0" presId="urn:microsoft.com/office/officeart/2005/8/layout/hierarchy6"/>
    <dgm:cxn modelId="{9E5FF33D-83DF-4B17-B415-59CF6CFA1A24}" type="presParOf" srcId="{04AF5950-6364-4223-B3F5-D0831734D2CC}" destId="{65C13A2F-318A-4D75-9E0B-B9826EDB6856}" srcOrd="0" destOrd="0" presId="urn:microsoft.com/office/officeart/2005/8/layout/hierarchy6"/>
    <dgm:cxn modelId="{93E24B2B-05C0-471A-A36B-C5631B270442}" type="presParOf" srcId="{04AF5950-6364-4223-B3F5-D0831734D2CC}" destId="{D13ACDBE-FE86-4884-8D69-48EB305BB4E2}" srcOrd="1" destOrd="0" presId="urn:microsoft.com/office/officeart/2005/8/layout/hierarchy6"/>
    <dgm:cxn modelId="{C09A4453-56E5-4CA7-95E0-F95FC1E80FE9}" type="presParOf" srcId="{D13ACDBE-FE86-4884-8D69-48EB305BB4E2}" destId="{2A879B5D-C91C-45CD-9DF1-B5599C932E7A}" srcOrd="0" destOrd="0" presId="urn:microsoft.com/office/officeart/2005/8/layout/hierarchy6"/>
    <dgm:cxn modelId="{B8F6ACD7-F245-475D-B442-B8C88523B6D1}" type="presParOf" srcId="{D13ACDBE-FE86-4884-8D69-48EB305BB4E2}" destId="{5409CD70-FA33-4201-8847-B8FFEEB58DEF}" srcOrd="1" destOrd="0" presId="urn:microsoft.com/office/officeart/2005/8/layout/hierarchy6"/>
    <dgm:cxn modelId="{DEE0A511-FBA9-4899-ABF4-B535346DC98F}" type="presParOf" srcId="{ACE78976-719A-455B-815A-997608055528}" destId="{931F4787-0E4E-4CE6-87C1-0DD1254C8564}" srcOrd="1" destOrd="0" presId="urn:microsoft.com/office/officeart/2005/8/layout/hierarchy6"/>
    <dgm:cxn modelId="{7FE4EE8A-9E61-4DAB-BEE0-F57368780F5F}" type="presParOf" srcId="{931F4787-0E4E-4CE6-87C1-0DD1254C8564}" destId="{8CAE764F-67F6-4E09-ACB6-670851C5F0D6}" srcOrd="0" destOrd="0" presId="urn:microsoft.com/office/officeart/2005/8/layout/hierarchy6"/>
    <dgm:cxn modelId="{B4F44443-EAFB-478C-BD4E-4CAC182ADAD4}" type="presParOf" srcId="{8CAE764F-67F6-4E09-ACB6-670851C5F0D6}" destId="{95F8EC85-23C5-4CEB-B64A-E182810F8629}" srcOrd="0" destOrd="0" presId="urn:microsoft.com/office/officeart/2005/8/layout/hierarchy6"/>
    <dgm:cxn modelId="{F613948F-31F1-4374-BBB5-A7405589298B}" type="presParOf" srcId="{8CAE764F-67F6-4E09-ACB6-670851C5F0D6}" destId="{46D8FC17-812A-4DDA-B1DE-69F81D665969}" srcOrd="1" destOrd="0" presId="urn:microsoft.com/office/officeart/2005/8/layout/hierarchy6"/>
    <dgm:cxn modelId="{D21D3D23-BD73-4E6D-8043-3049131DEFCC}" type="presParOf" srcId="{931F4787-0E4E-4CE6-87C1-0DD1254C8564}" destId="{DC8A8ACD-900F-4B1F-8962-8D660A4795DC}" srcOrd="1" destOrd="0" presId="urn:microsoft.com/office/officeart/2005/8/layout/hierarchy6"/>
    <dgm:cxn modelId="{A9276D02-268A-4212-BBF1-ADA16D4C867D}" type="presParOf" srcId="{DC8A8ACD-900F-4B1F-8962-8D660A4795DC}" destId="{9DD2E541-759B-48CD-8037-8C97F2AC0766}" srcOrd="0" destOrd="0" presId="urn:microsoft.com/office/officeart/2005/8/layout/hierarchy6"/>
    <dgm:cxn modelId="{7F4543B5-064F-4B88-A043-B33F92FFA2B0}" type="presParOf" srcId="{931F4787-0E4E-4CE6-87C1-0DD1254C8564}" destId="{2D4E6A7E-37FD-42FC-9BD1-409561A57DB9}" srcOrd="2" destOrd="0" presId="urn:microsoft.com/office/officeart/2005/8/layout/hierarchy6"/>
    <dgm:cxn modelId="{AED304B6-2D8B-4988-AE3A-7CE182A0EEB1}" type="presParOf" srcId="{2D4E6A7E-37FD-42FC-9BD1-409561A57DB9}" destId="{4DF0CD52-EEFF-4AA2-8F34-B433AF3F66A4}" srcOrd="0" destOrd="0" presId="urn:microsoft.com/office/officeart/2005/8/layout/hierarchy6"/>
    <dgm:cxn modelId="{ED5F300C-A7B0-4569-94B9-6126D6AE78C2}" type="presParOf" srcId="{2D4E6A7E-37FD-42FC-9BD1-409561A57DB9}" destId="{7D5DF4A1-6A95-4D16-AAE0-8D30973C02B8}" srcOrd="1" destOrd="0" presId="urn:microsoft.com/office/officeart/2005/8/layout/hierarchy6"/>
    <dgm:cxn modelId="{E5710732-A940-4A64-A447-B380495BF62B}" type="presParOf" srcId="{931F4787-0E4E-4CE6-87C1-0DD1254C8564}" destId="{E446B8D7-FA92-4923-9556-443372998399}" srcOrd="3" destOrd="0" presId="urn:microsoft.com/office/officeart/2005/8/layout/hierarchy6"/>
    <dgm:cxn modelId="{4581F063-652C-42E4-B850-0298A4C5C149}" type="presParOf" srcId="{E446B8D7-FA92-4923-9556-443372998399}" destId="{5BDE66A0-D43A-4B29-868F-262983E66A59}" srcOrd="0" destOrd="0" presId="urn:microsoft.com/office/officeart/2005/8/layout/hierarchy6"/>
    <dgm:cxn modelId="{E13E4991-C4D6-4B24-896D-6B55ABD2F3E8}" type="presParOf" srcId="{931F4787-0E4E-4CE6-87C1-0DD1254C8564}" destId="{A46E0062-E37D-47F3-80C0-F5E3BC690D66}" srcOrd="4" destOrd="0" presId="urn:microsoft.com/office/officeart/2005/8/layout/hierarchy6"/>
    <dgm:cxn modelId="{44C75B2B-8AF5-406B-AA8D-6294BFFF3677}" type="presParOf" srcId="{A46E0062-E37D-47F3-80C0-F5E3BC690D66}" destId="{C21B278C-1BC2-4ED2-A86D-05ED1B034AF2}" srcOrd="0" destOrd="0" presId="urn:microsoft.com/office/officeart/2005/8/layout/hierarchy6"/>
    <dgm:cxn modelId="{FD716CE8-B4F0-46B7-97CD-D47C3EB00A49}" type="presParOf" srcId="{A46E0062-E37D-47F3-80C0-F5E3BC690D66}" destId="{68AEDE45-EB28-49D9-A95C-B3B14B013960}" srcOrd="1" destOrd="0" presId="urn:microsoft.com/office/officeart/2005/8/layout/hierarchy6"/>
    <dgm:cxn modelId="{E253E6F1-FA11-4BE2-B4E4-0C01F7A9DD48}" type="presParOf" srcId="{931F4787-0E4E-4CE6-87C1-0DD1254C8564}" destId="{EDF6F348-4BE1-4EED-94D3-CABE3E4E347B}" srcOrd="5" destOrd="0" presId="urn:microsoft.com/office/officeart/2005/8/layout/hierarchy6"/>
    <dgm:cxn modelId="{5379DC6B-5C90-423F-ADFD-72565C61B58D}" type="presParOf" srcId="{EDF6F348-4BE1-4EED-94D3-CABE3E4E347B}" destId="{23D9A90C-68BE-4B1D-ABF3-EC07ACA811DE}" srcOrd="0" destOrd="0" presId="urn:microsoft.com/office/officeart/2005/8/layout/hierarchy6"/>
    <dgm:cxn modelId="{CEDAC144-48AE-4A12-876D-4ABB9401475C}" type="presParOf" srcId="{931F4787-0E4E-4CE6-87C1-0DD1254C8564}" destId="{6A4565E8-3886-459F-B110-F998A786697B}" srcOrd="6" destOrd="0" presId="urn:microsoft.com/office/officeart/2005/8/layout/hierarchy6"/>
    <dgm:cxn modelId="{A1AAC67A-7600-4CDF-9EFA-60C0D5C5CD2C}" type="presParOf" srcId="{6A4565E8-3886-459F-B110-F998A786697B}" destId="{FD7D2BFC-B23E-46F9-9D79-7DD6C67D66E2}" srcOrd="0" destOrd="0" presId="urn:microsoft.com/office/officeart/2005/8/layout/hierarchy6"/>
    <dgm:cxn modelId="{AE9FBBF8-B9B1-432E-BC95-4A27D395BAD5}" type="presParOf" srcId="{6A4565E8-3886-459F-B110-F998A786697B}" destId="{4BBD0D98-CF21-4550-83BE-6ADCC70CF17A}" srcOrd="1" destOrd="0" presId="urn:microsoft.com/office/officeart/2005/8/layout/hierarchy6"/>
    <dgm:cxn modelId="{3FA0B742-926D-4ECA-9B49-972F8F94CD43}" type="presParOf" srcId="{931F4787-0E4E-4CE6-87C1-0DD1254C8564}" destId="{16B9FF3E-B766-4BBE-886A-2100E1A87068}" srcOrd="7" destOrd="0" presId="urn:microsoft.com/office/officeart/2005/8/layout/hierarchy6"/>
    <dgm:cxn modelId="{E2CBF259-8770-4C8D-B4FF-293ABE1E7C11}" type="presParOf" srcId="{16B9FF3E-B766-4BBE-886A-2100E1A87068}" destId="{A826144A-644A-4F57-A90F-559DEAE8DA46}" srcOrd="0" destOrd="0" presId="urn:microsoft.com/office/officeart/2005/8/layout/hierarchy6"/>
    <dgm:cxn modelId="{7C5F538B-E826-4507-9AAF-D587C29746C5}" type="presParOf" srcId="{931F4787-0E4E-4CE6-87C1-0DD1254C8564}" destId="{8A8158F6-F295-40DB-AE87-6E5090CB9887}" srcOrd="8" destOrd="0" presId="urn:microsoft.com/office/officeart/2005/8/layout/hierarchy6"/>
    <dgm:cxn modelId="{5102B0A9-3C8C-4C12-9E73-74B1EBED18F6}" type="presParOf" srcId="{8A8158F6-F295-40DB-AE87-6E5090CB9887}" destId="{76F19657-635E-437C-A6FD-7448D16BAA39}" srcOrd="0" destOrd="0" presId="urn:microsoft.com/office/officeart/2005/8/layout/hierarchy6"/>
    <dgm:cxn modelId="{2DD0B4E2-D67E-458B-BE60-F519F2ECE15A}" type="presParOf" srcId="{8A8158F6-F295-40DB-AE87-6E5090CB9887}" destId="{15437107-5086-4F9E-A3F3-F91A67EE03C4}" srcOrd="1" destOrd="0" presId="urn:microsoft.com/office/officeart/2005/8/layout/hierarchy6"/>
    <dgm:cxn modelId="{59149CF1-4C1B-4BB4-9853-C35DC2EA9A75}" type="presParOf" srcId="{931F4787-0E4E-4CE6-87C1-0DD1254C8564}" destId="{BD56B907-5085-4815-8759-1F837CCB9AAC}" srcOrd="9" destOrd="0" presId="urn:microsoft.com/office/officeart/2005/8/layout/hierarchy6"/>
    <dgm:cxn modelId="{90E47158-1D05-4F34-AF9C-718340428135}" type="presParOf" srcId="{BD56B907-5085-4815-8759-1F837CCB9AAC}" destId="{D00D83C0-7350-45E0-8D9D-D24938D11A45}" srcOrd="0" destOrd="0" presId="urn:microsoft.com/office/officeart/2005/8/layout/hierarchy6"/>
    <dgm:cxn modelId="{8C50D3A1-BBBC-4597-8A91-D5BBA141627F}" type="presParOf" srcId="{931F4787-0E4E-4CE6-87C1-0DD1254C8564}" destId="{CC118321-C235-4B70-8503-7319E4D95388}" srcOrd="10" destOrd="0" presId="urn:microsoft.com/office/officeart/2005/8/layout/hierarchy6"/>
    <dgm:cxn modelId="{8AC80FB9-A9BB-40E7-996C-FE3ABCFFD963}" type="presParOf" srcId="{CC118321-C235-4B70-8503-7319E4D95388}" destId="{7A8F2FF8-B6B4-4D88-9101-F66725D0F5D9}" srcOrd="0" destOrd="0" presId="urn:microsoft.com/office/officeart/2005/8/layout/hierarchy6"/>
    <dgm:cxn modelId="{DB69CD71-E163-4D24-A2F3-137B40B31F90}" type="presParOf" srcId="{CC118321-C235-4B70-8503-7319E4D95388}" destId="{F68492C0-AE40-46E8-AF21-422FF4C0B25E}" srcOrd="1" destOrd="0" presId="urn:microsoft.com/office/officeart/2005/8/layout/hierarchy6"/>
    <dgm:cxn modelId="{A773997C-1610-456C-BB4B-A0F8DC6D0225}" type="presParOf" srcId="{931F4787-0E4E-4CE6-87C1-0DD1254C8564}" destId="{E454B868-861E-45A1-B56E-FE002DD20AAC}" srcOrd="11" destOrd="0" presId="urn:microsoft.com/office/officeart/2005/8/layout/hierarchy6"/>
    <dgm:cxn modelId="{EA819834-262F-4921-A3AA-290A402C511D}" type="presParOf" srcId="{E454B868-861E-45A1-B56E-FE002DD20AAC}" destId="{AE97CEF6-51CD-4532-BF5D-037267F0750E}" srcOrd="0" destOrd="0" presId="urn:microsoft.com/office/officeart/2005/8/layout/hierarchy6"/>
    <dgm:cxn modelId="{2643EAEE-BA5F-4DD3-B453-82E1B0B8D033}" type="presParOf" srcId="{931F4787-0E4E-4CE6-87C1-0DD1254C8564}" destId="{E05B6EF3-5646-4EF1-8833-ABEBC82FBF2E}" srcOrd="12" destOrd="0" presId="urn:microsoft.com/office/officeart/2005/8/layout/hierarchy6"/>
    <dgm:cxn modelId="{BE60ED18-5CB5-4F45-B940-CD4737DE6B97}" type="presParOf" srcId="{E05B6EF3-5646-4EF1-8833-ABEBC82FBF2E}" destId="{F650D6BB-2B2D-4DD1-97CB-16AB47A3E502}" srcOrd="0" destOrd="0" presId="urn:microsoft.com/office/officeart/2005/8/layout/hierarchy6"/>
    <dgm:cxn modelId="{438755C4-7098-4F2C-B493-EEC4EF12D209}" type="presParOf" srcId="{E05B6EF3-5646-4EF1-8833-ABEBC82FBF2E}" destId="{B4E00201-43E7-4CB5-82AF-9A39959827D2}" srcOrd="1" destOrd="0" presId="urn:microsoft.com/office/officeart/2005/8/layout/hierarchy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650D6BB-2B2D-4DD1-97CB-16AB47A3E502}">
      <dsp:nvSpPr>
        <dsp:cNvPr id="0" name=""/>
        <dsp:cNvSpPr/>
      </dsp:nvSpPr>
      <dsp:spPr>
        <a:xfrm>
          <a:off x="0" y="6000784"/>
          <a:ext cx="5038344" cy="856701"/>
        </a:xfrm>
        <a:prstGeom prst="roundRect">
          <a:avLst>
            <a:gd name="adj" fmla="val 1000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71120" tIns="71120" rIns="71120" bIns="71120" numCol="1" spcCol="1270" anchor="ctr" anchorCtr="0">
          <a:noAutofit/>
        </a:bodyPr>
        <a:lstStyle/>
        <a:p>
          <a:pPr marL="0" lvl="0" indent="0" algn="ctr" defTabSz="444500">
            <a:lnSpc>
              <a:spcPct val="90000"/>
            </a:lnSpc>
            <a:spcBef>
              <a:spcPct val="0"/>
            </a:spcBef>
            <a:spcAft>
              <a:spcPct val="35000"/>
            </a:spcAft>
            <a:buNone/>
          </a:pPr>
          <a:r>
            <a:rPr lang="en-US" sz="1000" b="1" kern="1200" dirty="0"/>
            <a:t>Responsible for maintaining and securing all student records on their campus</a:t>
          </a:r>
        </a:p>
      </dsp:txBody>
      <dsp:txXfrm>
        <a:off x="0" y="6000784"/>
        <a:ext cx="1511503" cy="856701"/>
      </dsp:txXfrm>
    </dsp:sp>
    <dsp:sp modelId="{7A8F2FF8-B6B4-4D88-9101-F66725D0F5D9}">
      <dsp:nvSpPr>
        <dsp:cNvPr id="0" name=""/>
        <dsp:cNvSpPr/>
      </dsp:nvSpPr>
      <dsp:spPr>
        <a:xfrm>
          <a:off x="0" y="5000739"/>
          <a:ext cx="5038344" cy="856701"/>
        </a:xfrm>
        <a:prstGeom prst="roundRect">
          <a:avLst>
            <a:gd name="adj" fmla="val 1000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71120" tIns="71120" rIns="71120" bIns="71120" numCol="1" spcCol="1270" anchor="ctr" anchorCtr="0">
          <a:noAutofit/>
        </a:bodyPr>
        <a:lstStyle/>
        <a:p>
          <a:pPr marL="0" lvl="0" indent="0" algn="ctr" defTabSz="444500">
            <a:lnSpc>
              <a:spcPct val="90000"/>
            </a:lnSpc>
            <a:spcBef>
              <a:spcPct val="0"/>
            </a:spcBef>
            <a:spcAft>
              <a:spcPct val="35000"/>
            </a:spcAft>
            <a:buNone/>
          </a:pPr>
          <a:r>
            <a:rPr lang="en-US" sz="1000" b="1" kern="1200" dirty="0"/>
            <a:t>The custodian of all records of currently enrolled students on their campus</a:t>
          </a:r>
        </a:p>
      </dsp:txBody>
      <dsp:txXfrm>
        <a:off x="0" y="5000739"/>
        <a:ext cx="1511503" cy="856701"/>
      </dsp:txXfrm>
    </dsp:sp>
    <dsp:sp modelId="{76F19657-635E-437C-A6FD-7448D16BAA39}">
      <dsp:nvSpPr>
        <dsp:cNvPr id="0" name=""/>
        <dsp:cNvSpPr/>
      </dsp:nvSpPr>
      <dsp:spPr>
        <a:xfrm>
          <a:off x="0" y="4000694"/>
          <a:ext cx="5038344" cy="856701"/>
        </a:xfrm>
        <a:prstGeom prst="roundRect">
          <a:avLst>
            <a:gd name="adj" fmla="val 1000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64008" tIns="64008" rIns="64008" bIns="64008" numCol="1" spcCol="1270" anchor="ctr" anchorCtr="0">
          <a:noAutofit/>
        </a:bodyPr>
        <a:lstStyle/>
        <a:p>
          <a:pPr marL="0" lvl="0" indent="0" algn="ctr" defTabSz="400050">
            <a:lnSpc>
              <a:spcPct val="90000"/>
            </a:lnSpc>
            <a:spcBef>
              <a:spcPct val="0"/>
            </a:spcBef>
            <a:spcAft>
              <a:spcPct val="35000"/>
            </a:spcAft>
            <a:buNone/>
          </a:pPr>
          <a:r>
            <a:rPr lang="en-US" sz="900" b="1" kern="1200" dirty="0"/>
            <a:t>Works directly with the District Records Management Officer to enforce state and local policies</a:t>
          </a:r>
        </a:p>
      </dsp:txBody>
      <dsp:txXfrm>
        <a:off x="0" y="4000694"/>
        <a:ext cx="1511503" cy="856701"/>
      </dsp:txXfrm>
    </dsp:sp>
    <dsp:sp modelId="{FD7D2BFC-B23E-46F9-9D79-7DD6C67D66E2}">
      <dsp:nvSpPr>
        <dsp:cNvPr id="0" name=""/>
        <dsp:cNvSpPr/>
      </dsp:nvSpPr>
      <dsp:spPr>
        <a:xfrm>
          <a:off x="0" y="3000649"/>
          <a:ext cx="5038344" cy="856701"/>
        </a:xfrm>
        <a:prstGeom prst="roundRect">
          <a:avLst>
            <a:gd name="adj" fmla="val 1000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64008" tIns="64008" rIns="64008" bIns="64008" numCol="1" spcCol="1270" anchor="ctr" anchorCtr="0">
          <a:noAutofit/>
        </a:bodyPr>
        <a:lstStyle/>
        <a:p>
          <a:pPr marL="0" lvl="0" indent="0" algn="ctr" defTabSz="400050">
            <a:lnSpc>
              <a:spcPct val="90000"/>
            </a:lnSpc>
            <a:spcBef>
              <a:spcPct val="0"/>
            </a:spcBef>
            <a:spcAft>
              <a:spcPct val="35000"/>
            </a:spcAft>
            <a:buNone/>
          </a:pPr>
          <a:r>
            <a:rPr lang="en-US" sz="900" b="1" kern="1200" dirty="0"/>
            <a:t>Sets and enforces state and local policies.  Custodian of records for students who have graduated or withdrawn</a:t>
          </a:r>
        </a:p>
      </dsp:txBody>
      <dsp:txXfrm>
        <a:off x="0" y="3000649"/>
        <a:ext cx="1511503" cy="856701"/>
      </dsp:txXfrm>
    </dsp:sp>
    <dsp:sp modelId="{C21B278C-1BC2-4ED2-A86D-05ED1B034AF2}">
      <dsp:nvSpPr>
        <dsp:cNvPr id="0" name=""/>
        <dsp:cNvSpPr/>
      </dsp:nvSpPr>
      <dsp:spPr>
        <a:xfrm>
          <a:off x="0" y="2000604"/>
          <a:ext cx="5038344" cy="856701"/>
        </a:xfrm>
        <a:prstGeom prst="roundRect">
          <a:avLst>
            <a:gd name="adj" fmla="val 1000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71120" tIns="71120" rIns="71120" bIns="71120" numCol="1" spcCol="1270" anchor="ctr" anchorCtr="0">
          <a:noAutofit/>
        </a:bodyPr>
        <a:lstStyle/>
        <a:p>
          <a:pPr marL="0" lvl="0" indent="0" algn="ctr" defTabSz="444500">
            <a:lnSpc>
              <a:spcPct val="90000"/>
            </a:lnSpc>
            <a:spcBef>
              <a:spcPct val="0"/>
            </a:spcBef>
            <a:spcAft>
              <a:spcPct val="35000"/>
            </a:spcAft>
            <a:buNone/>
          </a:pPr>
          <a:r>
            <a:rPr lang="en-US" sz="1000" b="1" kern="1200" dirty="0"/>
            <a:t>Appoints District Records Management Officer</a:t>
          </a:r>
        </a:p>
      </dsp:txBody>
      <dsp:txXfrm>
        <a:off x="0" y="2000604"/>
        <a:ext cx="1511503" cy="856701"/>
      </dsp:txXfrm>
    </dsp:sp>
    <dsp:sp modelId="{4DF0CD52-EEFF-4AA2-8F34-B433AF3F66A4}">
      <dsp:nvSpPr>
        <dsp:cNvPr id="0" name=""/>
        <dsp:cNvSpPr/>
      </dsp:nvSpPr>
      <dsp:spPr>
        <a:xfrm>
          <a:off x="0" y="1000559"/>
          <a:ext cx="5038344" cy="856701"/>
        </a:xfrm>
        <a:prstGeom prst="roundRect">
          <a:avLst>
            <a:gd name="adj" fmla="val 1000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71120" tIns="71120" rIns="71120" bIns="71120" numCol="1" spcCol="1270" anchor="ctr" anchorCtr="0">
          <a:noAutofit/>
        </a:bodyPr>
        <a:lstStyle/>
        <a:p>
          <a:pPr marL="0" lvl="0" indent="0" algn="ctr" defTabSz="444500">
            <a:lnSpc>
              <a:spcPct val="90000"/>
            </a:lnSpc>
            <a:spcBef>
              <a:spcPct val="0"/>
            </a:spcBef>
            <a:spcAft>
              <a:spcPct val="35000"/>
            </a:spcAft>
            <a:buNone/>
          </a:pPr>
          <a:r>
            <a:rPr lang="en-US" sz="1000" b="1" kern="1200" dirty="0"/>
            <a:t>Sets local policies</a:t>
          </a:r>
        </a:p>
      </dsp:txBody>
      <dsp:txXfrm>
        <a:off x="0" y="1000559"/>
        <a:ext cx="1511503" cy="856701"/>
      </dsp:txXfrm>
    </dsp:sp>
    <dsp:sp modelId="{95F8EC85-23C5-4CEB-B64A-E182810F8629}">
      <dsp:nvSpPr>
        <dsp:cNvPr id="0" name=""/>
        <dsp:cNvSpPr/>
      </dsp:nvSpPr>
      <dsp:spPr>
        <a:xfrm>
          <a:off x="0" y="514"/>
          <a:ext cx="5038344" cy="856701"/>
        </a:xfrm>
        <a:prstGeom prst="roundRect">
          <a:avLst>
            <a:gd name="adj" fmla="val 1000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71120" tIns="71120" rIns="71120" bIns="71120" numCol="1" spcCol="1270" anchor="ctr" anchorCtr="0">
          <a:noAutofit/>
        </a:bodyPr>
        <a:lstStyle/>
        <a:p>
          <a:pPr marL="0" lvl="0" indent="0" algn="ctr" defTabSz="444500">
            <a:lnSpc>
              <a:spcPct val="90000"/>
            </a:lnSpc>
            <a:spcBef>
              <a:spcPct val="0"/>
            </a:spcBef>
            <a:spcAft>
              <a:spcPct val="35000"/>
            </a:spcAft>
            <a:buNone/>
          </a:pPr>
          <a:r>
            <a:rPr lang="en-US" sz="1000" b="1" kern="1200" dirty="0"/>
            <a:t>Sets state policies and local retention schedules</a:t>
          </a:r>
        </a:p>
      </dsp:txBody>
      <dsp:txXfrm>
        <a:off x="0" y="514"/>
        <a:ext cx="1511503" cy="856701"/>
      </dsp:txXfrm>
    </dsp:sp>
    <dsp:sp modelId="{DB54933E-85C8-49B1-AB92-6CD37338DEAF}">
      <dsp:nvSpPr>
        <dsp:cNvPr id="0" name=""/>
        <dsp:cNvSpPr/>
      </dsp:nvSpPr>
      <dsp:spPr>
        <a:xfrm>
          <a:off x="1768446" y="36042"/>
          <a:ext cx="2581258" cy="716717"/>
        </a:xfrm>
        <a:prstGeom prst="roundRect">
          <a:avLst>
            <a:gd name="adj" fmla="val 10000"/>
          </a:avLst>
        </a:prstGeom>
        <a:solidFill>
          <a:schemeClr val="accent2">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dirty="0">
              <a:solidFill>
                <a:sysClr val="windowText" lastClr="000000"/>
              </a:solidFill>
            </a:rPr>
            <a:t>Texas Law Library &amp; Archives</a:t>
          </a:r>
        </a:p>
      </dsp:txBody>
      <dsp:txXfrm>
        <a:off x="1789438" y="57034"/>
        <a:ext cx="2539274" cy="674733"/>
      </dsp:txXfrm>
    </dsp:sp>
    <dsp:sp modelId="{C984353F-A758-4DF3-8817-E64AA1C26929}">
      <dsp:nvSpPr>
        <dsp:cNvPr id="0" name=""/>
        <dsp:cNvSpPr/>
      </dsp:nvSpPr>
      <dsp:spPr>
        <a:xfrm>
          <a:off x="3012925" y="752759"/>
          <a:ext cx="91440" cy="320057"/>
        </a:xfrm>
        <a:custGeom>
          <a:avLst/>
          <a:gdLst/>
          <a:ahLst/>
          <a:cxnLst/>
          <a:rect l="0" t="0" r="0" b="0"/>
          <a:pathLst>
            <a:path>
              <a:moveTo>
                <a:pt x="46150" y="0"/>
              </a:moveTo>
              <a:lnTo>
                <a:pt x="46150" y="160028"/>
              </a:lnTo>
              <a:lnTo>
                <a:pt x="45720" y="160028"/>
              </a:lnTo>
              <a:lnTo>
                <a:pt x="45720" y="320057"/>
              </a:lnTo>
            </a:path>
          </a:pathLst>
        </a:custGeom>
        <a:noFill/>
        <a:ln w="19050" cap="rnd"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546AA6C-BFAF-4644-9679-62EA2399C077}">
      <dsp:nvSpPr>
        <dsp:cNvPr id="0" name=""/>
        <dsp:cNvSpPr/>
      </dsp:nvSpPr>
      <dsp:spPr>
        <a:xfrm>
          <a:off x="1758313" y="1072817"/>
          <a:ext cx="2600663" cy="716717"/>
        </a:xfrm>
        <a:prstGeom prst="roundRect">
          <a:avLst>
            <a:gd name="adj" fmla="val 10000"/>
          </a:avLst>
        </a:prstGeom>
        <a:solidFill>
          <a:schemeClr val="accent4">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dirty="0">
              <a:solidFill>
                <a:sysClr val="windowText" lastClr="000000"/>
              </a:solidFill>
            </a:rPr>
            <a:t>Local Board of Trustees</a:t>
          </a:r>
        </a:p>
      </dsp:txBody>
      <dsp:txXfrm>
        <a:off x="1779305" y="1093809"/>
        <a:ext cx="2558679" cy="674733"/>
      </dsp:txXfrm>
    </dsp:sp>
    <dsp:sp modelId="{36E14566-2364-4F2E-818D-80813A91B032}">
      <dsp:nvSpPr>
        <dsp:cNvPr id="0" name=""/>
        <dsp:cNvSpPr/>
      </dsp:nvSpPr>
      <dsp:spPr>
        <a:xfrm>
          <a:off x="3012925" y="1789534"/>
          <a:ext cx="91440" cy="285024"/>
        </a:xfrm>
        <a:custGeom>
          <a:avLst/>
          <a:gdLst/>
          <a:ahLst/>
          <a:cxnLst/>
          <a:rect l="0" t="0" r="0" b="0"/>
          <a:pathLst>
            <a:path>
              <a:moveTo>
                <a:pt x="45720" y="0"/>
              </a:moveTo>
              <a:lnTo>
                <a:pt x="45720" y="142512"/>
              </a:lnTo>
              <a:lnTo>
                <a:pt x="80487" y="142512"/>
              </a:lnTo>
              <a:lnTo>
                <a:pt x="80487" y="285024"/>
              </a:lnTo>
            </a:path>
          </a:pathLst>
        </a:custGeom>
        <a:noFill/>
        <a:ln w="19050" cap="rnd"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A2DB87A-E072-4601-9BC1-07BBF1AD4D2F}">
      <dsp:nvSpPr>
        <dsp:cNvPr id="0" name=""/>
        <dsp:cNvSpPr/>
      </dsp:nvSpPr>
      <dsp:spPr>
        <a:xfrm>
          <a:off x="1837121" y="2074558"/>
          <a:ext cx="2512582" cy="716717"/>
        </a:xfrm>
        <a:prstGeom prst="roundRect">
          <a:avLst>
            <a:gd name="adj" fmla="val 10000"/>
          </a:avLst>
        </a:prstGeom>
        <a:solidFill>
          <a:schemeClr val="accent5">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dirty="0">
              <a:solidFill>
                <a:sysClr val="windowText" lastClr="000000"/>
              </a:solidFill>
            </a:rPr>
            <a:t>Superintendent</a:t>
          </a:r>
        </a:p>
      </dsp:txBody>
      <dsp:txXfrm>
        <a:off x="1858113" y="2095550"/>
        <a:ext cx="2470598" cy="674733"/>
      </dsp:txXfrm>
    </dsp:sp>
    <dsp:sp modelId="{5300BFDC-BEA3-440B-85C3-399F61E0BCD9}">
      <dsp:nvSpPr>
        <dsp:cNvPr id="0" name=""/>
        <dsp:cNvSpPr/>
      </dsp:nvSpPr>
      <dsp:spPr>
        <a:xfrm>
          <a:off x="3047553" y="2791276"/>
          <a:ext cx="91440" cy="302340"/>
        </a:xfrm>
        <a:custGeom>
          <a:avLst/>
          <a:gdLst/>
          <a:ahLst/>
          <a:cxnLst/>
          <a:rect l="0" t="0" r="0" b="0"/>
          <a:pathLst>
            <a:path>
              <a:moveTo>
                <a:pt x="45859" y="0"/>
              </a:moveTo>
              <a:lnTo>
                <a:pt x="45859" y="151170"/>
              </a:lnTo>
              <a:lnTo>
                <a:pt x="45720" y="151170"/>
              </a:lnTo>
              <a:lnTo>
                <a:pt x="45720" y="302340"/>
              </a:lnTo>
            </a:path>
          </a:pathLst>
        </a:custGeom>
        <a:noFill/>
        <a:ln w="19050" cap="rnd"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968471A-D33B-4C69-B6CE-133E654E3FF9}">
      <dsp:nvSpPr>
        <dsp:cNvPr id="0" name=""/>
        <dsp:cNvSpPr/>
      </dsp:nvSpPr>
      <dsp:spPr>
        <a:xfrm>
          <a:off x="1836842" y="3093616"/>
          <a:ext cx="2512861" cy="716717"/>
        </a:xfrm>
        <a:prstGeom prst="roundRect">
          <a:avLst>
            <a:gd name="adj" fmla="val 10000"/>
          </a:avLst>
        </a:prstGeom>
        <a:solidFill>
          <a:srgbClr val="FF66FF"/>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dirty="0">
              <a:solidFill>
                <a:sysClr val="windowText" lastClr="000000"/>
              </a:solidFill>
            </a:rPr>
            <a:t>District Records Management Officer</a:t>
          </a:r>
        </a:p>
      </dsp:txBody>
      <dsp:txXfrm>
        <a:off x="1857834" y="3114608"/>
        <a:ext cx="2470877" cy="674733"/>
      </dsp:txXfrm>
    </dsp:sp>
    <dsp:sp modelId="{4A9CA261-E738-4B7F-B50C-37F69092D0CD}">
      <dsp:nvSpPr>
        <dsp:cNvPr id="0" name=""/>
        <dsp:cNvSpPr/>
      </dsp:nvSpPr>
      <dsp:spPr>
        <a:xfrm>
          <a:off x="3047553" y="3810334"/>
          <a:ext cx="91440" cy="285024"/>
        </a:xfrm>
        <a:custGeom>
          <a:avLst/>
          <a:gdLst/>
          <a:ahLst/>
          <a:cxnLst/>
          <a:rect l="0" t="0" r="0" b="0"/>
          <a:pathLst>
            <a:path>
              <a:moveTo>
                <a:pt x="45720" y="0"/>
              </a:moveTo>
              <a:lnTo>
                <a:pt x="45720" y="285024"/>
              </a:lnTo>
            </a:path>
          </a:pathLst>
        </a:custGeom>
        <a:noFill/>
        <a:ln w="19050" cap="rnd"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E67F07C-44E6-4941-B3DE-9BD1BA9C6EB7}">
      <dsp:nvSpPr>
        <dsp:cNvPr id="0" name=""/>
        <dsp:cNvSpPr/>
      </dsp:nvSpPr>
      <dsp:spPr>
        <a:xfrm>
          <a:off x="1809024" y="4095358"/>
          <a:ext cx="2568497" cy="716717"/>
        </a:xfrm>
        <a:prstGeom prst="roundRect">
          <a:avLst>
            <a:gd name="adj" fmla="val 10000"/>
          </a:avLst>
        </a:prstGeom>
        <a:solidFill>
          <a:srgbClr val="CC00FF"/>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dirty="0">
              <a:solidFill>
                <a:sysClr val="windowText" lastClr="000000"/>
              </a:solidFill>
            </a:rPr>
            <a:t>District Records Management Liaison</a:t>
          </a:r>
        </a:p>
      </dsp:txBody>
      <dsp:txXfrm>
        <a:off x="1830016" y="4116350"/>
        <a:ext cx="2526513" cy="674733"/>
      </dsp:txXfrm>
    </dsp:sp>
    <dsp:sp modelId="{02A143E5-0D68-4A9D-9B98-DBBC7E329B7E}">
      <dsp:nvSpPr>
        <dsp:cNvPr id="0" name=""/>
        <dsp:cNvSpPr/>
      </dsp:nvSpPr>
      <dsp:spPr>
        <a:xfrm>
          <a:off x="3047413" y="4812075"/>
          <a:ext cx="91440" cy="267579"/>
        </a:xfrm>
        <a:custGeom>
          <a:avLst/>
          <a:gdLst/>
          <a:ahLst/>
          <a:cxnLst/>
          <a:rect l="0" t="0" r="0" b="0"/>
          <a:pathLst>
            <a:path>
              <a:moveTo>
                <a:pt x="45859" y="0"/>
              </a:moveTo>
              <a:lnTo>
                <a:pt x="45859" y="133789"/>
              </a:lnTo>
              <a:lnTo>
                <a:pt x="45720" y="133789"/>
              </a:lnTo>
              <a:lnTo>
                <a:pt x="45720" y="267579"/>
              </a:lnTo>
            </a:path>
          </a:pathLst>
        </a:custGeom>
        <a:noFill/>
        <a:ln w="19050" cap="rnd"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57A46B8-EE4E-49C1-BF0A-F58221C46EE0}">
      <dsp:nvSpPr>
        <dsp:cNvPr id="0" name=""/>
        <dsp:cNvSpPr/>
      </dsp:nvSpPr>
      <dsp:spPr>
        <a:xfrm>
          <a:off x="1780933" y="5079655"/>
          <a:ext cx="2624401" cy="716717"/>
        </a:xfrm>
        <a:prstGeom prst="roundRect">
          <a:avLst>
            <a:gd name="adj" fmla="val 10000"/>
          </a:avLst>
        </a:prstGeom>
        <a:solidFill>
          <a:schemeClr val="accent6">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dirty="0">
              <a:solidFill>
                <a:sysClr val="windowText" lastClr="000000"/>
              </a:solidFill>
            </a:rPr>
            <a:t>Campus Administrator-Principal/Department Head</a:t>
          </a:r>
        </a:p>
      </dsp:txBody>
      <dsp:txXfrm>
        <a:off x="1801925" y="5100647"/>
        <a:ext cx="2582417" cy="674733"/>
      </dsp:txXfrm>
    </dsp:sp>
    <dsp:sp modelId="{65C13A2F-318A-4D75-9E0B-B9826EDB6856}">
      <dsp:nvSpPr>
        <dsp:cNvPr id="0" name=""/>
        <dsp:cNvSpPr/>
      </dsp:nvSpPr>
      <dsp:spPr>
        <a:xfrm>
          <a:off x="3012667" y="5796372"/>
          <a:ext cx="91440" cy="302469"/>
        </a:xfrm>
        <a:custGeom>
          <a:avLst/>
          <a:gdLst/>
          <a:ahLst/>
          <a:cxnLst/>
          <a:rect l="0" t="0" r="0" b="0"/>
          <a:pathLst>
            <a:path>
              <a:moveTo>
                <a:pt x="80466" y="0"/>
              </a:moveTo>
              <a:lnTo>
                <a:pt x="80466" y="151234"/>
              </a:lnTo>
              <a:lnTo>
                <a:pt x="45720" y="151234"/>
              </a:lnTo>
              <a:lnTo>
                <a:pt x="45720" y="302469"/>
              </a:lnTo>
            </a:path>
          </a:pathLst>
        </a:custGeom>
        <a:noFill/>
        <a:ln w="19050" cap="rnd"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A879B5D-C91C-45CD-9DF1-B5599C932E7A}">
      <dsp:nvSpPr>
        <dsp:cNvPr id="0" name=""/>
        <dsp:cNvSpPr/>
      </dsp:nvSpPr>
      <dsp:spPr>
        <a:xfrm>
          <a:off x="1656783" y="6098841"/>
          <a:ext cx="2803207" cy="627421"/>
        </a:xfrm>
        <a:prstGeom prst="roundRect">
          <a:avLst>
            <a:gd name="adj" fmla="val 10000"/>
          </a:avLst>
        </a:prstGeom>
        <a:solidFill>
          <a:srgbClr val="00FFFF"/>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dirty="0">
              <a:solidFill>
                <a:sysClr val="windowText" lastClr="000000"/>
              </a:solidFill>
            </a:rPr>
            <a:t>Campus Records Designee</a:t>
          </a:r>
        </a:p>
      </dsp:txBody>
      <dsp:txXfrm>
        <a:off x="1675160" y="6117218"/>
        <a:ext cx="2766453" cy="590667"/>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6">
  <dgm:title val=""/>
  <dgm:desc val=""/>
  <dgm:catLst>
    <dgm:cat type="hierarchy" pri="3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 modelId="4">
          <dgm:prSet phldr="1"/>
        </dgm:pt>
        <dgm:pt modelId="5">
          <dgm:prSet phldr="1"/>
        </dgm:pt>
        <dgm:pt modelId="6">
          <dgm:prSet phldr="1"/>
        </dgm:pt>
      </dgm:ptLst>
      <dgm:cxnLst>
        <dgm:cxn modelId="7" srcId="0" destId="1" srcOrd="0" destOrd="0"/>
        <dgm:cxn modelId="8" srcId="1" destId="2" srcOrd="0" destOrd="0"/>
        <dgm:cxn modelId="9" srcId="1" destId="3" srcOrd="1" destOrd="0"/>
        <dgm:cxn modelId="23" srcId="2" destId="21" srcOrd="0" destOrd="0"/>
        <dgm:cxn modelId="24" srcId="2" destId="22" srcOrd="1" destOrd="0"/>
        <dgm:cxn modelId="33" srcId="3" destId="31" srcOrd="0" destOrd="0"/>
        <dgm:cxn modelId="10" srcId="0" destId="4" srcOrd="1" destOrd="0"/>
        <dgm:cxn modelId="11" srcId="0" destId="5" srcOrd="2" destOrd="0"/>
        <dgm:cxn modelId="12" srcId="0" destId="6" srcOrd="3" destOrd="0"/>
      </dgm:cxnLst>
      <dgm:bg/>
      <dgm:whole/>
    </dgm:dataModel>
  </dgm:sampData>
  <dgm:styleData>
    <dgm:dataModel>
      <dgm:ptLst>
        <dgm:pt modelId="0" type="doc"/>
        <dgm:pt modelId="1"/>
        <dgm:pt modelId="11"/>
        <dgm:pt modelId="12"/>
        <dgm:pt modelId="2"/>
        <dgm:pt modelId="3"/>
      </dgm:ptLst>
      <dgm:cxnLst>
        <dgm:cxn modelId="4" srcId="0" destId="1" srcOrd="0" destOrd="0"/>
        <dgm:cxn modelId="13" srcId="1" destId="11" srcOrd="0" destOrd="0"/>
        <dgm:cxn modelId="14" srcId="1" destId="12" srcOrd="1" destOrd="0"/>
        <dgm:cxn modelId="5" srcId="0" destId="2" srcOrd="1" destOrd="0"/>
        <dgm:cxn modelId="6" srcId="0" destId="3" srcOrd="2" destOrd="0"/>
      </dgm:cxnLst>
      <dgm:bg/>
      <dgm:whole/>
    </dgm:dataModel>
  </dgm:styleData>
  <dgm:clrData>
    <dgm:dataModel>
      <dgm:ptLst>
        <dgm:pt modelId="0" type="doc"/>
        <dgm:pt modelId="1"/>
        <dgm:pt modelId="2"/>
        <dgm:pt modelId="21"/>
        <dgm:pt modelId="211"/>
        <dgm:pt modelId="3"/>
        <dgm:pt modelId="31"/>
        <dgm:pt modelId="311"/>
        <dgm:pt modelId="4"/>
        <dgm:pt modelId="5"/>
        <dgm:pt modelId="6"/>
        <dgm:pt modelId="7"/>
      </dgm:ptLst>
      <dgm:cxnLst>
        <dgm:cxn modelId="8" srcId="0" destId="1" srcOrd="0" destOrd="0"/>
        <dgm:cxn modelId="9" srcId="1" destId="2" srcOrd="0" destOrd="0"/>
        <dgm:cxn modelId="10" srcId="1" destId="3" srcOrd="1" destOrd="0"/>
        <dgm:cxn modelId="23" srcId="2" destId="21" srcOrd="0" destOrd="0"/>
        <dgm:cxn modelId="24" srcId="21" destId="211" srcOrd="0" destOrd="0"/>
        <dgm:cxn modelId="33" srcId="3" destId="31" srcOrd="0" destOrd="0"/>
        <dgm:cxn modelId="34" srcId="31" destId="311" srcOrd="0" destOrd="0"/>
        <dgm:cxn modelId="11" srcId="0" destId="4" srcOrd="1" destOrd="0"/>
        <dgm:cxn modelId="12" srcId="0" destId="5" srcOrd="2" destOrd="0"/>
        <dgm:cxn modelId="13" srcId="0" destId="6" srcOrd="3" destOrd="0"/>
        <dgm:cxn modelId="14" srcId="0" destId="7" srcOrd="4" destOrd="0"/>
      </dgm:cxnLst>
      <dgm:bg/>
      <dgm:whole/>
    </dgm:dataModel>
  </dgm:clrData>
  <dgm:layoutNode name="mainComposite">
    <dgm:varLst>
      <dgm:chPref val="1"/>
      <dgm:dir/>
      <dgm:animOne val="branch"/>
      <dgm:animLvl val="lvl"/>
      <dgm:resizeHandles val="exact"/>
    </dgm:varLst>
    <dgm:alg type="composite">
      <dgm:param type="vertAlign" val="mid"/>
      <dgm:param type="horzAlign" val="ctr"/>
    </dgm:alg>
    <dgm:shape xmlns:r="http://schemas.openxmlformats.org/officeDocument/2006/relationships" r:blip="">
      <dgm:adjLst/>
    </dgm:shape>
    <dgm:presOf/>
    <dgm:choose name="Name0">
      <dgm:if name="Name1" axis="ch" ptType="node" func="cnt" op="gte" val="2">
        <dgm:choose name="Name2">
          <dgm:if name="Name3" func="var" arg="dir" op="equ" val="norm">
            <dgm:constrLst>
              <dgm:constr type="l" for="ch" forName="hierFlow" refType="w" fact="0.3"/>
              <dgm:constr type="t" for="ch" forName="hierFlow"/>
              <dgm:constr type="r" for="ch" forName="hierFlow" refType="w" fact="0.98"/>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if>
          <dgm:else name="Name4">
            <dgm:constrLst>
              <dgm:constr type="l" for="ch" forName="hierFlow" refType="w" fact="0.02"/>
              <dgm:constr type="t" for="ch" forName="hierFlow"/>
              <dgm:constr type="r" for="ch" forName="hierFlow" refType="w" fact="0.7"/>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if>
      <dgm:else name="Name5">
        <dgm:constrLst>
          <dgm:constr type="l" for="ch" forName="hierFlow"/>
          <dgm:constr type="t" for="ch" forName="hierFlow"/>
          <dgm:constr type="r" for="ch" forName="hierFlow" refType="w"/>
          <dgm:constr type="b" for="ch" forName="hierFlow" refType="h"/>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ruleLst/>
    <dgm:layoutNode name="hierFlow">
      <dgm:alg type="lin">
        <dgm:param type="linDir" val="fromT"/>
        <dgm:param type="nodeVertAlign" val="t"/>
        <dgm:param type="vertAlign" val="t"/>
        <dgm:param type="nodeHorzAlign" val="ctr"/>
        <dgm:param type="fallback" val="2D"/>
      </dgm:alg>
      <dgm:shape xmlns:r="http://schemas.openxmlformats.org/officeDocument/2006/relationships" r:blip="">
        <dgm:adjLst/>
      </dgm:shape>
      <dgm:presOf/>
      <dgm:constrLst/>
      <dgm:ruleLst/>
      <dgm:choose name="Name6">
        <dgm:if name="Name7" axis="ch" ptType="node" func="cnt" op="gte" val="2">
          <dgm:layoutNode name="firstBuf">
            <dgm:alg type="sp"/>
            <dgm:shape xmlns:r="http://schemas.openxmlformats.org/officeDocument/2006/relationships" r:blip="">
              <dgm:adjLst/>
            </dgm:shape>
            <dgm:presOf/>
            <dgm:constrLst/>
            <dgm:ruleLst/>
          </dgm:layoutNode>
        </dgm:if>
        <dgm:else name="Name8"/>
      </dgm:choose>
      <dgm:layoutNode name="hierChild1">
        <dgm:varLst>
          <dgm:chPref val="1"/>
          <dgm:animOne val="branch"/>
          <dgm:animLvl val="lvl"/>
        </dgm:varLst>
        <dgm:choose name="Name9">
          <dgm:if name="Name10" func="var" arg="dir" op="equ" val="norm">
            <dgm:alg type="hierChild">
              <dgm:param type="linDir" val="fromL"/>
              <dgm:param type="vertAlign" val="t"/>
            </dgm:alg>
          </dgm:if>
          <dgm:else name="Name11">
            <dgm:alg type="hierChild">
              <dgm:param type="linDir" val="fromR"/>
              <dgm:param type="vertAlign" val="t"/>
            </dgm:alg>
          </dgm:else>
        </dgm:choose>
        <dgm:shape xmlns:r="http://schemas.openxmlformats.org/officeDocument/2006/relationships" r:blip="">
          <dgm:adjLst/>
        </dgm:shape>
        <dgm:presOf/>
        <dgm:constrLst>
          <dgm:constr type="primFontSz" for="des" ptType="node" op="equ"/>
        </dgm:constrLst>
        <dgm:ruleLst/>
        <dgm:forEach name="Name12" axis="ch" cnt="3">
          <dgm:forEach name="Name13" axis="self" ptType="node">
            <dgm:layoutNode name="Name14">
              <dgm:alg type="hierRoot"/>
              <dgm:shape xmlns:r="http://schemas.openxmlformats.org/officeDocument/2006/relationships" r:blip="">
                <dgm:adjLst/>
              </dgm:shape>
              <dgm:presOf/>
              <dgm:constrLst/>
              <dgm:ruleLst/>
              <dgm:layoutNode name="level1Shape" styleLbl="node0">
                <dgm:varLst>
                  <dgm:chPref val="3"/>
                </dgm:varLst>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2">
                <dgm:choose name="Name15">
                  <dgm:if name="Name16" func="var" arg="dir" op="equ" val="norm">
                    <dgm:alg type="hierChild">
                      <dgm:param type="linDir" val="fromL"/>
                    </dgm:alg>
                  </dgm:if>
                  <dgm:else name="Name17">
                    <dgm:alg type="hierChild">
                      <dgm:param type="linDir" val="fromR"/>
                    </dgm:alg>
                  </dgm:else>
                </dgm:choose>
                <dgm:shape xmlns:r="http://schemas.openxmlformats.org/officeDocument/2006/relationships" r:blip="">
                  <dgm:adjLst/>
                </dgm:shape>
                <dgm:presOf/>
                <dgm:constrLst/>
                <dgm:ruleLst/>
                <dgm:forEach name="repeat" axis="ch">
                  <dgm:forEach name="Name18" axis="self" ptType="parTrans" cnt="1">
                    <dgm:layoutNode name="Name19">
                      <dgm:alg type="conn">
                        <dgm:param type="dim" val="1D"/>
                        <dgm:param type="endSty" val="noArr"/>
                        <dgm:param type="connRout" val="bend"/>
                        <dgm:param type="begPts" val="bCtr"/>
                        <dgm:param type="endPts" val="tCtr"/>
                      </dgm:alg>
                      <dgm:shape xmlns:r="http://schemas.openxmlformats.org/officeDocument/2006/relationships" type="conn" r:blip="">
                        <dgm:adjLst/>
                      </dgm:shape>
                      <dgm:presOf axis="self"/>
                      <dgm:constrLst>
                        <dgm:constr type="w" val="1"/>
                        <dgm:constr type="h" val="1"/>
                        <dgm:constr type="begPad"/>
                        <dgm:constr type="endPad"/>
                      </dgm:constrLst>
                      <dgm:ruleLst/>
                    </dgm:layoutNode>
                  </dgm:forEach>
                  <dgm:forEach name="Name20" axis="self" ptType="node">
                    <dgm:layoutNode name="Name21">
                      <dgm:alg type="hierRoot"/>
                      <dgm:shape xmlns:r="http://schemas.openxmlformats.org/officeDocument/2006/relationships" r:blip="">
                        <dgm:adjLst/>
                      </dgm:shape>
                      <dgm:presOf/>
                      <dgm:constrLst/>
                      <dgm:ruleLst/>
                      <dgm:layoutNode name="level2Shape">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3">
                        <dgm:choose name="Name22">
                          <dgm:if name="Name23" func="var" arg="dir" op="equ" val="norm">
                            <dgm:alg type="hierChild">
                              <dgm:param type="linDir" val="fromL"/>
                            </dgm:alg>
                          </dgm:if>
                          <dgm:else name="Name24">
                            <dgm:alg type="hierChild">
                              <dgm:param type="linDir" val="fromR"/>
                            </dgm:alg>
                          </dgm:else>
                        </dgm:choose>
                        <dgm:shape xmlns:r="http://schemas.openxmlformats.org/officeDocument/2006/relationships" r:blip="">
                          <dgm:adjLst/>
                        </dgm:shape>
                        <dgm:presOf/>
                        <dgm:constrLst/>
                        <dgm:ruleLst/>
                        <dgm:forEach name="Name25" ref="repeat"/>
                      </dgm:layoutNode>
                    </dgm:layoutNode>
                  </dgm:forEach>
                </dgm:forEach>
              </dgm:layoutNode>
            </dgm:layoutNode>
          </dgm:forEach>
        </dgm:forEach>
      </dgm:layoutNode>
    </dgm:layoutNode>
    <dgm:layoutNode name="bgShapesFlow">
      <dgm:alg type="lin">
        <dgm:param type="linDir" val="fromT"/>
        <dgm:param type="nodeVertAlign" val="t"/>
        <dgm:param type="vertAlign" val="t"/>
        <dgm:param type="nodeHorzAlign" val="ctr"/>
      </dgm:alg>
      <dgm:shape xmlns:r="http://schemas.openxmlformats.org/officeDocument/2006/relationships" r:blip="">
        <dgm:adjLst/>
      </dgm:shape>
      <dgm:presOf/>
      <dgm:constrLst>
        <dgm:constr type="userB"/>
        <dgm:constr type="w" for="ch" forName="rectComp" refType="w"/>
        <dgm:constr type="h" for="ch" forName="rectComp" refType="h"/>
        <dgm:constr type="w" for="des" forName="bgRect" refType="w"/>
        <dgm:constr type="primFontSz" for="des" forName="bgRectTx" op="equ"/>
      </dgm:constrLst>
      <dgm:ruleLst/>
      <dgm:forEach name="Name26" axis="ch" ptType="node" st="2">
        <dgm:layoutNode name="rectComp">
          <dgm:alg type="composite">
            <dgm:param type="vertAlign" val="t"/>
            <dgm:param type="horzAlign" val="ctr"/>
          </dgm:alg>
          <dgm:shape xmlns:r="http://schemas.openxmlformats.org/officeDocument/2006/relationships" r:blip="">
            <dgm:adjLst/>
          </dgm:shape>
          <dgm:presOf/>
          <dgm:choose name="Name27">
            <dgm:if name="Name28" func="var" arg="dir" op="equ" val="norm">
              <dgm:constrLst>
                <dgm:constr type="userA"/>
                <dgm:constr type="l" for="ch" forName="bgRect"/>
                <dgm:constr type="t" for="ch" forName="bgRect"/>
                <dgm:constr type="h" for="ch" forName="bgRect" refType="userA" fact="1.2"/>
                <dgm:constr type="l" for="ch" forName="bgRectTx"/>
                <dgm:constr type="t" for="ch" forName="bgRectTx"/>
                <dgm:constr type="w" for="ch" forName="bgRectTx" refType="w" refFor="ch" refForName="bgRect" fact="0.3"/>
                <dgm:constr type="h" for="ch" forName="bgRectTx" refType="h" refFor="ch" refForName="bgRect" op="equ"/>
              </dgm:constrLst>
            </dgm:if>
            <dgm:else name="Name29">
              <dgm:constrLst>
                <dgm:constr type="userA"/>
                <dgm:constr type="l" for="ch" forName="bgRect"/>
                <dgm:constr type="t" for="ch" forName="bgRect"/>
                <dgm:constr type="h" for="ch" forName="bgRect" refType="userA" fact="1.2"/>
                <dgm:constr type="r" for="ch" forName="bgRectTx" refType="w"/>
                <dgm:constr type="t" for="ch" forName="bgRectTx"/>
                <dgm:constr type="w" for="ch" forName="bgRectTx" refType="w" refFor="ch" refForName="bgRect" fact="0.3"/>
                <dgm:constr type="h" for="ch" forName="bgRectTx" refType="h" refFor="ch" refForName="bgRect" op="equ"/>
              </dgm:constrLst>
            </dgm:else>
          </dgm:choose>
          <dgm:ruleLst/>
          <dgm:layoutNode name="bgRect" styleLbl="bgShp">
            <dgm:alg type="sp"/>
            <dgm:shape xmlns:r="http://schemas.openxmlformats.org/officeDocument/2006/relationships" type="roundRect" r:blip="" zOrderOff="-999">
              <dgm:adjLst>
                <dgm:adj idx="1" val="0.1"/>
              </dgm:adjLst>
            </dgm:shape>
            <dgm:presOf axis="desOrSelf" ptType="node"/>
            <dgm:constrLst/>
            <dgm:ruleLst/>
          </dgm:layoutNode>
          <dgm:layoutNode name="bgRectTx" styleLbl="bgShp">
            <dgm:varLst>
              <dgm:bulletEnabled val="1"/>
            </dgm:varLst>
            <dgm:alg type="tx"/>
            <dgm:presOf axis="desOrSelf" ptType="node"/>
            <dgm:shape xmlns:r="http://schemas.openxmlformats.org/officeDocument/2006/relationships" type="rect" r:blip="" zOrderOff="-999" hideGeom="1">
              <dgm:adjLst/>
            </dgm:shape>
            <dgm:constrLst>
              <dgm:constr type="primFontSz" val="65"/>
            </dgm:constrLst>
            <dgm:ruleLst>
              <dgm:rule type="primFontSz" val="5" fact="NaN" max="NaN"/>
            </dgm:ruleLst>
          </dgm:layoutNode>
        </dgm:layoutNode>
        <dgm:choose name="Name30">
          <dgm:if name="Name31" axis="self" ptType="node" func="revPos" op="gte" val="2">
            <dgm:layoutNode name="spComp">
              <dgm:alg type="composite">
                <dgm:param type="vertAlign" val="t"/>
                <dgm:param type="horzAlign" val="ctr"/>
              </dgm:alg>
              <dgm:shape xmlns:r="http://schemas.openxmlformats.org/officeDocument/2006/relationships" r:blip="">
                <dgm:adjLst/>
              </dgm:shape>
              <dgm:presOf/>
              <dgm:constrLst>
                <dgm:constr type="userA"/>
                <dgm:constr type="userB"/>
                <dgm:constr type="l" for="ch" forName="vSp"/>
                <dgm:constr type="t" for="ch" forName="vSp"/>
                <dgm:constr type="h" for="ch" forName="vSp" refType="userB"/>
                <dgm:constr type="hOff" for="ch" forName="vSp" refType="userA" fact="-0.2"/>
              </dgm:constrLst>
              <dgm:ruleLst/>
              <dgm:layoutNode name="vSp">
                <dgm:alg type="sp"/>
                <dgm:shape xmlns:r="http://schemas.openxmlformats.org/officeDocument/2006/relationships" r:blip="">
                  <dgm:adjLst/>
                </dgm:shape>
                <dgm:presOf/>
                <dgm:constrLst/>
                <dgm:ruleLst/>
              </dgm:layoutNode>
            </dgm:layoutNode>
          </dgm:if>
          <dgm:else name="Name32"/>
        </dgm:choos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24.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561A585-9036-41F3-9DB0-F98408C5E093}" type="datetimeFigureOut">
              <a:rPr lang="en-US" smtClean="0"/>
              <a:t>10/27/2022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E84E561-5396-4C44-B031-FEEA3EEE578E}" type="slidenum">
              <a:rPr lang="en-US" smtClean="0"/>
              <a:t>‹#›</a:t>
            </a:fld>
            <a:endParaRPr lang="en-US"/>
          </a:p>
        </p:txBody>
      </p:sp>
    </p:spTree>
    <p:extLst>
      <p:ext uri="{BB962C8B-B14F-4D97-AF65-F5344CB8AC3E}">
        <p14:creationId xmlns:p14="http://schemas.microsoft.com/office/powerpoint/2010/main" val="20921780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Hello everyone, We will wait just a couple more minutes to give everyone time to log in and then we will get started here pretty soon. Ok, lets get started. Good morning my name is Robert Sertuche and I am the Records Management Officer for ECISD. Thank you all for being here with us this morning. With me today is Bethany Ibarra she is the policy and retention specialist and Martha Lopez is my Records Liaison. You will be hearing from both of them here in a little bit.</a:t>
            </a:r>
          </a:p>
        </p:txBody>
      </p:sp>
      <p:sp>
        <p:nvSpPr>
          <p:cNvPr id="4" name="Slide Number Placeholder 3"/>
          <p:cNvSpPr>
            <a:spLocks noGrp="1"/>
          </p:cNvSpPr>
          <p:nvPr>
            <p:ph type="sldNum" sz="quarter" idx="5"/>
          </p:nvPr>
        </p:nvSpPr>
        <p:spPr/>
        <p:txBody>
          <a:bodyPr/>
          <a:lstStyle/>
          <a:p>
            <a:fld id="{0E84E561-5396-4C44-B031-FEEA3EEE578E}" type="slidenum">
              <a:rPr lang="en-US" smtClean="0"/>
              <a:t>1</a:t>
            </a:fld>
            <a:endParaRPr lang="en-US"/>
          </a:p>
        </p:txBody>
      </p:sp>
    </p:spTree>
    <p:extLst>
      <p:ext uri="{BB962C8B-B14F-4D97-AF65-F5344CB8AC3E}">
        <p14:creationId xmlns:p14="http://schemas.microsoft.com/office/powerpoint/2010/main" val="34607971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are some of the most common records kept by our district. Some of these might pertain to you and some may not. For example health screening documentation is kept and retained by nurses.</a:t>
            </a:r>
          </a:p>
        </p:txBody>
      </p:sp>
      <p:sp>
        <p:nvSpPr>
          <p:cNvPr id="4" name="Slide Number Placeholder 3"/>
          <p:cNvSpPr>
            <a:spLocks noGrp="1"/>
          </p:cNvSpPr>
          <p:nvPr>
            <p:ph type="sldNum" sz="quarter" idx="5"/>
          </p:nvPr>
        </p:nvSpPr>
        <p:spPr/>
        <p:txBody>
          <a:bodyPr/>
          <a:lstStyle/>
          <a:p>
            <a:fld id="{0E84E561-5396-4C44-B031-FEEA3EEE578E}" type="slidenum">
              <a:rPr lang="en-US" smtClean="0"/>
              <a:t>11</a:t>
            </a:fld>
            <a:endParaRPr lang="en-US"/>
          </a:p>
        </p:txBody>
      </p:sp>
    </p:spTree>
    <p:extLst>
      <p:ext uri="{BB962C8B-B14F-4D97-AF65-F5344CB8AC3E}">
        <p14:creationId xmlns:p14="http://schemas.microsoft.com/office/powerpoint/2010/main" val="23963413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wanted to list several different type of records so that every department can see their records documented here…….</a:t>
            </a:r>
          </a:p>
        </p:txBody>
      </p:sp>
      <p:sp>
        <p:nvSpPr>
          <p:cNvPr id="4" name="Slide Number Placeholder 3"/>
          <p:cNvSpPr>
            <a:spLocks noGrp="1"/>
          </p:cNvSpPr>
          <p:nvPr>
            <p:ph type="sldNum" sz="quarter" idx="5"/>
          </p:nvPr>
        </p:nvSpPr>
        <p:spPr/>
        <p:txBody>
          <a:bodyPr/>
          <a:lstStyle/>
          <a:p>
            <a:fld id="{0E84E561-5396-4C44-B031-FEEA3EEE578E}" type="slidenum">
              <a:rPr lang="en-US" smtClean="0"/>
              <a:t>12</a:t>
            </a:fld>
            <a:endParaRPr lang="en-US"/>
          </a:p>
        </p:txBody>
      </p:sp>
    </p:spTree>
    <p:extLst>
      <p:ext uri="{BB962C8B-B14F-4D97-AF65-F5344CB8AC3E}">
        <p14:creationId xmlns:p14="http://schemas.microsoft.com/office/powerpoint/2010/main" val="41837839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Most of you will not keep FMLA records but many department and campuses do have requisitions or payroll records.</a:t>
            </a:r>
          </a:p>
        </p:txBody>
      </p:sp>
      <p:sp>
        <p:nvSpPr>
          <p:cNvPr id="4" name="Slide Number Placeholder 3"/>
          <p:cNvSpPr>
            <a:spLocks noGrp="1"/>
          </p:cNvSpPr>
          <p:nvPr>
            <p:ph type="sldNum" sz="quarter" idx="5"/>
          </p:nvPr>
        </p:nvSpPr>
        <p:spPr/>
        <p:txBody>
          <a:bodyPr/>
          <a:lstStyle/>
          <a:p>
            <a:fld id="{0E84E561-5396-4C44-B031-FEEA3EEE578E}" type="slidenum">
              <a:rPr lang="en-US" smtClean="0"/>
              <a:t>13</a:t>
            </a:fld>
            <a:endParaRPr lang="en-US"/>
          </a:p>
        </p:txBody>
      </p:sp>
    </p:spTree>
    <p:extLst>
      <p:ext uri="{BB962C8B-B14F-4D97-AF65-F5344CB8AC3E}">
        <p14:creationId xmlns:p14="http://schemas.microsoft.com/office/powerpoint/2010/main" val="24387956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 now going to go into TSLAC and show you my screen so that you can all see what it looks like. This is where you will find all of the records you are required to keep and how long you are required to keep or retain them. Go to </a:t>
            </a:r>
            <a:r>
              <a:rPr lang="en-US" dirty="0" err="1"/>
              <a:t>tslac</a:t>
            </a:r>
            <a:r>
              <a:rPr lang="en-US" dirty="0"/>
              <a:t>. Go into SD and GR and point out different type of records.</a:t>
            </a:r>
          </a:p>
        </p:txBody>
      </p:sp>
      <p:sp>
        <p:nvSpPr>
          <p:cNvPr id="4" name="Slide Number Placeholder 3"/>
          <p:cNvSpPr>
            <a:spLocks noGrp="1"/>
          </p:cNvSpPr>
          <p:nvPr>
            <p:ph type="sldNum" sz="quarter" idx="5"/>
          </p:nvPr>
        </p:nvSpPr>
        <p:spPr/>
        <p:txBody>
          <a:bodyPr/>
          <a:lstStyle/>
          <a:p>
            <a:fld id="{0E84E561-5396-4C44-B031-FEEA3EEE578E}" type="slidenum">
              <a:rPr lang="en-US" smtClean="0"/>
              <a:t>14</a:t>
            </a:fld>
            <a:endParaRPr lang="en-US"/>
          </a:p>
        </p:txBody>
      </p:sp>
    </p:spTree>
    <p:extLst>
      <p:ext uri="{BB962C8B-B14F-4D97-AF65-F5344CB8AC3E}">
        <p14:creationId xmlns:p14="http://schemas.microsoft.com/office/powerpoint/2010/main" val="25150942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1200" b="1" kern="1200" dirty="0">
                <a:solidFill>
                  <a:schemeClr val="tx1"/>
                </a:solidFill>
                <a:effectLst/>
                <a:latin typeface="+mn-lt"/>
                <a:ea typeface="+mn-ea"/>
                <a:cs typeface="+mn-cs"/>
              </a:rPr>
              <a:t>AV</a:t>
            </a:r>
            <a:r>
              <a:rPr lang="en-US" sz="1200" kern="1200" dirty="0">
                <a:solidFill>
                  <a:schemeClr val="tx1"/>
                </a:solidFill>
                <a:effectLst/>
                <a:latin typeface="+mn-lt"/>
                <a:ea typeface="+mn-ea"/>
                <a:cs typeface="+mn-cs"/>
              </a:rPr>
              <a:t> - As long as administratively valuable. This means you can dispose of the record as long as there is no business need for the record or after its immediate purpose has been served.</a:t>
            </a:r>
          </a:p>
          <a:p>
            <a:pPr fontAlgn="base"/>
            <a:r>
              <a:rPr lang="en-US" sz="1200" b="1" i="0" kern="1200" dirty="0">
                <a:solidFill>
                  <a:schemeClr val="tx1"/>
                </a:solidFill>
                <a:effectLst/>
                <a:latin typeface="+mn-lt"/>
                <a:ea typeface="+mn-ea"/>
                <a:cs typeface="+mn-cs"/>
              </a:rPr>
              <a:t>CE</a:t>
            </a:r>
            <a:r>
              <a:rPr lang="en-US" sz="1200" b="0" i="0" kern="1200" dirty="0">
                <a:solidFill>
                  <a:schemeClr val="tx1"/>
                </a:solidFill>
                <a:effectLst/>
                <a:latin typeface="+mn-lt"/>
                <a:ea typeface="+mn-ea"/>
                <a:cs typeface="+mn-cs"/>
              </a:rPr>
              <a:t> - Calendar Year End: December 31st</a:t>
            </a:r>
          </a:p>
          <a:p>
            <a:pPr fontAlgn="base"/>
            <a:r>
              <a:rPr lang="en-US" sz="1200" b="1" i="0" kern="1200" dirty="0">
                <a:solidFill>
                  <a:schemeClr val="tx1"/>
                </a:solidFill>
                <a:effectLst/>
                <a:latin typeface="+mn-lt"/>
                <a:ea typeface="+mn-ea"/>
                <a:cs typeface="+mn-cs"/>
              </a:rPr>
              <a:t>FE</a:t>
            </a:r>
            <a:r>
              <a:rPr lang="en-US" sz="1200" b="0" i="0" kern="1200" dirty="0">
                <a:solidFill>
                  <a:schemeClr val="tx1"/>
                </a:solidFill>
                <a:effectLst/>
                <a:latin typeface="+mn-lt"/>
                <a:ea typeface="+mn-ea"/>
                <a:cs typeface="+mn-cs"/>
              </a:rPr>
              <a:t> - Fiscal Year End: June 30. Many financial records, like invoices, have a retention period of FE+3 years. So, if an invoice that was received in May of 2021, it can be disposed of on July 1, 2024. </a:t>
            </a:r>
          </a:p>
          <a:p>
            <a:pPr fontAlgn="base"/>
            <a:r>
              <a:rPr lang="en-US" sz="1200" b="1" i="0" kern="1200" dirty="0">
                <a:solidFill>
                  <a:schemeClr val="tx1"/>
                </a:solidFill>
                <a:effectLst/>
                <a:latin typeface="+mn-lt"/>
                <a:ea typeface="+mn-ea"/>
                <a:cs typeface="+mn-cs"/>
              </a:rPr>
              <a:t>PM</a:t>
            </a:r>
            <a:r>
              <a:rPr lang="en-US" sz="1200" b="0" i="0" kern="1200" dirty="0">
                <a:solidFill>
                  <a:schemeClr val="tx1"/>
                </a:solidFill>
                <a:effectLst/>
                <a:latin typeface="+mn-lt"/>
                <a:ea typeface="+mn-ea"/>
                <a:cs typeface="+mn-cs"/>
              </a:rPr>
              <a:t> - Permanent! You can never destroy you have to retain it permanently. </a:t>
            </a:r>
          </a:p>
          <a:p>
            <a:pPr fontAlgn="base"/>
            <a:r>
              <a:rPr lang="en-US" sz="1200" b="1" i="0" kern="1200" dirty="0">
                <a:solidFill>
                  <a:schemeClr val="tx1"/>
                </a:solidFill>
                <a:effectLst/>
                <a:latin typeface="+mn-lt"/>
                <a:ea typeface="+mn-ea"/>
                <a:cs typeface="+mn-cs"/>
              </a:rPr>
              <a:t>US</a:t>
            </a:r>
            <a:r>
              <a:rPr lang="en-US" sz="1200" b="0" i="0" kern="1200" dirty="0">
                <a:solidFill>
                  <a:schemeClr val="tx1"/>
                </a:solidFill>
                <a:effectLst/>
                <a:latin typeface="+mn-lt"/>
                <a:ea typeface="+mn-ea"/>
                <a:cs typeface="+mn-cs"/>
              </a:rPr>
              <a:t> - Until superseded. So, for example - You have a policy and procedures manual which has a retention period of US+5. This means destroy five years after it has been replaced by a new one. </a:t>
            </a:r>
          </a:p>
          <a:p>
            <a:br>
              <a:rPr lang="en-US" sz="1200" b="0" i="0" kern="1200" dirty="0">
                <a:solidFill>
                  <a:schemeClr val="tx1"/>
                </a:solidFill>
                <a:effectLst/>
                <a:latin typeface="+mn-lt"/>
                <a:ea typeface="+mn-ea"/>
                <a:cs typeface="+mn-cs"/>
              </a:rPr>
            </a:br>
            <a:r>
              <a:rPr lang="en-US" dirty="0"/>
              <a:t>I will now pass this over to Martha.</a:t>
            </a:r>
          </a:p>
          <a:p>
            <a:endParaRPr lang="en-US" dirty="0"/>
          </a:p>
        </p:txBody>
      </p:sp>
      <p:sp>
        <p:nvSpPr>
          <p:cNvPr id="4" name="Slide Number Placeholder 3"/>
          <p:cNvSpPr>
            <a:spLocks noGrp="1"/>
          </p:cNvSpPr>
          <p:nvPr>
            <p:ph type="sldNum" sz="quarter" idx="5"/>
          </p:nvPr>
        </p:nvSpPr>
        <p:spPr/>
        <p:txBody>
          <a:bodyPr/>
          <a:lstStyle/>
          <a:p>
            <a:fld id="{0E84E561-5396-4C44-B031-FEEA3EEE578E}" type="slidenum">
              <a:rPr lang="en-US" smtClean="0"/>
              <a:t>15</a:t>
            </a:fld>
            <a:endParaRPr lang="en-US"/>
          </a:p>
        </p:txBody>
      </p:sp>
    </p:spTree>
    <p:extLst>
      <p:ext uri="{BB962C8B-B14F-4D97-AF65-F5344CB8AC3E}">
        <p14:creationId xmlns:p14="http://schemas.microsoft.com/office/powerpoint/2010/main" val="7309903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Ok so after finding which records you need to retain and how long to retain them you will now want to store them. The picture shows a couple of examples that we use here in our department. We have over 1000 boxes along with 52 filing cabinets to give you an idea of how organized we need to be. Every year we use a different color label with the contents of what is in the box and the date these records can be disposed of. If you think about it some of you may not be at the same campus or department when the time to dispose of the records you are retaining. This would be very helpful to those that then come in after. Some campuses fill out the disposition log with the dates the records can be disposed and tape that to the front of the box. I’ll be showing you that log just here in a minute if </a:t>
            </a:r>
            <a:r>
              <a:rPr lang="en-US" dirty="0" err="1"/>
              <a:t>ya’ll</a:t>
            </a:r>
            <a:r>
              <a:rPr lang="en-US" dirty="0"/>
              <a:t> aren’t familiar with it. It really is up to you how you choose to organize for retention just keep all of this here in mind.</a:t>
            </a:r>
          </a:p>
        </p:txBody>
      </p:sp>
      <p:sp>
        <p:nvSpPr>
          <p:cNvPr id="4" name="Slide Number Placeholder 3"/>
          <p:cNvSpPr>
            <a:spLocks noGrp="1"/>
          </p:cNvSpPr>
          <p:nvPr>
            <p:ph type="sldNum" sz="quarter" idx="5"/>
          </p:nvPr>
        </p:nvSpPr>
        <p:spPr/>
        <p:txBody>
          <a:bodyPr/>
          <a:lstStyle/>
          <a:p>
            <a:fld id="{0E84E561-5396-4C44-B031-FEEA3EEE578E}" type="slidenum">
              <a:rPr lang="en-US" smtClean="0"/>
              <a:t>16</a:t>
            </a:fld>
            <a:endParaRPr lang="en-US"/>
          </a:p>
        </p:txBody>
      </p:sp>
    </p:spTree>
    <p:extLst>
      <p:ext uri="{BB962C8B-B14F-4D97-AF65-F5344CB8AC3E}">
        <p14:creationId xmlns:p14="http://schemas.microsoft.com/office/powerpoint/2010/main" val="200110603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Copies for convenience yes</a:t>
            </a:r>
          </a:p>
          <a:p>
            <a:r>
              <a:rPr lang="en-US" dirty="0"/>
              <a:t>Originals that have been scanned yes. TSLAC recommends keeping records that have been scanned for at least 6 months before disposing of them and of course you will want to make sure it is ok with your RMO, your campus principal or dept. head.. There may also be some records that can not be disposed. We here have transcripts that are permanent records. They do need to be kept in two locations. We have scanned these but do also still keep them after scanning. So if you are in doubt please reach out to us and we can help. Records requested by public can not be destroyed if you have the request before the retention period is up. If the retention period has expired and the records have been destroyed they then send a request there is of course nothing you can do at that point and it is perfectly understandable that you can no longer supply them. If there is a hold do to litigation you can not and should not any under circumstance dispose of those records until you have been cleared to do so.</a:t>
            </a:r>
          </a:p>
        </p:txBody>
      </p:sp>
      <p:sp>
        <p:nvSpPr>
          <p:cNvPr id="4" name="Slide Number Placeholder 3"/>
          <p:cNvSpPr>
            <a:spLocks noGrp="1"/>
          </p:cNvSpPr>
          <p:nvPr>
            <p:ph type="sldNum" sz="quarter" idx="5"/>
          </p:nvPr>
        </p:nvSpPr>
        <p:spPr/>
        <p:txBody>
          <a:bodyPr/>
          <a:lstStyle/>
          <a:p>
            <a:fld id="{0E84E561-5396-4C44-B031-FEEA3EEE578E}" type="slidenum">
              <a:rPr lang="en-US" smtClean="0"/>
              <a:t>17</a:t>
            </a:fld>
            <a:endParaRPr lang="en-US"/>
          </a:p>
        </p:txBody>
      </p:sp>
    </p:spTree>
    <p:extLst>
      <p:ext uri="{BB962C8B-B14F-4D97-AF65-F5344CB8AC3E}">
        <p14:creationId xmlns:p14="http://schemas.microsoft.com/office/powerpoint/2010/main" val="320969790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legal consequences to destroying records before the retention period. As you have seen on most our slides we have included the policy or law that states we are responsible for retaining records so please make sure that when you go into TSLAC you are finding and labeling your records with the correct retention period to stay in compliance.</a:t>
            </a:r>
          </a:p>
        </p:txBody>
      </p:sp>
      <p:sp>
        <p:nvSpPr>
          <p:cNvPr id="4" name="Slide Number Placeholder 3"/>
          <p:cNvSpPr>
            <a:spLocks noGrp="1"/>
          </p:cNvSpPr>
          <p:nvPr>
            <p:ph type="sldNum" sz="quarter" idx="5"/>
          </p:nvPr>
        </p:nvSpPr>
        <p:spPr/>
        <p:txBody>
          <a:bodyPr/>
          <a:lstStyle/>
          <a:p>
            <a:fld id="{0E84E561-5396-4C44-B031-FEEA3EEE578E}" type="slidenum">
              <a:rPr lang="en-US" smtClean="0"/>
              <a:t>19</a:t>
            </a:fld>
            <a:endParaRPr lang="en-US"/>
          </a:p>
        </p:txBody>
      </p:sp>
    </p:spTree>
    <p:extLst>
      <p:ext uri="{BB962C8B-B14F-4D97-AF65-F5344CB8AC3E}">
        <p14:creationId xmlns:p14="http://schemas.microsoft.com/office/powerpoint/2010/main" val="205248025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I know I just said that we should not shred before the retention period is up and that there are legal consequences but accidents have happened and that is why we recommend boxing up and labeling your records with the disposition date visible so that it doesn’t happen but if it does happen it is important that you fill out this form and send it to us. Recording what is shredded is a mandatory permanent record. This form can be found in our </a:t>
            </a:r>
            <a:r>
              <a:rPr lang="en-US" dirty="0" err="1"/>
              <a:t>sharepoint</a:t>
            </a:r>
            <a:r>
              <a:rPr lang="en-US" dirty="0"/>
              <a:t>.</a:t>
            </a:r>
          </a:p>
        </p:txBody>
      </p:sp>
      <p:sp>
        <p:nvSpPr>
          <p:cNvPr id="4" name="Slide Number Placeholder 3"/>
          <p:cNvSpPr>
            <a:spLocks noGrp="1"/>
          </p:cNvSpPr>
          <p:nvPr>
            <p:ph type="sldNum" sz="quarter" idx="5"/>
          </p:nvPr>
        </p:nvSpPr>
        <p:spPr/>
        <p:txBody>
          <a:bodyPr/>
          <a:lstStyle/>
          <a:p>
            <a:fld id="{0E84E561-5396-4C44-B031-FEEA3EEE578E}" type="slidenum">
              <a:rPr lang="en-US" smtClean="0"/>
              <a:t>20</a:t>
            </a:fld>
            <a:endParaRPr lang="en-US"/>
          </a:p>
        </p:txBody>
      </p:sp>
    </p:spTree>
    <p:extLst>
      <p:ext uri="{BB962C8B-B14F-4D97-AF65-F5344CB8AC3E}">
        <p14:creationId xmlns:p14="http://schemas.microsoft.com/office/powerpoint/2010/main" val="277910100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the disposition form that will need to be filled out and sent to us before disposing of any records. I have listed here a few different examples. If you are unsure of what Record or Item number a record falls under or you can’t find that you can call or email us and we can help you find that. All disposition logs are usually filled out by the designees those would be the secretaries or admin assistants. We do however need the records custodian to sign off before sending this form to us. That would be the principal or department head. Records can be disposed of beginning in July of each year once our districts fiscal year has closed. This is when you would fill and send these to us for our sign off. When we receive these we then double check everything within </a:t>
            </a:r>
            <a:r>
              <a:rPr lang="en-US" dirty="0" err="1"/>
              <a:t>tslac</a:t>
            </a:r>
            <a:r>
              <a:rPr lang="en-US" dirty="0"/>
              <a:t> and if it is all correct we sign and return to you as the ok for you to begin disposing. I would like to say that we should be receiving one of these every year from every campus and from many departments. In the 7 months I have been here I have received very few so we are hoping to receive more as most should have something they are disposing every year. Our dept. is required to keep these forms forever they are considered permanent records so even though you have shredding what is on you form we keep record of when they were disposed permanently.</a:t>
            </a:r>
          </a:p>
        </p:txBody>
      </p:sp>
      <p:sp>
        <p:nvSpPr>
          <p:cNvPr id="4" name="Slide Number Placeholder 3"/>
          <p:cNvSpPr>
            <a:spLocks noGrp="1"/>
          </p:cNvSpPr>
          <p:nvPr>
            <p:ph type="sldNum" sz="quarter" idx="5"/>
          </p:nvPr>
        </p:nvSpPr>
        <p:spPr/>
        <p:txBody>
          <a:bodyPr/>
          <a:lstStyle/>
          <a:p>
            <a:fld id="{0E84E561-5396-4C44-B031-FEEA3EEE578E}" type="slidenum">
              <a:rPr lang="en-US" smtClean="0"/>
              <a:t>21</a:t>
            </a:fld>
            <a:endParaRPr lang="en-US"/>
          </a:p>
        </p:txBody>
      </p:sp>
    </p:spTree>
    <p:extLst>
      <p:ext uri="{BB962C8B-B14F-4D97-AF65-F5344CB8AC3E}">
        <p14:creationId xmlns:p14="http://schemas.microsoft.com/office/powerpoint/2010/main" val="29796068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Records Management is pretty simple. We manage records. But as you all know paper especially can get out of hand so we want to retain records as legally necessary and then dispose of when the retention period is over. And this picture is pretty much saying that. No need to hold on to things forever. Talk about what you saw at Ector.</a:t>
            </a:r>
          </a:p>
          <a:p>
            <a:r>
              <a:rPr lang="en-US" dirty="0"/>
              <a:t>Explain the picture</a:t>
            </a:r>
          </a:p>
          <a:p>
            <a:r>
              <a:rPr lang="en-US" dirty="0"/>
              <a:t>Talk a little bit about the RMO responsibilities</a:t>
            </a:r>
          </a:p>
        </p:txBody>
      </p:sp>
      <p:sp>
        <p:nvSpPr>
          <p:cNvPr id="4" name="Slide Number Placeholder 3"/>
          <p:cNvSpPr>
            <a:spLocks noGrp="1"/>
          </p:cNvSpPr>
          <p:nvPr>
            <p:ph type="sldNum" sz="quarter" idx="5"/>
          </p:nvPr>
        </p:nvSpPr>
        <p:spPr/>
        <p:txBody>
          <a:bodyPr/>
          <a:lstStyle/>
          <a:p>
            <a:fld id="{0E84E561-5396-4C44-B031-FEEA3EEE578E}" type="slidenum">
              <a:rPr lang="en-US" smtClean="0"/>
              <a:t>2</a:t>
            </a:fld>
            <a:endParaRPr lang="en-US"/>
          </a:p>
        </p:txBody>
      </p:sp>
    </p:spTree>
    <p:extLst>
      <p:ext uri="{BB962C8B-B14F-4D97-AF65-F5344CB8AC3E}">
        <p14:creationId xmlns:p14="http://schemas.microsoft.com/office/powerpoint/2010/main" val="193823813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Oprah says everyone gets an Audit! An audit might sound bad but it isn’t meant to be. We don’t want to go out and get anyone in trouble but like Robert said at the beginning one of the jobs of this department is to make sure that you are all informed and to assist you with records management compliance. So because there are so many records we are required to keep legally we plan on going out in April and November to visit and see if you are storing your records and to see if you need any help with setting any up.</a:t>
            </a:r>
          </a:p>
        </p:txBody>
      </p:sp>
      <p:sp>
        <p:nvSpPr>
          <p:cNvPr id="4" name="Slide Number Placeholder 3"/>
          <p:cNvSpPr>
            <a:spLocks noGrp="1"/>
          </p:cNvSpPr>
          <p:nvPr>
            <p:ph type="sldNum" sz="quarter" idx="5"/>
          </p:nvPr>
        </p:nvSpPr>
        <p:spPr/>
        <p:txBody>
          <a:bodyPr/>
          <a:lstStyle/>
          <a:p>
            <a:fld id="{0E84E561-5396-4C44-B031-FEEA3EEE578E}" type="slidenum">
              <a:rPr lang="en-US" smtClean="0"/>
              <a:t>22</a:t>
            </a:fld>
            <a:endParaRPr lang="en-US"/>
          </a:p>
        </p:txBody>
      </p:sp>
    </p:spTree>
    <p:extLst>
      <p:ext uri="{BB962C8B-B14F-4D97-AF65-F5344CB8AC3E}">
        <p14:creationId xmlns:p14="http://schemas.microsoft.com/office/powerpoint/2010/main" val="31582063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Explain what a record can be</a:t>
            </a:r>
          </a:p>
        </p:txBody>
      </p:sp>
      <p:sp>
        <p:nvSpPr>
          <p:cNvPr id="4" name="Slide Number Placeholder 3"/>
          <p:cNvSpPr>
            <a:spLocks noGrp="1"/>
          </p:cNvSpPr>
          <p:nvPr>
            <p:ph type="sldNum" sz="quarter" idx="5"/>
          </p:nvPr>
        </p:nvSpPr>
        <p:spPr/>
        <p:txBody>
          <a:bodyPr/>
          <a:lstStyle/>
          <a:p>
            <a:fld id="{0E84E561-5396-4C44-B031-FEEA3EEE578E}" type="slidenum">
              <a:rPr lang="en-US" smtClean="0"/>
              <a:t>3</a:t>
            </a:fld>
            <a:endParaRPr lang="en-US"/>
          </a:p>
        </p:txBody>
      </p:sp>
    </p:spTree>
    <p:extLst>
      <p:ext uri="{BB962C8B-B14F-4D97-AF65-F5344CB8AC3E}">
        <p14:creationId xmlns:p14="http://schemas.microsoft.com/office/powerpoint/2010/main" val="11504512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life cycle of a record begins at its creation or at the receipt of the record. After creation or receipt records must then be maintained and retained until their retention period has expired. Once the retention period is over records can then be disposed of or destroyed. We only recommend cross shredding for destroying records, they must never be thrown in the trash. Many of the records we all keep contain sensitive information like social security numbers. As the keepers of these records it is important that we are careful with not only keeping records safe but with also disposing of them correctly.</a:t>
            </a:r>
          </a:p>
        </p:txBody>
      </p:sp>
      <p:sp>
        <p:nvSpPr>
          <p:cNvPr id="4" name="Slide Number Placeholder 3"/>
          <p:cNvSpPr>
            <a:spLocks noGrp="1"/>
          </p:cNvSpPr>
          <p:nvPr>
            <p:ph type="sldNum" sz="quarter" idx="5"/>
          </p:nvPr>
        </p:nvSpPr>
        <p:spPr/>
        <p:txBody>
          <a:bodyPr/>
          <a:lstStyle/>
          <a:p>
            <a:fld id="{0E84E561-5396-4C44-B031-FEEA3EEE578E}" type="slidenum">
              <a:rPr lang="en-US" smtClean="0"/>
              <a:t>4</a:t>
            </a:fld>
            <a:endParaRPr lang="en-US"/>
          </a:p>
        </p:txBody>
      </p:sp>
    </p:spTree>
    <p:extLst>
      <p:ext uri="{BB962C8B-B14F-4D97-AF65-F5344CB8AC3E}">
        <p14:creationId xmlns:p14="http://schemas.microsoft.com/office/powerpoint/2010/main" val="42883160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and the next show our policy for records management. Most of the slides will also have policy listed so that you know where to find the information we are giving you today.</a:t>
            </a:r>
          </a:p>
        </p:txBody>
      </p:sp>
      <p:sp>
        <p:nvSpPr>
          <p:cNvPr id="4" name="Slide Number Placeholder 3"/>
          <p:cNvSpPr>
            <a:spLocks noGrp="1"/>
          </p:cNvSpPr>
          <p:nvPr>
            <p:ph type="sldNum" sz="quarter" idx="5"/>
          </p:nvPr>
        </p:nvSpPr>
        <p:spPr/>
        <p:txBody>
          <a:bodyPr/>
          <a:lstStyle/>
          <a:p>
            <a:fld id="{0E84E561-5396-4C44-B031-FEEA3EEE578E}" type="slidenum">
              <a:rPr lang="en-US" smtClean="0"/>
              <a:t>5</a:t>
            </a:fld>
            <a:endParaRPr lang="en-US"/>
          </a:p>
        </p:txBody>
      </p:sp>
    </p:spTree>
    <p:extLst>
      <p:ext uri="{BB962C8B-B14F-4D97-AF65-F5344CB8AC3E}">
        <p14:creationId xmlns:p14="http://schemas.microsoft.com/office/powerpoint/2010/main" val="42142882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screen shows the Chain of Command for records management. At the top we start with TSLAC, they set the schedules our board adopted those schedules, we have the superintendent, then myself, then Martha my liaison and then all of you. So we are in the middle of you and the state records commission and that’s pretty much what we do we are the middle men here to assist you with your records.</a:t>
            </a:r>
          </a:p>
        </p:txBody>
      </p:sp>
      <p:sp>
        <p:nvSpPr>
          <p:cNvPr id="4" name="Slide Number Placeholder 3"/>
          <p:cNvSpPr>
            <a:spLocks noGrp="1"/>
          </p:cNvSpPr>
          <p:nvPr>
            <p:ph type="sldNum" sz="quarter" idx="5"/>
          </p:nvPr>
        </p:nvSpPr>
        <p:spPr/>
        <p:txBody>
          <a:bodyPr/>
          <a:lstStyle/>
          <a:p>
            <a:fld id="{0E84E561-5396-4C44-B031-FEEA3EEE578E}" type="slidenum">
              <a:rPr lang="en-US" smtClean="0"/>
              <a:t>7</a:t>
            </a:fld>
            <a:endParaRPr lang="en-US"/>
          </a:p>
        </p:txBody>
      </p:sp>
    </p:spTree>
    <p:extLst>
      <p:ext uri="{BB962C8B-B14F-4D97-AF65-F5344CB8AC3E}">
        <p14:creationId xmlns:p14="http://schemas.microsoft.com/office/powerpoint/2010/main" val="22502898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custodian of records for each campus is the Principal and for each department it is the department head. We all have different type of records that we are responsible for so as the custodian you designate some of these responsibilities to your staff. These responsibilities are usually designated to Admin. Assistants or secretaries. It is important to have communication with this person and make sure that they are carrying out their records management responsibilities because at the end of the day you are still considered the custodian for your records. TEA can come and perform audits so please make sure that you check in from time to time with your designee.</a:t>
            </a:r>
          </a:p>
        </p:txBody>
      </p:sp>
      <p:sp>
        <p:nvSpPr>
          <p:cNvPr id="4" name="Slide Number Placeholder 3"/>
          <p:cNvSpPr>
            <a:spLocks noGrp="1"/>
          </p:cNvSpPr>
          <p:nvPr>
            <p:ph type="sldNum" sz="quarter" idx="5"/>
          </p:nvPr>
        </p:nvSpPr>
        <p:spPr/>
        <p:txBody>
          <a:bodyPr/>
          <a:lstStyle/>
          <a:p>
            <a:fld id="{0E84E561-5396-4C44-B031-FEEA3EEE578E}" type="slidenum">
              <a:rPr lang="en-US" smtClean="0"/>
              <a:t>8</a:t>
            </a:fld>
            <a:endParaRPr lang="en-US"/>
          </a:p>
        </p:txBody>
      </p:sp>
    </p:spTree>
    <p:extLst>
      <p:ext uri="{BB962C8B-B14F-4D97-AF65-F5344CB8AC3E}">
        <p14:creationId xmlns:p14="http://schemas.microsoft.com/office/powerpoint/2010/main" val="28429530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are the responsibilities of each campus and department Records Manager and designee. Read slide</a:t>
            </a:r>
          </a:p>
          <a:p>
            <a:r>
              <a:rPr lang="en-US" dirty="0"/>
              <a:t>Now that I have talked about all of our roles and responsibilities we will now go into Records retention. I’m going to pass it over to Bethany and she will discuss types of records and retention periods and schedules and how to find this info within the TSLAC website.</a:t>
            </a:r>
          </a:p>
        </p:txBody>
      </p:sp>
      <p:sp>
        <p:nvSpPr>
          <p:cNvPr id="4" name="Slide Number Placeholder 3"/>
          <p:cNvSpPr>
            <a:spLocks noGrp="1"/>
          </p:cNvSpPr>
          <p:nvPr>
            <p:ph type="sldNum" sz="quarter" idx="5"/>
          </p:nvPr>
        </p:nvSpPr>
        <p:spPr/>
        <p:txBody>
          <a:bodyPr/>
          <a:lstStyle/>
          <a:p>
            <a:fld id="{0E84E561-5396-4C44-B031-FEEA3EEE578E}" type="slidenum">
              <a:rPr lang="en-US" smtClean="0"/>
              <a:t>9</a:t>
            </a:fld>
            <a:endParaRPr lang="en-US"/>
          </a:p>
        </p:txBody>
      </p:sp>
    </p:spTree>
    <p:extLst>
      <p:ext uri="{BB962C8B-B14F-4D97-AF65-F5344CB8AC3E}">
        <p14:creationId xmlns:p14="http://schemas.microsoft.com/office/powerpoint/2010/main" val="40472162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are the retention schedules ECISD has adopted from TSLAC. Most of you will only need and use SD and GR. These can be found on the </a:t>
            </a:r>
            <a:r>
              <a:rPr lang="en-US" dirty="0" err="1"/>
              <a:t>tslac</a:t>
            </a:r>
            <a:r>
              <a:rPr lang="en-US" dirty="0"/>
              <a:t> website…..</a:t>
            </a:r>
          </a:p>
        </p:txBody>
      </p:sp>
      <p:sp>
        <p:nvSpPr>
          <p:cNvPr id="4" name="Slide Number Placeholder 3"/>
          <p:cNvSpPr>
            <a:spLocks noGrp="1"/>
          </p:cNvSpPr>
          <p:nvPr>
            <p:ph type="sldNum" sz="quarter" idx="5"/>
          </p:nvPr>
        </p:nvSpPr>
        <p:spPr/>
        <p:txBody>
          <a:bodyPr/>
          <a:lstStyle/>
          <a:p>
            <a:fld id="{0E84E561-5396-4C44-B031-FEEA3EEE578E}" type="slidenum">
              <a:rPr lang="en-US" smtClean="0"/>
              <a:t>10</a:t>
            </a:fld>
            <a:endParaRPr lang="en-US"/>
          </a:p>
        </p:txBody>
      </p:sp>
    </p:spTree>
    <p:extLst>
      <p:ext uri="{BB962C8B-B14F-4D97-AF65-F5344CB8AC3E}">
        <p14:creationId xmlns:p14="http://schemas.microsoft.com/office/powerpoint/2010/main" val="16175596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n-US"/>
              <a:t>Click to edit Master title style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6A8F687F-142F-42C9-9346-02D1C85EC9C9}" type="datetime1">
              <a:rPr kumimoji="0" lang="en-US" sz="1100" b="0" i="0" u="none" strike="noStrike" kern="1200" cap="none" spc="0" normalizeH="0" baseline="0" noProof="0" smtClean="0">
                <a:ln>
                  <a:noFill/>
                </a:ln>
                <a:solidFill>
                  <a:prstClr val="white">
                    <a:tint val="75000"/>
                    <a:alpha val="60000"/>
                  </a:prstClr>
                </a:solidFill>
                <a:effectLst/>
                <a:uLnTx/>
                <a:uFillTx/>
                <a:latin typeface="Century Gothic" panose="020B050202020202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10/27/2022</a:t>
            </a:fld>
            <a:endParaRPr kumimoji="0" lang="en-US" sz="1100" b="0" i="0" u="none" strike="noStrike" kern="1200" cap="none" spc="0" normalizeH="0" baseline="0" noProof="0" dirty="0">
              <a:ln>
                <a:noFill/>
              </a:ln>
              <a:solidFill>
                <a:prstClr val="white">
                  <a:tint val="75000"/>
                  <a:alpha val="60000"/>
                </a:prstClr>
              </a:solidFill>
              <a:effectLst/>
              <a:uLnTx/>
              <a:uFillTx/>
              <a:latin typeface="Century Gothic" panose="020B0502020202020204"/>
              <a:ea typeface="+mn-ea"/>
              <a:cs typeface="+mn-cs"/>
            </a:endParaRPr>
          </a:p>
        </p:txBody>
      </p:sp>
      <p:sp>
        <p:nvSpPr>
          <p:cNvPr id="5" name="Footer Placeholder 4"/>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prstClr val="white">
                  <a:tint val="75000"/>
                  <a:alpha val="60000"/>
                </a:prstClr>
              </a:solidFill>
              <a:effectLst/>
              <a:uLnTx/>
              <a:uFillTx/>
              <a:latin typeface="Century Gothic" panose="020B0502020202020204"/>
              <a:ea typeface="+mn-ea"/>
              <a:cs typeface="+mn-cs"/>
            </a:endParaRPr>
          </a:p>
        </p:txBody>
      </p:sp>
      <p:sp>
        <p:nvSpPr>
          <p:cNvPr id="6" name="Slide Number Placeholder 5"/>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D57F1E4F-1CFF-5643-939E-02111984F565}" type="slidenum">
              <a:rPr kumimoji="0" lang="en-US" sz="2800" b="0" i="0" u="none" strike="noStrike" kern="1200" cap="none" spc="0" normalizeH="0" baseline="0" noProof="0" dirty="0">
                <a:ln>
                  <a:noFill/>
                </a:ln>
                <a:solidFill>
                  <a:prstClr val="white">
                    <a:tint val="75000"/>
                  </a:prstClr>
                </a:solidFill>
                <a:effectLst/>
                <a:uLnTx/>
                <a:uFillTx/>
                <a:latin typeface="Century Gothic" panose="020B0502020202020204"/>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a:t>
            </a:fld>
            <a:endParaRPr kumimoji="0" lang="en-US" sz="2800" b="0" i="0" u="none" strike="noStrike" kern="1200" cap="none" spc="0" normalizeH="0" baseline="0" noProof="0" dirty="0">
              <a:ln>
                <a:noFill/>
              </a:ln>
              <a:solidFill>
                <a:prstClr val="white">
                  <a:tint val="75000"/>
                </a:prstClr>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1884446199"/>
      </p:ext>
    </p:extLst>
  </p:cSld>
  <p:clrMapOvr>
    <a:masterClrMapping/>
  </p:clrMapOvr>
  <mc:AlternateContent xmlns:mc="http://schemas.openxmlformats.org/markup-compatibility/2006" xmlns:p14="http://schemas.microsoft.com/office/powerpoint/2010/main">
    <mc:Choice Requires="p14">
      <p:transition spd="slow" p14:dur="3400" advClick="0">
        <p14:reveal/>
      </p:transition>
    </mc:Choice>
    <mc:Fallback xmlns="">
      <p:transition spd="slow" advClick="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AFC6C6FA-F497-4D3E-AA78-4847F3A90BD9}" type="datetime1">
              <a:rPr kumimoji="0" lang="en-US" sz="1100" b="0" i="0" u="none" strike="noStrike" kern="1200" cap="none" spc="0" normalizeH="0" baseline="0" noProof="0" smtClean="0">
                <a:ln>
                  <a:noFill/>
                </a:ln>
                <a:solidFill>
                  <a:prstClr val="white">
                    <a:tint val="75000"/>
                    <a:alpha val="60000"/>
                  </a:prstClr>
                </a:solidFill>
                <a:effectLst/>
                <a:uLnTx/>
                <a:uFillTx/>
                <a:latin typeface="Century Gothic" panose="020B050202020202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10/27/2022</a:t>
            </a:fld>
            <a:endParaRPr kumimoji="0" lang="en-US" sz="1100" b="0" i="0" u="none" strike="noStrike" kern="1200" cap="none" spc="0" normalizeH="0" baseline="0" noProof="0" dirty="0">
              <a:ln>
                <a:noFill/>
              </a:ln>
              <a:solidFill>
                <a:prstClr val="white">
                  <a:tint val="75000"/>
                  <a:alpha val="60000"/>
                </a:prstClr>
              </a:solidFill>
              <a:effectLst/>
              <a:uLnTx/>
              <a:uFillTx/>
              <a:latin typeface="Century Gothic" panose="020B0502020202020204"/>
              <a:ea typeface="+mn-ea"/>
              <a:cs typeface="+mn-cs"/>
            </a:endParaRPr>
          </a:p>
        </p:txBody>
      </p:sp>
      <p:sp>
        <p:nvSpPr>
          <p:cNvPr id="5" name="Footer Placeholder 2"/>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prstClr val="white">
                  <a:tint val="75000"/>
                  <a:alpha val="60000"/>
                </a:prstClr>
              </a:solidFill>
              <a:effectLst/>
              <a:uLnTx/>
              <a:uFillTx/>
              <a:latin typeface="Century Gothic" panose="020B0502020202020204"/>
              <a:ea typeface="+mn-ea"/>
              <a:cs typeface="+mn-cs"/>
            </a:endParaRPr>
          </a:p>
        </p:txBody>
      </p:sp>
      <p:sp>
        <p:nvSpPr>
          <p:cNvPr id="6" name="Slide Number Placeholder 3"/>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D57F1E4F-1CFF-5643-939E-02111984F565}" type="slidenum">
              <a:rPr kumimoji="0" lang="en-US" sz="2800" b="0" i="0" u="none" strike="noStrike" kern="1200" cap="none" spc="0" normalizeH="0" baseline="0" noProof="0" dirty="0">
                <a:ln>
                  <a:noFill/>
                </a:ln>
                <a:solidFill>
                  <a:prstClr val="white">
                    <a:tint val="75000"/>
                  </a:prstClr>
                </a:solidFill>
                <a:effectLst/>
                <a:uLnTx/>
                <a:uFillTx/>
                <a:latin typeface="Century Gothic" panose="020B0502020202020204"/>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a:t>
            </a:fld>
            <a:endParaRPr kumimoji="0" lang="en-US" sz="2800" b="0" i="0" u="none" strike="noStrike" kern="1200" cap="none" spc="0" normalizeH="0" baseline="0" noProof="0" dirty="0">
              <a:ln>
                <a:noFill/>
              </a:ln>
              <a:solidFill>
                <a:prstClr val="white">
                  <a:tint val="75000"/>
                </a:prstClr>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1060130744"/>
      </p:ext>
    </p:extLst>
  </p:cSld>
  <p:clrMapOvr>
    <a:masterClrMapping/>
  </p:clrMapOvr>
  <mc:AlternateContent xmlns:mc="http://schemas.openxmlformats.org/markup-compatibility/2006" xmlns:p14="http://schemas.microsoft.com/office/powerpoint/2010/main">
    <mc:Choice Requires="p14">
      <p:transition spd="slow" p14:dur="3400" advClick="0">
        <p14:reveal/>
      </p:transition>
    </mc:Choice>
    <mc:Fallback xmlns="">
      <p:transition spd="slow" advClick="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3401064" cy="14478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54954"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7" name="Date Placeholder 4"/>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8C490F88-E326-49A6-AB22-214C989D8286}" type="datetime1">
              <a:rPr kumimoji="0" lang="en-US" sz="1100" b="0" i="0" u="none" strike="noStrike" kern="1200" cap="none" spc="0" normalizeH="0" baseline="0" noProof="0" smtClean="0">
                <a:ln>
                  <a:noFill/>
                </a:ln>
                <a:solidFill>
                  <a:prstClr val="white">
                    <a:tint val="75000"/>
                    <a:alpha val="60000"/>
                  </a:prstClr>
                </a:solidFill>
                <a:effectLst/>
                <a:uLnTx/>
                <a:uFillTx/>
                <a:latin typeface="Century Gothic" panose="020B050202020202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10/27/2022</a:t>
            </a:fld>
            <a:endParaRPr kumimoji="0" lang="en-US" sz="1100" b="0" i="0" u="none" strike="noStrike" kern="1200" cap="none" spc="0" normalizeH="0" baseline="0" noProof="0" dirty="0">
              <a:ln>
                <a:noFill/>
              </a:ln>
              <a:solidFill>
                <a:prstClr val="white">
                  <a:tint val="75000"/>
                  <a:alpha val="60000"/>
                </a:prstClr>
              </a:solidFill>
              <a:effectLst/>
              <a:uLnTx/>
              <a:uFillTx/>
              <a:latin typeface="Century Gothic" panose="020B0502020202020204"/>
              <a:ea typeface="+mn-ea"/>
              <a:cs typeface="+mn-cs"/>
            </a:endParaRPr>
          </a:p>
        </p:txBody>
      </p:sp>
      <p:sp>
        <p:nvSpPr>
          <p:cNvPr id="5" name="Footer Placeholder 5"/>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prstClr val="white">
                  <a:tint val="75000"/>
                  <a:alpha val="60000"/>
                </a:prstClr>
              </a:solidFill>
              <a:effectLst/>
              <a:uLnTx/>
              <a:uFillTx/>
              <a:latin typeface="Century Gothic" panose="020B0502020202020204"/>
              <a:ea typeface="+mn-ea"/>
              <a:cs typeface="+mn-cs"/>
            </a:endParaRPr>
          </a:p>
        </p:txBody>
      </p:sp>
      <p:sp>
        <p:nvSpPr>
          <p:cNvPr id="6" name="Slide Number Placeholder 6"/>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D57F1E4F-1CFF-5643-939E-02111984F565}" type="slidenum">
              <a:rPr kumimoji="0" lang="en-US" sz="2800" b="0" i="0" u="none" strike="noStrike" kern="1200" cap="none" spc="0" normalizeH="0" baseline="0" noProof="0" dirty="0">
                <a:ln>
                  <a:noFill/>
                </a:ln>
                <a:solidFill>
                  <a:prstClr val="white">
                    <a:tint val="75000"/>
                  </a:prstClr>
                </a:solidFill>
                <a:effectLst/>
                <a:uLnTx/>
                <a:uFillTx/>
                <a:latin typeface="Century Gothic" panose="020B0502020202020204"/>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a:t>
            </a:fld>
            <a:endParaRPr kumimoji="0" lang="en-US" sz="2800" b="0" i="0" u="none" strike="noStrike" kern="1200" cap="none" spc="0" normalizeH="0" baseline="0" noProof="0" dirty="0">
              <a:ln>
                <a:noFill/>
              </a:ln>
              <a:solidFill>
                <a:prstClr val="white">
                  <a:tint val="75000"/>
                </a:prstClr>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1530751505"/>
      </p:ext>
    </p:extLst>
  </p:cSld>
  <p:clrMapOvr>
    <a:masterClrMapping/>
  </p:clrMapOvr>
  <mc:AlternateContent xmlns:mc="http://schemas.openxmlformats.org/markup-compatibility/2006" xmlns:p14="http://schemas.microsoft.com/office/powerpoint/2010/main">
    <mc:Choice Requires="p14">
      <p:transition spd="slow" p14:dur="3400" advClick="0">
        <p14:reveal/>
      </p:transition>
    </mc:Choice>
    <mc:Fallback xmlns="">
      <p:transition spd="slow" advClick="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124" name="Image"/>
          <p:cNvSpPr>
            <a:spLocks noGrp="1"/>
          </p:cNvSpPr>
          <p:nvPr>
            <p:ph type="pic" sz="quarter" idx="13"/>
          </p:nvPr>
        </p:nvSpPr>
        <p:spPr>
          <a:xfrm>
            <a:off x="7880350" y="508000"/>
            <a:ext cx="3719550" cy="2974839"/>
          </a:xfrm>
          <a:prstGeom prst="rect">
            <a:avLst/>
          </a:prstGeom>
        </p:spPr>
        <p:txBody>
          <a:bodyPr lIns="91439" tIns="45719" rIns="91439" bIns="45719">
            <a:noAutofit/>
          </a:bodyPr>
          <a:lstStyle/>
          <a:p>
            <a:endParaRPr dirty="0"/>
          </a:p>
        </p:txBody>
      </p:sp>
      <p:sp>
        <p:nvSpPr>
          <p:cNvPr id="125" name="Image"/>
          <p:cNvSpPr>
            <a:spLocks noGrp="1"/>
          </p:cNvSpPr>
          <p:nvPr>
            <p:ph type="pic" sz="half" idx="14"/>
          </p:nvPr>
        </p:nvSpPr>
        <p:spPr>
          <a:xfrm>
            <a:off x="6750050" y="1989138"/>
            <a:ext cx="5219700" cy="6075091"/>
          </a:xfrm>
          <a:prstGeom prst="rect">
            <a:avLst/>
          </a:prstGeom>
        </p:spPr>
        <p:txBody>
          <a:bodyPr lIns="91439" tIns="45719" rIns="91439" bIns="45719">
            <a:noAutofit/>
          </a:bodyPr>
          <a:lstStyle/>
          <a:p>
            <a:endParaRPr dirty="0"/>
          </a:p>
        </p:txBody>
      </p:sp>
      <p:sp>
        <p:nvSpPr>
          <p:cNvPr id="126" name="Image"/>
          <p:cNvSpPr>
            <a:spLocks noGrp="1"/>
          </p:cNvSpPr>
          <p:nvPr>
            <p:ph type="pic" idx="15"/>
          </p:nvPr>
        </p:nvSpPr>
        <p:spPr>
          <a:xfrm>
            <a:off x="-69850" y="247650"/>
            <a:ext cx="8305800" cy="6229350"/>
          </a:xfrm>
          <a:prstGeom prst="rect">
            <a:avLst/>
          </a:prstGeom>
        </p:spPr>
        <p:txBody>
          <a:bodyPr lIns="91439" tIns="45719" rIns="91439" bIns="45719">
            <a:noAutofit/>
          </a:bodyPr>
          <a:lstStyle/>
          <a:p>
            <a:endParaRPr dirty="0"/>
          </a:p>
        </p:txBody>
      </p:sp>
      <p:sp>
        <p:nvSpPr>
          <p:cNvPr id="127" name="Slide Number"/>
          <p:cNvSpPr txBox="1">
            <a:spLocks noGrp="1"/>
          </p:cNvSpPr>
          <p:nvPr>
            <p:ph type="sldNum" sz="quarter" idx="2"/>
          </p:nvPr>
        </p:nvSpPr>
        <p:spPr>
          <a:prstGeom prst="rect">
            <a:avLst/>
          </a:prstGeom>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86CB4B4D-7CA3-9044-876B-883B54F8677D}" type="slidenum">
              <a:rPr kumimoji="0" sz="280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a:t>
            </a:fld>
            <a:endParaRPr kumimoji="0" sz="2800" b="0" i="0" u="none" strike="noStrike" kern="1200" cap="none" spc="0" normalizeH="0" baseline="0" noProof="0" dirty="0">
              <a:ln>
                <a:noFill/>
              </a:ln>
              <a:solidFill>
                <a:prstClr val="white">
                  <a:tint val="75000"/>
                </a:prstClr>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974447997"/>
      </p:ext>
    </p:extLst>
  </p:cSld>
  <p:clrMapOvr>
    <a:masterClrMapping/>
  </p:clrMapOvr>
  <mc:AlternateContent xmlns:mc="http://schemas.openxmlformats.org/markup-compatibility/2006" xmlns:p14="http://schemas.microsoft.com/office/powerpoint/2010/main">
    <mc:Choice Requires="p14">
      <p:transition spd="slow" p14:dur="3400" advClick="0">
        <p14:reveal/>
      </p:transition>
    </mc:Choice>
    <mc:Fallback xmlns="">
      <p:transition spd="slow" advClick="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58F1FCF3-FD35-4B88-81BB-A1CD16C1ECB7}" type="datetime1">
              <a:rPr kumimoji="0" lang="en-US" sz="1100" b="0" i="0" u="none" strike="noStrike" kern="1200" cap="none" spc="0" normalizeH="0" baseline="0" noProof="0" smtClean="0">
                <a:ln>
                  <a:noFill/>
                </a:ln>
                <a:solidFill>
                  <a:prstClr val="white">
                    <a:tint val="75000"/>
                    <a:alpha val="60000"/>
                  </a:prstClr>
                </a:solidFill>
                <a:effectLst/>
                <a:uLnTx/>
                <a:uFillTx/>
                <a:latin typeface="Century Gothic" panose="020B050202020202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10/27/2022</a:t>
            </a:fld>
            <a:endParaRPr kumimoji="0" lang="en-US" sz="1100" b="0" i="0" u="none" strike="noStrike" kern="1200" cap="none" spc="0" normalizeH="0" baseline="0" noProof="0" dirty="0">
              <a:ln>
                <a:noFill/>
              </a:ln>
              <a:solidFill>
                <a:prstClr val="white">
                  <a:tint val="75000"/>
                  <a:alpha val="60000"/>
                </a:prstClr>
              </a:solidFill>
              <a:effectLst/>
              <a:uLnTx/>
              <a:uFillTx/>
              <a:latin typeface="Century Gothic" panose="020B0502020202020204"/>
              <a:ea typeface="+mn-ea"/>
              <a:cs typeface="+mn-cs"/>
            </a:endParaRPr>
          </a:p>
        </p:txBody>
      </p:sp>
      <p:sp>
        <p:nvSpPr>
          <p:cNvPr id="5" name="Footer Placeholder 4"/>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prstClr val="white">
                  <a:tint val="75000"/>
                  <a:alpha val="60000"/>
                </a:prstClr>
              </a:solidFill>
              <a:effectLst/>
              <a:uLnTx/>
              <a:uFillTx/>
              <a:latin typeface="Century Gothic" panose="020B0502020202020204"/>
              <a:ea typeface="+mn-ea"/>
              <a:cs typeface="+mn-cs"/>
            </a:endParaRPr>
          </a:p>
        </p:txBody>
      </p:sp>
      <p:sp>
        <p:nvSpPr>
          <p:cNvPr id="6" name="Slide Number Placeholder 5"/>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D57F1E4F-1CFF-5643-939E-02111984F565}" type="slidenum">
              <a:rPr kumimoji="0" lang="en-US" sz="2800" b="0" i="0" u="none" strike="noStrike" kern="1200" cap="none" spc="0" normalizeH="0" baseline="0" noProof="0" dirty="0">
                <a:ln>
                  <a:noFill/>
                </a:ln>
                <a:solidFill>
                  <a:prstClr val="white">
                    <a:tint val="75000"/>
                  </a:prstClr>
                </a:solidFill>
                <a:effectLst/>
                <a:uLnTx/>
                <a:uFillTx/>
                <a:latin typeface="Century Gothic" panose="020B0502020202020204"/>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a:t>
            </a:fld>
            <a:endParaRPr kumimoji="0" lang="en-US" sz="2800" b="0" i="0" u="none" strike="noStrike" kern="1200" cap="none" spc="0" normalizeH="0" baseline="0" noProof="0" dirty="0">
              <a:ln>
                <a:noFill/>
              </a:ln>
              <a:solidFill>
                <a:prstClr val="white">
                  <a:tint val="75000"/>
                </a:prstClr>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2544753756"/>
      </p:ext>
    </p:extLst>
  </p:cSld>
  <p:clrMapOvr>
    <a:masterClrMapping/>
  </p:clrMapOvr>
  <mc:AlternateContent xmlns:mc="http://schemas.openxmlformats.org/markup-compatibility/2006" xmlns:p14="http://schemas.microsoft.com/office/powerpoint/2010/main">
    <mc:Choice Requires="p14">
      <p:transition spd="slow" p14:dur="3400" advClick="0">
        <p14:reveal/>
      </p:transition>
    </mc:Choice>
    <mc:Fallback xmlns="">
      <p:transition spd="slow" advClick="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42" name="Slide Title"/>
          <p:cNvSpPr txBox="1">
            <a:spLocks noGrp="1"/>
          </p:cNvSpPr>
          <p:nvPr>
            <p:ph type="title" hasCustomPrompt="1"/>
          </p:nvPr>
        </p:nvSpPr>
        <p:spPr>
          <a:prstGeom prst="rect">
            <a:avLst/>
          </a:prstGeom>
        </p:spPr>
        <p:txBody>
          <a:bodyPr/>
          <a:lstStyle/>
          <a:p>
            <a:r>
              <a:t>Slide Title</a:t>
            </a:r>
          </a:p>
        </p:txBody>
      </p:sp>
      <p:sp>
        <p:nvSpPr>
          <p:cNvPr id="43" name="Slide Subtitle"/>
          <p:cNvSpPr txBox="1">
            <a:spLocks noGrp="1"/>
          </p:cNvSpPr>
          <p:nvPr>
            <p:ph type="body" sz="quarter" idx="13" hasCustomPrompt="1"/>
          </p:nvPr>
        </p:nvSpPr>
        <p:spPr>
          <a:xfrm>
            <a:off x="603250" y="1186481"/>
            <a:ext cx="10985500" cy="467390"/>
          </a:xfrm>
          <a:prstGeom prst="rect">
            <a:avLst/>
          </a:prstGeom>
        </p:spPr>
        <p:txBody>
          <a:bodyPr lIns="45719" tIns="45719" rIns="45719" bIns="45719"/>
          <a:lstStyle>
            <a:lvl1pPr marL="0" indent="0" defTabSz="412750">
              <a:lnSpc>
                <a:spcPct val="100000"/>
              </a:lnSpc>
              <a:spcBef>
                <a:spcPts val="0"/>
              </a:spcBef>
              <a:buSzTx/>
              <a:buNone/>
              <a:defRPr sz="2750" b="1"/>
            </a:lvl1pPr>
          </a:lstStyle>
          <a:p>
            <a:r>
              <a:t>Slide Subtitle</a:t>
            </a:r>
          </a:p>
        </p:txBody>
      </p:sp>
      <p:sp>
        <p:nvSpPr>
          <p:cNvPr id="44" name="Body Level One…"/>
          <p:cNvSpPr txBox="1">
            <a:spLocks noGrp="1"/>
          </p:cNvSpPr>
          <p:nvPr>
            <p:ph type="body" idx="1" hasCustomPrompt="1"/>
          </p:nvPr>
        </p:nvSpPr>
        <p:spPr>
          <a:prstGeom prst="rect">
            <a:avLst/>
          </a:prstGeom>
        </p:spPr>
        <p:txBody>
          <a:bodyPr/>
          <a:lstStyle/>
          <a:p>
            <a:r>
              <a:t>Slide bullet text</a:t>
            </a:r>
          </a:p>
          <a:p>
            <a:pPr lvl="1"/>
            <a:endParaRPr/>
          </a:p>
          <a:p>
            <a:pPr lvl="2"/>
            <a:endParaRPr/>
          </a:p>
          <a:p>
            <a:pPr lvl="3"/>
            <a:endParaRPr/>
          </a:p>
          <a:p>
            <a:pPr lvl="4"/>
            <a:endParaRPr/>
          </a:p>
        </p:txBody>
      </p:sp>
      <p:sp>
        <p:nvSpPr>
          <p:cNvPr id="45" name="Slide Number"/>
          <p:cNvSpPr txBox="1">
            <a:spLocks noGrp="1"/>
          </p:cNvSpPr>
          <p:nvPr>
            <p:ph type="sldNum" sz="quarter" idx="2"/>
          </p:nvPr>
        </p:nvSpPr>
        <p:spPr>
          <a:prstGeom prst="rect">
            <a:avLst/>
          </a:prstGeom>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86CB4B4D-7CA3-9044-876B-883B54F8677D}" type="slidenum">
              <a:rPr kumimoji="0" sz="280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a:t>
            </a:fld>
            <a:endParaRPr kumimoji="0" sz="2800" b="0" i="0" u="none" strike="noStrike" kern="1200" cap="none" spc="0" normalizeH="0" baseline="0" noProof="0" dirty="0">
              <a:ln>
                <a:noFill/>
              </a:ln>
              <a:solidFill>
                <a:prstClr val="white">
                  <a:tint val="75000"/>
                </a:prstClr>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1124428675"/>
      </p:ext>
    </p:extLst>
  </p:cSld>
  <p:clrMapOvr>
    <a:masterClrMapping/>
  </p:clrMapOvr>
  <mc:AlternateContent xmlns:mc="http://schemas.openxmlformats.org/markup-compatibility/2006" xmlns:p14="http://schemas.microsoft.com/office/powerpoint/2010/main">
    <mc:Choice Requires="p14">
      <p:transition spd="slow" p14:dur="3400" advClick="0">
        <p14:reveal/>
      </p:transition>
    </mc:Choice>
    <mc:Fallback xmlns="">
      <p:transition spd="slow" advClick="0">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5.png"/><Relationship Id="rId5" Type="http://schemas.openxmlformats.org/officeDocument/2006/relationships/slideLayout" Target="../slideLayouts/slideLayout5.xml"/><Relationship Id="rId10" Type="http://schemas.openxmlformats.org/officeDocument/2006/relationships/image" Target="../media/image4.png"/><Relationship Id="rId4" Type="http://schemas.openxmlformats.org/officeDocument/2006/relationships/slideLayout" Target="../slideLayouts/slideLayout4.xml"/><Relationship Id="rId9"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pattFill prst="smConfetti">
          <a:fgClr>
            <a:schemeClr val="bg1">
              <a:lumMod val="50000"/>
              <a:lumOff val="50000"/>
            </a:schemeClr>
          </a:fgClr>
          <a:bgClr>
            <a:schemeClr val="accent3">
              <a:lumMod val="75000"/>
            </a:schemeClr>
          </a:bgClr>
        </a:patt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8">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9">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10">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11">
            <a:extLst>
              <a:ext uri="{28A0092B-C50C-407E-A947-70E740481C1C}">
                <a14:useLocalDpi xmlns:a14="http://schemas.microsoft.com/office/drawing/2010/main" val="0"/>
              </a:ext>
            </a:extLst>
          </a:blip>
          <a:srcRect b="23320"/>
          <a:stretch/>
        </p:blipFill>
        <p:spPr>
          <a:xfrm>
            <a:off x="8609012"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n-US"/>
              <a:t>Click to edit Master title style</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C0492000-39CE-481C-A605-B5BE6129B9DF}" type="datetime1">
              <a:rPr lang="en-US" smtClean="0"/>
              <a:t>10/27/2022</a:t>
            </a:fld>
            <a:endParaRPr lang="en-US" dirty="0"/>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dirty="0"/>
          </a:p>
        </p:txBody>
      </p:sp>
      <p:sp>
        <p:nvSpPr>
          <p:cNvPr id="6" name="Slide Number Placeholder 5"/>
          <p:cNvSpPr>
            <a:spLocks noGrp="1"/>
          </p:cNvSpPr>
          <p:nvPr>
            <p:ph type="sldNum" sz="quarter" idx="4"/>
          </p:nvPr>
        </p:nvSpPr>
        <p:spPr>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D57F1E4F-1CFF-5643-939E-02111984F565}" type="slidenum">
              <a:rPr lang="en-US" dirty="0"/>
              <a:t>‹#›</a:t>
            </a:fld>
            <a:endParaRPr lang="en-US" dirty="0"/>
          </a:p>
        </p:txBody>
      </p:sp>
    </p:spTree>
    <p:extLst>
      <p:ext uri="{BB962C8B-B14F-4D97-AF65-F5344CB8AC3E}">
        <p14:creationId xmlns:p14="http://schemas.microsoft.com/office/powerpoint/2010/main" val="1891370611"/>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Lst>
  <mc:AlternateContent xmlns:mc="http://schemas.openxmlformats.org/markup-compatibility/2006" xmlns:p14="http://schemas.microsoft.com/office/powerpoint/2010/main">
    <mc:Choice Requires="p14">
      <p:transition spd="slow" p14:dur="3400" advClick="0">
        <p14:reveal/>
      </p:transition>
    </mc:Choice>
    <mc:Fallback xmlns="">
      <p:transition spd="slow" advClick="0">
        <p:fade/>
      </p:transition>
    </mc:Fallback>
  </mc:AlternateContent>
  <p:hf hdr="0" ftr="0" dt="0"/>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www.tsl.texas.gov/slrm" TargetMode="External"/><Relationship Id="rId2" Type="http://schemas.openxmlformats.org/officeDocument/2006/relationships/notesSlide" Target="../notesSlides/notesSlide9.xml"/><Relationship Id="rId1" Type="http://schemas.openxmlformats.org/officeDocument/2006/relationships/slideLayout" Target="../slideLayouts/slideLayout5.xml"/><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24.emf"/><Relationship Id="rId4" Type="http://schemas.openxmlformats.org/officeDocument/2006/relationships/oleObject" Target="../embeddings/oleObject1.bin"/></Relationships>
</file>

<file path=ppt/slides/_rels/slide22.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hyperlink" Target="https://www.ectorcountyisd.org/Page/660" TargetMode="External"/><Relationship Id="rId2" Type="http://schemas.openxmlformats.org/officeDocument/2006/relationships/hyperlink" Target="https://www.tsl.texas.gov/slrm/localretention" TargetMode="External"/><Relationship Id="rId1" Type="http://schemas.openxmlformats.org/officeDocument/2006/relationships/slideLayout" Target="../slideLayouts/slideLayout4.xml"/><Relationship Id="rId6" Type="http://schemas.openxmlformats.org/officeDocument/2006/relationships/hyperlink" Target="https://www.tsl.texas.gov/slrm/pubs/bulletind" TargetMode="External"/><Relationship Id="rId5" Type="http://schemas.openxmlformats.org/officeDocument/2006/relationships/hyperlink" Target="http://www.tsl.state.tx.us/slrm/recordspubs/gr.html" TargetMode="External"/><Relationship Id="rId4" Type="http://schemas.openxmlformats.org/officeDocument/2006/relationships/hyperlink" Target="http://www.tsl.state.tx.us/slrm/recordspubs/sd.html" TargetMode="External"/></Relationships>
</file>

<file path=ppt/slides/_rels/slide24.xml.rels><?xml version="1.0" encoding="UTF-8" standalone="yes"?>
<Relationships xmlns="http://schemas.openxmlformats.org/package/2006/relationships"><Relationship Id="rId3" Type="http://schemas.openxmlformats.org/officeDocument/2006/relationships/hyperlink" Target="https://www.piqsels.com/en/search?q=question" TargetMode="External"/><Relationship Id="rId2" Type="http://schemas.openxmlformats.org/officeDocument/2006/relationships/image" Target="../media/image26.jp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hyperlink" Target="mailto:bethany.Ibarra@ectorcountyisd.org" TargetMode="External"/><Relationship Id="rId7" Type="http://schemas.openxmlformats.org/officeDocument/2006/relationships/image" Target="../media/image29.jpg"/><Relationship Id="rId2" Type="http://schemas.openxmlformats.org/officeDocument/2006/relationships/hyperlink" Target="mailto:robert.sertuche@ectorcountyisd.org" TargetMode="External"/><Relationship Id="rId1" Type="http://schemas.openxmlformats.org/officeDocument/2006/relationships/slideLayout" Target="../slideLayouts/slideLayout6.xml"/><Relationship Id="rId6" Type="http://schemas.openxmlformats.org/officeDocument/2006/relationships/hyperlink" Target="mailto:Martha.lopez@ectorcountyisd.org" TargetMode="External"/><Relationship Id="rId5" Type="http://schemas.openxmlformats.org/officeDocument/2006/relationships/image" Target="../media/image28.jfif"/><Relationship Id="rId4" Type="http://schemas.openxmlformats.org/officeDocument/2006/relationships/image" Target="../media/image27.jpeg"/></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6.jfif"/></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CA9C8F-215F-4C36-A79C-E7F8BCB749FE}"/>
              </a:ext>
            </a:extLst>
          </p:cNvPr>
          <p:cNvSpPr>
            <a:spLocks noGrp="1"/>
          </p:cNvSpPr>
          <p:nvPr>
            <p:ph type="ctrTitle"/>
          </p:nvPr>
        </p:nvSpPr>
        <p:spPr>
          <a:xfrm>
            <a:off x="1607090" y="1837944"/>
            <a:ext cx="9011349" cy="2418229"/>
          </a:xfrm>
        </p:spPr>
        <p:txBody>
          <a:bodyPr/>
          <a:lstStyle/>
          <a:p>
            <a:pPr algn="ctr"/>
            <a:r>
              <a:rPr lang="en-US" sz="4000" dirty="0"/>
              <a:t>DISTRICT RECORDS MANAGEMENT TRAINING</a:t>
            </a:r>
          </a:p>
        </p:txBody>
      </p:sp>
      <p:sp>
        <p:nvSpPr>
          <p:cNvPr id="3" name="Subtitle 2">
            <a:extLst>
              <a:ext uri="{FF2B5EF4-FFF2-40B4-BE49-F238E27FC236}">
                <a16:creationId xmlns:a16="http://schemas.microsoft.com/office/drawing/2014/main" id="{A03376BA-EBFC-43F0-97F2-7BFF14F4A667}"/>
              </a:ext>
            </a:extLst>
          </p:cNvPr>
          <p:cNvSpPr>
            <a:spLocks noGrp="1"/>
          </p:cNvSpPr>
          <p:nvPr>
            <p:ph type="subTitle" idx="1"/>
          </p:nvPr>
        </p:nvSpPr>
        <p:spPr>
          <a:xfrm>
            <a:off x="1759252" y="4169281"/>
            <a:ext cx="8825658" cy="861420"/>
          </a:xfrm>
        </p:spPr>
        <p:txBody>
          <a:bodyPr/>
          <a:lstStyle/>
          <a:p>
            <a:pPr algn="ctr"/>
            <a:r>
              <a:rPr lang="en-US" dirty="0"/>
              <a:t>Retention and Disposition requirements</a:t>
            </a:r>
          </a:p>
        </p:txBody>
      </p:sp>
      <p:pic>
        <p:nvPicPr>
          <p:cNvPr id="5" name="Picture 4">
            <a:extLst>
              <a:ext uri="{FF2B5EF4-FFF2-40B4-BE49-F238E27FC236}">
                <a16:creationId xmlns:a16="http://schemas.microsoft.com/office/drawing/2014/main" id="{B7F085CA-B817-48D3-8C92-6457FE740A24}"/>
              </a:ext>
            </a:extLst>
          </p:cNvPr>
          <p:cNvPicPr>
            <a:picLocks noChangeAspect="1"/>
          </p:cNvPicPr>
          <p:nvPr/>
        </p:nvPicPr>
        <p:blipFill>
          <a:blip r:embed="rId3"/>
          <a:stretch>
            <a:fillRect/>
          </a:stretch>
        </p:blipFill>
        <p:spPr>
          <a:xfrm>
            <a:off x="3739897" y="231876"/>
            <a:ext cx="4745736" cy="1734084"/>
          </a:xfrm>
          <a:prstGeom prst="rect">
            <a:avLst/>
          </a:prstGeom>
        </p:spPr>
      </p:pic>
      <p:sp>
        <p:nvSpPr>
          <p:cNvPr id="6" name="Slide Number Placeholder 5">
            <a:extLst>
              <a:ext uri="{FF2B5EF4-FFF2-40B4-BE49-F238E27FC236}">
                <a16:creationId xmlns:a16="http://schemas.microsoft.com/office/drawing/2014/main" id="{3EE0BAB1-6D6C-44AD-9154-0870EAD5C702}"/>
              </a:ext>
            </a:extLst>
          </p:cNvPr>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D57F1E4F-1CFF-5643-939E-02111984F565}" type="slidenum">
              <a:rPr kumimoji="0" lang="en-US" sz="2800" b="0" i="0" u="none" strike="noStrike" kern="1200" cap="none" spc="0" normalizeH="0" baseline="0" noProof="0" smtClean="0">
                <a:ln>
                  <a:noFill/>
                </a:ln>
                <a:solidFill>
                  <a:prstClr val="white">
                    <a:tint val="75000"/>
                  </a:prstClr>
                </a:solidFill>
                <a:effectLst/>
                <a:uLnTx/>
                <a:uFillTx/>
                <a:latin typeface="Century Gothic" panose="020B0502020202020204"/>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1</a:t>
            </a:fld>
            <a:endParaRPr kumimoji="0" lang="en-US" sz="2800" b="0" i="0" u="none" strike="noStrike" kern="1200" cap="none" spc="0" normalizeH="0" baseline="0" noProof="0" dirty="0">
              <a:ln>
                <a:noFill/>
              </a:ln>
              <a:solidFill>
                <a:prstClr val="white">
                  <a:tint val="75000"/>
                </a:prstClr>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4181129222"/>
      </p:ext>
    </p:extLst>
  </p:cSld>
  <p:clrMapOvr>
    <a:masterClrMapping/>
  </p:clrMapOvr>
  <mc:AlternateContent xmlns:mc="http://schemas.openxmlformats.org/markup-compatibility/2006" xmlns:p14="http://schemas.microsoft.com/office/powerpoint/2010/main">
    <mc:Choice Requires="p14">
      <p:transition spd="slow" p14:dur="3400" advClick="0">
        <p14:reveal/>
      </p:transition>
    </mc:Choice>
    <mc:Fallback xmlns="">
      <p:transition spd="slow" advClick="0">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1F78E6-5733-4D89-964E-555979410826}"/>
              </a:ext>
            </a:extLst>
          </p:cNvPr>
          <p:cNvSpPr>
            <a:spLocks noGrp="1"/>
          </p:cNvSpPr>
          <p:nvPr>
            <p:ph type="title"/>
          </p:nvPr>
        </p:nvSpPr>
        <p:spPr/>
        <p:txBody>
          <a:bodyPr/>
          <a:lstStyle/>
          <a:p>
            <a:r>
              <a:rPr lang="en-US" dirty="0"/>
              <a:t>Retention Schedule for Records of Public School Districts</a:t>
            </a:r>
          </a:p>
        </p:txBody>
      </p:sp>
      <p:sp>
        <p:nvSpPr>
          <p:cNvPr id="3" name="Content Placeholder 2">
            <a:extLst>
              <a:ext uri="{FF2B5EF4-FFF2-40B4-BE49-F238E27FC236}">
                <a16:creationId xmlns:a16="http://schemas.microsoft.com/office/drawing/2014/main" id="{606CEB74-AFCA-48D1-9B39-017313799A3B}"/>
              </a:ext>
            </a:extLst>
          </p:cNvPr>
          <p:cNvSpPr>
            <a:spLocks noGrp="1"/>
          </p:cNvSpPr>
          <p:nvPr>
            <p:ph idx="1"/>
          </p:nvPr>
        </p:nvSpPr>
        <p:spPr>
          <a:xfrm>
            <a:off x="75501" y="1956816"/>
            <a:ext cx="12192000" cy="4901184"/>
          </a:xfrm>
        </p:spPr>
        <p:txBody>
          <a:bodyPr>
            <a:normAutofit fontScale="92500" lnSpcReduction="10000"/>
          </a:bodyPr>
          <a:lstStyle/>
          <a:p>
            <a:pPr marL="0" indent="0">
              <a:buNone/>
            </a:pPr>
            <a:r>
              <a:rPr lang="en-US" dirty="0"/>
              <a:t>ECISD follows the retention schedules adopted by the </a:t>
            </a:r>
          </a:p>
          <a:p>
            <a:pPr marL="0" indent="0">
              <a:buNone/>
            </a:pPr>
            <a:r>
              <a:rPr lang="en-US" dirty="0"/>
              <a:t>Texas State And Archives Commission</a:t>
            </a:r>
          </a:p>
          <a:p>
            <a:pPr marL="0" indent="0">
              <a:buNone/>
            </a:pPr>
            <a:r>
              <a:rPr lang="en-US" dirty="0">
                <a:hlinkClick r:id="rId3"/>
              </a:rPr>
              <a:t>https://www.tsl.texas.gov/slrm</a:t>
            </a:r>
            <a:endParaRPr lang="en-US" dirty="0"/>
          </a:p>
          <a:p>
            <a:pPr marL="0" indent="0">
              <a:buNone/>
            </a:pPr>
            <a:endParaRPr lang="en-US" dirty="0"/>
          </a:p>
          <a:p>
            <a:r>
              <a:rPr lang="en-US" dirty="0"/>
              <a:t>Local Schedule GR – Records Common to All Governments</a:t>
            </a:r>
          </a:p>
          <a:p>
            <a:r>
              <a:rPr lang="en-US" dirty="0"/>
              <a:t>Local Schedule EL – Records of Elections and Voter Registration</a:t>
            </a:r>
          </a:p>
          <a:p>
            <a:r>
              <a:rPr lang="en-US" dirty="0"/>
              <a:t>Local Schedule TX – Records of Property Taxation</a:t>
            </a:r>
          </a:p>
          <a:p>
            <a:r>
              <a:rPr lang="en-US" dirty="0"/>
              <a:t>Local Schedule SD – Records for Public School Districts</a:t>
            </a:r>
          </a:p>
          <a:p>
            <a:pPr marL="0" indent="0">
              <a:buNone/>
            </a:pPr>
            <a:endParaRPr lang="en-US" dirty="0"/>
          </a:p>
          <a:p>
            <a:pPr marL="0" indent="0">
              <a:buNone/>
            </a:pPr>
            <a:endParaRPr lang="en-US" dirty="0"/>
          </a:p>
          <a:p>
            <a:pPr marL="0" indent="0">
              <a:buNone/>
            </a:pPr>
            <a:r>
              <a:rPr lang="en-US" sz="1400" dirty="0"/>
              <a:t>																</a:t>
            </a:r>
          </a:p>
          <a:p>
            <a:pPr marL="0" indent="0">
              <a:buNone/>
            </a:pPr>
            <a:endParaRPr lang="en-US" sz="1400" dirty="0"/>
          </a:p>
          <a:p>
            <a:pPr marL="0" indent="0">
              <a:buNone/>
            </a:pPr>
            <a:r>
              <a:rPr lang="en-US" sz="1400" dirty="0"/>
              <a:t>																							13 TAC 7.125</a:t>
            </a:r>
          </a:p>
        </p:txBody>
      </p:sp>
      <p:sp>
        <p:nvSpPr>
          <p:cNvPr id="4" name="Slide Number Placeholder 3">
            <a:extLst>
              <a:ext uri="{FF2B5EF4-FFF2-40B4-BE49-F238E27FC236}">
                <a16:creationId xmlns:a16="http://schemas.microsoft.com/office/drawing/2014/main" id="{DC20C666-F151-482C-8085-31403934743A}"/>
              </a:ext>
            </a:extLst>
          </p:cNvPr>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D57F1E4F-1CFF-5643-939E-02111984F565}" type="slidenum">
              <a:rPr kumimoji="0" lang="en-US" sz="2800" b="0" i="0" u="none" strike="noStrike" kern="1200" cap="none" spc="0" normalizeH="0" baseline="0" noProof="0" smtClean="0">
                <a:ln>
                  <a:noFill/>
                </a:ln>
                <a:solidFill>
                  <a:prstClr val="white">
                    <a:tint val="75000"/>
                  </a:prstClr>
                </a:solidFill>
                <a:effectLst/>
                <a:uLnTx/>
                <a:uFillTx/>
                <a:latin typeface="Century Gothic" panose="020B0502020202020204"/>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10</a:t>
            </a:fld>
            <a:endParaRPr kumimoji="0" lang="en-US" sz="2800" b="0" i="0" u="none" strike="noStrike" kern="1200" cap="none" spc="0" normalizeH="0" baseline="0" noProof="0" dirty="0">
              <a:ln>
                <a:noFill/>
              </a:ln>
              <a:solidFill>
                <a:prstClr val="white">
                  <a:tint val="75000"/>
                </a:prstClr>
              </a:solidFill>
              <a:effectLst/>
              <a:uLnTx/>
              <a:uFillTx/>
              <a:latin typeface="Century Gothic" panose="020B0502020202020204"/>
              <a:ea typeface="+mn-ea"/>
              <a:cs typeface="+mn-cs"/>
            </a:endParaRPr>
          </a:p>
        </p:txBody>
      </p:sp>
      <p:pic>
        <p:nvPicPr>
          <p:cNvPr id="7" name="Picture 6">
            <a:extLst>
              <a:ext uri="{FF2B5EF4-FFF2-40B4-BE49-F238E27FC236}">
                <a16:creationId xmlns:a16="http://schemas.microsoft.com/office/drawing/2014/main" id="{9E3896F1-F482-4246-A593-E42B94889F05}"/>
              </a:ext>
            </a:extLst>
          </p:cNvPr>
          <p:cNvPicPr>
            <a:picLocks noChangeAspect="1"/>
          </p:cNvPicPr>
          <p:nvPr/>
        </p:nvPicPr>
        <p:blipFill>
          <a:blip r:embed="rId4"/>
          <a:stretch>
            <a:fillRect/>
          </a:stretch>
        </p:blipFill>
        <p:spPr>
          <a:xfrm>
            <a:off x="7956325" y="4184166"/>
            <a:ext cx="4019332" cy="2378105"/>
          </a:xfrm>
          <a:prstGeom prst="rect">
            <a:avLst/>
          </a:prstGeom>
        </p:spPr>
      </p:pic>
    </p:spTree>
    <p:extLst>
      <p:ext uri="{BB962C8B-B14F-4D97-AF65-F5344CB8AC3E}">
        <p14:creationId xmlns:p14="http://schemas.microsoft.com/office/powerpoint/2010/main" val="310517611"/>
      </p:ext>
    </p:extLst>
  </p:cSld>
  <p:clrMapOvr>
    <a:masterClrMapping/>
  </p:clrMapOvr>
  <mc:AlternateContent xmlns:mc="http://schemas.openxmlformats.org/markup-compatibility/2006" xmlns:p14="http://schemas.microsoft.com/office/powerpoint/2010/main">
    <mc:Choice Requires="p14">
      <p:transition spd="slow" p14:dur="3400" advClick="0">
        <p14:reveal/>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 calcmode="lin" valueType="num">
                                      <p:cBhvr additive="base">
                                        <p:cTn id="3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 calcmode="lin" valueType="num">
                                      <p:cBhvr additive="base">
                                        <p:cTn id="37"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3">
                                            <p:txEl>
                                              <p:pRg st="7" end="7"/>
                                            </p:txEl>
                                          </p:spTgt>
                                        </p:tgtEl>
                                        <p:attrNameLst>
                                          <p:attrName>style.visibility</p:attrName>
                                        </p:attrNameLst>
                                      </p:cBhvr>
                                      <p:to>
                                        <p:strVal val="visible"/>
                                      </p:to>
                                    </p:set>
                                    <p:anim calcmode="lin" valueType="num">
                                      <p:cBhvr additive="base">
                                        <p:cTn id="43"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B931D-082F-4FF3-AE4F-3A4563DC77E3}"/>
              </a:ext>
            </a:extLst>
          </p:cNvPr>
          <p:cNvSpPr>
            <a:spLocks noGrp="1"/>
          </p:cNvSpPr>
          <p:nvPr>
            <p:ph type="title"/>
          </p:nvPr>
        </p:nvSpPr>
        <p:spPr>
          <a:xfrm>
            <a:off x="429769" y="452718"/>
            <a:ext cx="9621066" cy="1400530"/>
          </a:xfrm>
        </p:spPr>
        <p:txBody>
          <a:bodyPr/>
          <a:lstStyle/>
          <a:p>
            <a:r>
              <a:rPr lang="en-US" sz="3500" dirty="0"/>
              <a:t>Common Records Retained by Campuses &amp; Departments</a:t>
            </a:r>
          </a:p>
        </p:txBody>
      </p:sp>
      <p:sp>
        <p:nvSpPr>
          <p:cNvPr id="3" name="Content Placeholder 2">
            <a:extLst>
              <a:ext uri="{FF2B5EF4-FFF2-40B4-BE49-F238E27FC236}">
                <a16:creationId xmlns:a16="http://schemas.microsoft.com/office/drawing/2014/main" id="{05AF2F5D-8E41-4CCE-901D-44D1E51B8E44}"/>
              </a:ext>
            </a:extLst>
          </p:cNvPr>
          <p:cNvSpPr>
            <a:spLocks noGrp="1"/>
          </p:cNvSpPr>
          <p:nvPr>
            <p:ph idx="1"/>
          </p:nvPr>
        </p:nvSpPr>
        <p:spPr>
          <a:xfrm>
            <a:off x="1225296" y="1728216"/>
            <a:ext cx="8825539" cy="5020056"/>
          </a:xfrm>
        </p:spPr>
        <p:txBody>
          <a:bodyPr>
            <a:normAutofit/>
          </a:bodyPr>
          <a:lstStyle/>
          <a:p>
            <a:r>
              <a:rPr lang="en-US" dirty="0"/>
              <a:t>Enrollment Lists and Rosters</a:t>
            </a:r>
          </a:p>
          <a:p>
            <a:r>
              <a:rPr lang="en-US" dirty="0"/>
              <a:t>Enrollment and Withdrawal Reports</a:t>
            </a:r>
          </a:p>
          <a:p>
            <a:r>
              <a:rPr lang="en-US" dirty="0"/>
              <a:t>Student Records (Cumulative Folder)</a:t>
            </a:r>
          </a:p>
          <a:p>
            <a:r>
              <a:rPr lang="en-US" dirty="0"/>
              <a:t>Access of Information, Records From</a:t>
            </a:r>
          </a:p>
          <a:p>
            <a:r>
              <a:rPr lang="en-US" dirty="0"/>
              <a:t>Federal Impact Aid Survey Forms</a:t>
            </a:r>
          </a:p>
          <a:p>
            <a:r>
              <a:rPr lang="en-US" dirty="0"/>
              <a:t>Attendance Reports</a:t>
            </a:r>
          </a:p>
          <a:p>
            <a:r>
              <a:rPr lang="en-US" dirty="0"/>
              <a:t>Accident Reports</a:t>
            </a:r>
          </a:p>
          <a:p>
            <a:r>
              <a:rPr lang="en-US" dirty="0"/>
              <a:t>Cumulative Health Card or Record</a:t>
            </a:r>
          </a:p>
          <a:p>
            <a:r>
              <a:rPr lang="en-US" dirty="0"/>
              <a:t>Health Screening Documentation</a:t>
            </a:r>
          </a:p>
          <a:p>
            <a:r>
              <a:rPr lang="en-US" dirty="0"/>
              <a:t>Reports to Enforcement Agencies</a:t>
            </a:r>
          </a:p>
          <a:p>
            <a:r>
              <a:rPr lang="en-US" dirty="0"/>
              <a:t>Discipline Records</a:t>
            </a:r>
          </a:p>
          <a:p>
            <a:endParaRPr lang="en-US" dirty="0"/>
          </a:p>
          <a:p>
            <a:endParaRPr lang="en-US" dirty="0"/>
          </a:p>
          <a:p>
            <a:endParaRPr lang="en-US" dirty="0"/>
          </a:p>
        </p:txBody>
      </p:sp>
      <p:sp>
        <p:nvSpPr>
          <p:cNvPr id="4" name="Slide Number Placeholder 3">
            <a:extLst>
              <a:ext uri="{FF2B5EF4-FFF2-40B4-BE49-F238E27FC236}">
                <a16:creationId xmlns:a16="http://schemas.microsoft.com/office/drawing/2014/main" id="{266B6805-DCB1-4ABA-8271-A873731B09CB}"/>
              </a:ext>
            </a:extLst>
          </p:cNvPr>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D57F1E4F-1CFF-5643-939E-02111984F565}" type="slidenum">
              <a:rPr kumimoji="0" lang="en-US" sz="2800" b="0" i="0" u="none" strike="noStrike" kern="1200" cap="none" spc="0" normalizeH="0" baseline="0" noProof="0" smtClean="0">
                <a:ln>
                  <a:noFill/>
                </a:ln>
                <a:solidFill>
                  <a:prstClr val="white">
                    <a:tint val="75000"/>
                  </a:prstClr>
                </a:solidFill>
                <a:effectLst/>
                <a:uLnTx/>
                <a:uFillTx/>
                <a:latin typeface="Century Gothic" panose="020B0502020202020204"/>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11</a:t>
            </a:fld>
            <a:endParaRPr kumimoji="0" lang="en-US" sz="2800" b="0" i="0" u="none" strike="noStrike" kern="1200" cap="none" spc="0" normalizeH="0" baseline="0" noProof="0" dirty="0">
              <a:ln>
                <a:noFill/>
              </a:ln>
              <a:solidFill>
                <a:prstClr val="white">
                  <a:tint val="75000"/>
                </a:prstClr>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3643938261"/>
      </p:ext>
    </p:extLst>
  </p:cSld>
  <p:clrMapOvr>
    <a:masterClrMapping/>
  </p:clrMapOvr>
  <mc:AlternateContent xmlns:mc="http://schemas.openxmlformats.org/markup-compatibility/2006" xmlns:p14="http://schemas.microsoft.com/office/powerpoint/2010/main">
    <mc:Choice Requires="p14">
      <p:transition spd="slow" p14:dur="3400" advClick="0">
        <p14:reveal/>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additive="base">
                                        <p:cTn id="4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3">
                                            <p:txEl>
                                              <p:pRg st="7" end="7"/>
                                            </p:txEl>
                                          </p:spTgt>
                                        </p:tgtEl>
                                        <p:attrNameLst>
                                          <p:attrName>style.visibility</p:attrName>
                                        </p:attrNameLst>
                                      </p:cBhvr>
                                      <p:to>
                                        <p:strVal val="visible"/>
                                      </p:to>
                                    </p:set>
                                    <p:anim calcmode="lin" valueType="num">
                                      <p:cBhvr additive="base">
                                        <p:cTn id="49"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3">
                                            <p:txEl>
                                              <p:pRg st="8" end="8"/>
                                            </p:txEl>
                                          </p:spTgt>
                                        </p:tgtEl>
                                        <p:attrNameLst>
                                          <p:attrName>style.visibility</p:attrName>
                                        </p:attrNameLst>
                                      </p:cBhvr>
                                      <p:to>
                                        <p:strVal val="visible"/>
                                      </p:to>
                                    </p:set>
                                    <p:anim calcmode="lin" valueType="num">
                                      <p:cBhvr additive="base">
                                        <p:cTn id="55"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3">
                                            <p:txEl>
                                              <p:pRg st="9" end="9"/>
                                            </p:txEl>
                                          </p:spTgt>
                                        </p:tgtEl>
                                        <p:attrNameLst>
                                          <p:attrName>style.visibility</p:attrName>
                                        </p:attrNameLst>
                                      </p:cBhvr>
                                      <p:to>
                                        <p:strVal val="visible"/>
                                      </p:to>
                                    </p:set>
                                    <p:anim calcmode="lin" valueType="num">
                                      <p:cBhvr additive="base">
                                        <p:cTn id="61"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nodeType="clickEffect">
                                  <p:stCondLst>
                                    <p:cond delay="0"/>
                                  </p:stCondLst>
                                  <p:childTnLst>
                                    <p:set>
                                      <p:cBhvr>
                                        <p:cTn id="66" dur="1" fill="hold">
                                          <p:stCondLst>
                                            <p:cond delay="0"/>
                                          </p:stCondLst>
                                        </p:cTn>
                                        <p:tgtEl>
                                          <p:spTgt spid="3">
                                            <p:txEl>
                                              <p:pRg st="10" end="10"/>
                                            </p:txEl>
                                          </p:spTgt>
                                        </p:tgtEl>
                                        <p:attrNameLst>
                                          <p:attrName>style.visibility</p:attrName>
                                        </p:attrNameLst>
                                      </p:cBhvr>
                                      <p:to>
                                        <p:strVal val="visible"/>
                                      </p:to>
                                    </p:set>
                                    <p:anim calcmode="lin" valueType="num">
                                      <p:cBhvr additive="base">
                                        <p:cTn id="67"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3">
                                            <p:txEl>
                                              <p:pRg st="10" end="1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639001-1EAA-4B92-BC77-9B9A9A8F3D35}"/>
              </a:ext>
            </a:extLst>
          </p:cNvPr>
          <p:cNvSpPr>
            <a:spLocks noGrp="1"/>
          </p:cNvSpPr>
          <p:nvPr>
            <p:ph type="title"/>
          </p:nvPr>
        </p:nvSpPr>
        <p:spPr/>
        <p:txBody>
          <a:bodyPr/>
          <a:lstStyle/>
          <a:p>
            <a:r>
              <a:rPr lang="en-US" sz="3500" dirty="0"/>
              <a:t>Common Records Cont.</a:t>
            </a:r>
          </a:p>
        </p:txBody>
      </p:sp>
      <p:sp>
        <p:nvSpPr>
          <p:cNvPr id="3" name="Content Placeholder 2">
            <a:extLst>
              <a:ext uri="{FF2B5EF4-FFF2-40B4-BE49-F238E27FC236}">
                <a16:creationId xmlns:a16="http://schemas.microsoft.com/office/drawing/2014/main" id="{CF741EDD-0AF3-4CDD-A210-912F868A5CDB}"/>
              </a:ext>
            </a:extLst>
          </p:cNvPr>
          <p:cNvSpPr>
            <a:spLocks noGrp="1"/>
          </p:cNvSpPr>
          <p:nvPr>
            <p:ph idx="1"/>
          </p:nvPr>
        </p:nvSpPr>
        <p:spPr>
          <a:xfrm>
            <a:off x="1069848" y="1261872"/>
            <a:ext cx="8980986" cy="5522976"/>
          </a:xfrm>
        </p:spPr>
        <p:txBody>
          <a:bodyPr>
            <a:normAutofit fontScale="92500" lnSpcReduction="20000"/>
          </a:bodyPr>
          <a:lstStyle/>
          <a:p>
            <a:r>
              <a:rPr lang="en-US" dirty="0"/>
              <a:t>Curriculum Planning Documentation</a:t>
            </a:r>
          </a:p>
          <a:p>
            <a:r>
              <a:rPr lang="en-US" dirty="0"/>
              <a:t>District and Campus Improvement Plan Documentation</a:t>
            </a:r>
          </a:p>
          <a:p>
            <a:r>
              <a:rPr lang="en-US" dirty="0"/>
              <a:t>Daily Food Service Records</a:t>
            </a:r>
          </a:p>
          <a:p>
            <a:r>
              <a:rPr lang="en-US" dirty="0"/>
              <a:t>Transportation Records</a:t>
            </a:r>
          </a:p>
          <a:p>
            <a:r>
              <a:rPr lang="en-US" dirty="0"/>
              <a:t>Performance Appraisal Records</a:t>
            </a:r>
          </a:p>
          <a:p>
            <a:r>
              <a:rPr lang="en-US" dirty="0"/>
              <a:t>Visitor Logs</a:t>
            </a:r>
          </a:p>
          <a:p>
            <a:r>
              <a:rPr lang="en-US" dirty="0"/>
              <a:t>Magnet Applications</a:t>
            </a:r>
          </a:p>
          <a:p>
            <a:r>
              <a:rPr lang="en-US" dirty="0"/>
              <a:t>Parent Permission</a:t>
            </a:r>
          </a:p>
          <a:p>
            <a:r>
              <a:rPr lang="en-US" dirty="0"/>
              <a:t>Time Sheets</a:t>
            </a:r>
          </a:p>
          <a:p>
            <a:r>
              <a:rPr lang="en-US" dirty="0"/>
              <a:t>Purchase Orders</a:t>
            </a:r>
          </a:p>
          <a:p>
            <a:r>
              <a:rPr lang="en-US" dirty="0"/>
              <a:t>Budget Documentation</a:t>
            </a:r>
          </a:p>
          <a:p>
            <a:r>
              <a:rPr lang="en-US" dirty="0"/>
              <a:t>Discretionary Receipts &amp;Deposits </a:t>
            </a:r>
          </a:p>
          <a:p>
            <a:r>
              <a:rPr lang="en-US" dirty="0"/>
              <a:t>Requisitions</a:t>
            </a:r>
          </a:p>
          <a:p>
            <a:r>
              <a:rPr lang="en-US" dirty="0"/>
              <a:t>Payroll</a:t>
            </a:r>
          </a:p>
          <a:p>
            <a:r>
              <a:rPr lang="en-US" dirty="0"/>
              <a:t>Service Request/Work Orders</a:t>
            </a:r>
          </a:p>
          <a:p>
            <a:endParaRPr lang="en-US" dirty="0"/>
          </a:p>
        </p:txBody>
      </p:sp>
      <p:sp>
        <p:nvSpPr>
          <p:cNvPr id="4" name="Slide Number Placeholder 3">
            <a:extLst>
              <a:ext uri="{FF2B5EF4-FFF2-40B4-BE49-F238E27FC236}">
                <a16:creationId xmlns:a16="http://schemas.microsoft.com/office/drawing/2014/main" id="{095F9ADF-E08A-4B62-B667-C82C2BF3677B}"/>
              </a:ext>
            </a:extLst>
          </p:cNvPr>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D57F1E4F-1CFF-5643-939E-02111984F565}" type="slidenum">
              <a:rPr kumimoji="0" lang="en-US" sz="2800" b="0" i="0" u="none" strike="noStrike" kern="1200" cap="none" spc="0" normalizeH="0" baseline="0" noProof="0" smtClean="0">
                <a:ln>
                  <a:noFill/>
                </a:ln>
                <a:solidFill>
                  <a:prstClr val="white">
                    <a:tint val="75000"/>
                  </a:prstClr>
                </a:solidFill>
                <a:effectLst/>
                <a:uLnTx/>
                <a:uFillTx/>
                <a:latin typeface="Century Gothic" panose="020B0502020202020204"/>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12</a:t>
            </a:fld>
            <a:endParaRPr kumimoji="0" lang="en-US" sz="2800" b="0" i="0" u="none" strike="noStrike" kern="1200" cap="none" spc="0" normalizeH="0" baseline="0" noProof="0" dirty="0">
              <a:ln>
                <a:noFill/>
              </a:ln>
              <a:solidFill>
                <a:prstClr val="white">
                  <a:tint val="75000"/>
                </a:prstClr>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3539623709"/>
      </p:ext>
    </p:extLst>
  </p:cSld>
  <p:clrMapOvr>
    <a:masterClrMapping/>
  </p:clrMapOvr>
  <mc:AlternateContent xmlns:mc="http://schemas.openxmlformats.org/markup-compatibility/2006" xmlns:p14="http://schemas.microsoft.com/office/powerpoint/2010/main">
    <mc:Choice Requires="p14">
      <p:transition spd="slow" p14:dur="3400" advClick="0">
        <p14:reveal/>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additive="base">
                                        <p:cTn id="4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3">
                                            <p:txEl>
                                              <p:pRg st="7" end="7"/>
                                            </p:txEl>
                                          </p:spTgt>
                                        </p:tgtEl>
                                        <p:attrNameLst>
                                          <p:attrName>style.visibility</p:attrName>
                                        </p:attrNameLst>
                                      </p:cBhvr>
                                      <p:to>
                                        <p:strVal val="visible"/>
                                      </p:to>
                                    </p:set>
                                    <p:anim calcmode="lin" valueType="num">
                                      <p:cBhvr additive="base">
                                        <p:cTn id="49"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3">
                                            <p:txEl>
                                              <p:pRg st="8" end="8"/>
                                            </p:txEl>
                                          </p:spTgt>
                                        </p:tgtEl>
                                        <p:attrNameLst>
                                          <p:attrName>style.visibility</p:attrName>
                                        </p:attrNameLst>
                                      </p:cBhvr>
                                      <p:to>
                                        <p:strVal val="visible"/>
                                      </p:to>
                                    </p:set>
                                    <p:anim calcmode="lin" valueType="num">
                                      <p:cBhvr additive="base">
                                        <p:cTn id="55"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3">
                                            <p:txEl>
                                              <p:pRg st="9" end="9"/>
                                            </p:txEl>
                                          </p:spTgt>
                                        </p:tgtEl>
                                        <p:attrNameLst>
                                          <p:attrName>style.visibility</p:attrName>
                                        </p:attrNameLst>
                                      </p:cBhvr>
                                      <p:to>
                                        <p:strVal val="visible"/>
                                      </p:to>
                                    </p:set>
                                    <p:anim calcmode="lin" valueType="num">
                                      <p:cBhvr additive="base">
                                        <p:cTn id="61"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nodeType="clickEffect">
                                  <p:stCondLst>
                                    <p:cond delay="0"/>
                                  </p:stCondLst>
                                  <p:childTnLst>
                                    <p:set>
                                      <p:cBhvr>
                                        <p:cTn id="66" dur="1" fill="hold">
                                          <p:stCondLst>
                                            <p:cond delay="0"/>
                                          </p:stCondLst>
                                        </p:cTn>
                                        <p:tgtEl>
                                          <p:spTgt spid="3">
                                            <p:txEl>
                                              <p:pRg st="10" end="10"/>
                                            </p:txEl>
                                          </p:spTgt>
                                        </p:tgtEl>
                                        <p:attrNameLst>
                                          <p:attrName>style.visibility</p:attrName>
                                        </p:attrNameLst>
                                      </p:cBhvr>
                                      <p:to>
                                        <p:strVal val="visible"/>
                                      </p:to>
                                    </p:set>
                                    <p:anim calcmode="lin" valueType="num">
                                      <p:cBhvr additive="base">
                                        <p:cTn id="67"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3">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nodeType="clickEffect">
                                  <p:stCondLst>
                                    <p:cond delay="0"/>
                                  </p:stCondLst>
                                  <p:childTnLst>
                                    <p:set>
                                      <p:cBhvr>
                                        <p:cTn id="72" dur="1" fill="hold">
                                          <p:stCondLst>
                                            <p:cond delay="0"/>
                                          </p:stCondLst>
                                        </p:cTn>
                                        <p:tgtEl>
                                          <p:spTgt spid="3">
                                            <p:txEl>
                                              <p:pRg st="11" end="11"/>
                                            </p:txEl>
                                          </p:spTgt>
                                        </p:tgtEl>
                                        <p:attrNameLst>
                                          <p:attrName>style.visibility</p:attrName>
                                        </p:attrNameLst>
                                      </p:cBhvr>
                                      <p:to>
                                        <p:strVal val="visible"/>
                                      </p:to>
                                    </p:set>
                                    <p:anim calcmode="lin" valueType="num">
                                      <p:cBhvr additive="base">
                                        <p:cTn id="73" dur="500" fill="hold"/>
                                        <p:tgtEl>
                                          <p:spTgt spid="3">
                                            <p:txEl>
                                              <p:pRg st="11" end="11"/>
                                            </p:txEl>
                                          </p:spTgt>
                                        </p:tgtEl>
                                        <p:attrNameLst>
                                          <p:attrName>ppt_x</p:attrName>
                                        </p:attrNameLst>
                                      </p:cBhvr>
                                      <p:tavLst>
                                        <p:tav tm="0">
                                          <p:val>
                                            <p:strVal val="#ppt_x"/>
                                          </p:val>
                                        </p:tav>
                                        <p:tav tm="100000">
                                          <p:val>
                                            <p:strVal val="#ppt_x"/>
                                          </p:val>
                                        </p:tav>
                                      </p:tavLst>
                                    </p:anim>
                                    <p:anim calcmode="lin" valueType="num">
                                      <p:cBhvr additive="base">
                                        <p:cTn id="74" dur="500" fill="hold"/>
                                        <p:tgtEl>
                                          <p:spTgt spid="3">
                                            <p:txEl>
                                              <p:pRg st="11" end="11"/>
                                            </p:txEl>
                                          </p:spTgt>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nodeType="clickEffect">
                                  <p:stCondLst>
                                    <p:cond delay="0"/>
                                  </p:stCondLst>
                                  <p:childTnLst>
                                    <p:set>
                                      <p:cBhvr>
                                        <p:cTn id="78" dur="1" fill="hold">
                                          <p:stCondLst>
                                            <p:cond delay="0"/>
                                          </p:stCondLst>
                                        </p:cTn>
                                        <p:tgtEl>
                                          <p:spTgt spid="3">
                                            <p:txEl>
                                              <p:pRg st="12" end="12"/>
                                            </p:txEl>
                                          </p:spTgt>
                                        </p:tgtEl>
                                        <p:attrNameLst>
                                          <p:attrName>style.visibility</p:attrName>
                                        </p:attrNameLst>
                                      </p:cBhvr>
                                      <p:to>
                                        <p:strVal val="visible"/>
                                      </p:to>
                                    </p:set>
                                    <p:anim calcmode="lin" valueType="num">
                                      <p:cBhvr additive="base">
                                        <p:cTn id="79" dur="500" fill="hold"/>
                                        <p:tgtEl>
                                          <p:spTgt spid="3">
                                            <p:txEl>
                                              <p:pRg st="12" end="12"/>
                                            </p:txEl>
                                          </p:spTgt>
                                        </p:tgtEl>
                                        <p:attrNameLst>
                                          <p:attrName>ppt_x</p:attrName>
                                        </p:attrNameLst>
                                      </p:cBhvr>
                                      <p:tavLst>
                                        <p:tav tm="0">
                                          <p:val>
                                            <p:strVal val="#ppt_x"/>
                                          </p:val>
                                        </p:tav>
                                        <p:tav tm="100000">
                                          <p:val>
                                            <p:strVal val="#ppt_x"/>
                                          </p:val>
                                        </p:tav>
                                      </p:tavLst>
                                    </p:anim>
                                    <p:anim calcmode="lin" valueType="num">
                                      <p:cBhvr additive="base">
                                        <p:cTn id="80" dur="500" fill="hold"/>
                                        <p:tgtEl>
                                          <p:spTgt spid="3">
                                            <p:txEl>
                                              <p:pRg st="12" end="12"/>
                                            </p:txEl>
                                          </p:spTgt>
                                        </p:tgtEl>
                                        <p:attrNameLst>
                                          <p:attrName>ppt_y</p:attrName>
                                        </p:attrNameLst>
                                      </p:cBhvr>
                                      <p:tavLst>
                                        <p:tav tm="0">
                                          <p:val>
                                            <p:strVal val="1+#ppt_h/2"/>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 presetClass="entr" presetSubtype="4" fill="hold" nodeType="clickEffect">
                                  <p:stCondLst>
                                    <p:cond delay="0"/>
                                  </p:stCondLst>
                                  <p:childTnLst>
                                    <p:set>
                                      <p:cBhvr>
                                        <p:cTn id="84" dur="1" fill="hold">
                                          <p:stCondLst>
                                            <p:cond delay="0"/>
                                          </p:stCondLst>
                                        </p:cTn>
                                        <p:tgtEl>
                                          <p:spTgt spid="3">
                                            <p:txEl>
                                              <p:pRg st="13" end="13"/>
                                            </p:txEl>
                                          </p:spTgt>
                                        </p:tgtEl>
                                        <p:attrNameLst>
                                          <p:attrName>style.visibility</p:attrName>
                                        </p:attrNameLst>
                                      </p:cBhvr>
                                      <p:to>
                                        <p:strVal val="visible"/>
                                      </p:to>
                                    </p:set>
                                    <p:anim calcmode="lin" valueType="num">
                                      <p:cBhvr additive="base">
                                        <p:cTn id="85" dur="500" fill="hold"/>
                                        <p:tgtEl>
                                          <p:spTgt spid="3">
                                            <p:txEl>
                                              <p:pRg st="13" end="13"/>
                                            </p:txEl>
                                          </p:spTgt>
                                        </p:tgtEl>
                                        <p:attrNameLst>
                                          <p:attrName>ppt_x</p:attrName>
                                        </p:attrNameLst>
                                      </p:cBhvr>
                                      <p:tavLst>
                                        <p:tav tm="0">
                                          <p:val>
                                            <p:strVal val="#ppt_x"/>
                                          </p:val>
                                        </p:tav>
                                        <p:tav tm="100000">
                                          <p:val>
                                            <p:strVal val="#ppt_x"/>
                                          </p:val>
                                        </p:tav>
                                      </p:tavLst>
                                    </p:anim>
                                    <p:anim calcmode="lin" valueType="num">
                                      <p:cBhvr additive="base">
                                        <p:cTn id="86" dur="500" fill="hold"/>
                                        <p:tgtEl>
                                          <p:spTgt spid="3">
                                            <p:txEl>
                                              <p:pRg st="13" end="13"/>
                                            </p:txEl>
                                          </p:spTgt>
                                        </p:tgtEl>
                                        <p:attrNameLst>
                                          <p:attrName>ppt_y</p:attrName>
                                        </p:attrNameLst>
                                      </p:cBhvr>
                                      <p:tavLst>
                                        <p:tav tm="0">
                                          <p:val>
                                            <p:strVal val="1+#ppt_h/2"/>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2" presetClass="entr" presetSubtype="4" fill="hold" nodeType="clickEffect">
                                  <p:stCondLst>
                                    <p:cond delay="0"/>
                                  </p:stCondLst>
                                  <p:childTnLst>
                                    <p:set>
                                      <p:cBhvr>
                                        <p:cTn id="90" dur="1" fill="hold">
                                          <p:stCondLst>
                                            <p:cond delay="0"/>
                                          </p:stCondLst>
                                        </p:cTn>
                                        <p:tgtEl>
                                          <p:spTgt spid="3">
                                            <p:txEl>
                                              <p:pRg st="14" end="14"/>
                                            </p:txEl>
                                          </p:spTgt>
                                        </p:tgtEl>
                                        <p:attrNameLst>
                                          <p:attrName>style.visibility</p:attrName>
                                        </p:attrNameLst>
                                      </p:cBhvr>
                                      <p:to>
                                        <p:strVal val="visible"/>
                                      </p:to>
                                    </p:set>
                                    <p:anim calcmode="lin" valueType="num">
                                      <p:cBhvr additive="base">
                                        <p:cTn id="91" dur="500" fill="hold"/>
                                        <p:tgtEl>
                                          <p:spTgt spid="3">
                                            <p:txEl>
                                              <p:pRg st="14" end="14"/>
                                            </p:txEl>
                                          </p:spTgt>
                                        </p:tgtEl>
                                        <p:attrNameLst>
                                          <p:attrName>ppt_x</p:attrName>
                                        </p:attrNameLst>
                                      </p:cBhvr>
                                      <p:tavLst>
                                        <p:tav tm="0">
                                          <p:val>
                                            <p:strVal val="#ppt_x"/>
                                          </p:val>
                                        </p:tav>
                                        <p:tav tm="100000">
                                          <p:val>
                                            <p:strVal val="#ppt_x"/>
                                          </p:val>
                                        </p:tav>
                                      </p:tavLst>
                                    </p:anim>
                                    <p:anim calcmode="lin" valueType="num">
                                      <p:cBhvr additive="base">
                                        <p:cTn id="92" dur="500" fill="hold"/>
                                        <p:tgtEl>
                                          <p:spTgt spid="3">
                                            <p:txEl>
                                              <p:pRg st="14" end="1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CEC3C0-9030-42BC-8DC7-F4F8710BBECE}"/>
              </a:ext>
            </a:extLst>
          </p:cNvPr>
          <p:cNvSpPr>
            <a:spLocks noGrp="1"/>
          </p:cNvSpPr>
          <p:nvPr>
            <p:ph type="title"/>
          </p:nvPr>
        </p:nvSpPr>
        <p:spPr/>
        <p:txBody>
          <a:bodyPr/>
          <a:lstStyle/>
          <a:p>
            <a:r>
              <a:rPr lang="en-US" dirty="0"/>
              <a:t>Common Records Cont.</a:t>
            </a:r>
          </a:p>
        </p:txBody>
      </p:sp>
      <p:sp>
        <p:nvSpPr>
          <p:cNvPr id="3" name="Content Placeholder 2">
            <a:extLst>
              <a:ext uri="{FF2B5EF4-FFF2-40B4-BE49-F238E27FC236}">
                <a16:creationId xmlns:a16="http://schemas.microsoft.com/office/drawing/2014/main" id="{B9E719AF-B5B5-4E41-A5A7-1A3229582C7C}"/>
              </a:ext>
            </a:extLst>
          </p:cNvPr>
          <p:cNvSpPr>
            <a:spLocks noGrp="1"/>
          </p:cNvSpPr>
          <p:nvPr>
            <p:ph idx="1"/>
          </p:nvPr>
        </p:nvSpPr>
        <p:spPr>
          <a:xfrm>
            <a:off x="960120" y="1371600"/>
            <a:ext cx="9089733" cy="4876799"/>
          </a:xfrm>
        </p:spPr>
        <p:txBody>
          <a:bodyPr/>
          <a:lstStyle/>
          <a:p>
            <a:r>
              <a:rPr lang="en-US" dirty="0"/>
              <a:t>Requisitions</a:t>
            </a:r>
          </a:p>
          <a:p>
            <a:r>
              <a:rPr lang="en-US" dirty="0"/>
              <a:t>Payroll</a:t>
            </a:r>
          </a:p>
          <a:p>
            <a:r>
              <a:rPr lang="en-US" dirty="0"/>
              <a:t>Service Request/Work Orders</a:t>
            </a:r>
          </a:p>
          <a:p>
            <a:r>
              <a:rPr lang="en-US" dirty="0"/>
              <a:t>Workers Compensation </a:t>
            </a:r>
          </a:p>
          <a:p>
            <a:r>
              <a:rPr lang="en-US" dirty="0"/>
              <a:t>Leave Records (FMLA)</a:t>
            </a:r>
          </a:p>
          <a:p>
            <a:r>
              <a:rPr lang="en-US" dirty="0"/>
              <a:t>Unemployment Claims</a:t>
            </a:r>
          </a:p>
          <a:p>
            <a:r>
              <a:rPr lang="en-US" dirty="0"/>
              <a:t>Drug Testing, DOT pre-employment and DOT random</a:t>
            </a:r>
          </a:p>
          <a:p>
            <a:endParaRPr lang="en-US" dirty="0"/>
          </a:p>
        </p:txBody>
      </p:sp>
      <p:sp>
        <p:nvSpPr>
          <p:cNvPr id="4" name="Slide Number Placeholder 3">
            <a:extLst>
              <a:ext uri="{FF2B5EF4-FFF2-40B4-BE49-F238E27FC236}">
                <a16:creationId xmlns:a16="http://schemas.microsoft.com/office/drawing/2014/main" id="{C1958EB2-6559-4181-BCA4-D331AAD3DC5F}"/>
              </a:ext>
            </a:extLst>
          </p:cNvPr>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D57F1E4F-1CFF-5643-939E-02111984F565}" type="slidenum">
              <a:rPr kumimoji="0" lang="en-US" sz="2800" b="0" i="0" u="none" strike="noStrike" kern="1200" cap="none" spc="0" normalizeH="0" baseline="0" noProof="0" smtClean="0">
                <a:ln>
                  <a:noFill/>
                </a:ln>
                <a:solidFill>
                  <a:prstClr val="white">
                    <a:tint val="75000"/>
                  </a:prstClr>
                </a:solidFill>
                <a:effectLst/>
                <a:uLnTx/>
                <a:uFillTx/>
                <a:latin typeface="Century Gothic" panose="020B0502020202020204"/>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13</a:t>
            </a:fld>
            <a:endParaRPr kumimoji="0" lang="en-US" sz="2800" b="0" i="0" u="none" strike="noStrike" kern="1200" cap="none" spc="0" normalizeH="0" baseline="0" noProof="0" dirty="0">
              <a:ln>
                <a:noFill/>
              </a:ln>
              <a:solidFill>
                <a:prstClr val="white">
                  <a:tint val="75000"/>
                </a:prstClr>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1809407960"/>
      </p:ext>
    </p:extLst>
  </p:cSld>
  <p:clrMapOvr>
    <a:masterClrMapping/>
  </p:clrMapOvr>
  <mc:AlternateContent xmlns:mc="http://schemas.openxmlformats.org/markup-compatibility/2006" xmlns:p14="http://schemas.microsoft.com/office/powerpoint/2010/main">
    <mc:Choice Requires="p14">
      <p:transition spd="slow" p14:dur="3400" advClick="0">
        <p14:reveal/>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additive="base">
                                        <p:cTn id="4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3BDC200-823A-4496-8995-8DFCD3E987A4}"/>
              </a:ext>
            </a:extLst>
          </p:cNvPr>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D57F1E4F-1CFF-5643-939E-02111984F565}" type="slidenum">
              <a:rPr kumimoji="0" lang="en-US" sz="2800" b="0" i="0" u="none" strike="noStrike" kern="1200" cap="none" spc="0" normalizeH="0" baseline="0" noProof="0" smtClean="0">
                <a:ln>
                  <a:noFill/>
                </a:ln>
                <a:solidFill>
                  <a:prstClr val="white">
                    <a:tint val="75000"/>
                  </a:prstClr>
                </a:solidFill>
                <a:effectLst/>
                <a:uLnTx/>
                <a:uFillTx/>
                <a:latin typeface="Century Gothic" panose="020B0502020202020204"/>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14</a:t>
            </a:fld>
            <a:endParaRPr kumimoji="0" lang="en-US" sz="2800" b="0" i="0" u="none" strike="noStrike" kern="1200" cap="none" spc="0" normalizeH="0" baseline="0" noProof="0" dirty="0">
              <a:ln>
                <a:noFill/>
              </a:ln>
              <a:solidFill>
                <a:prstClr val="white">
                  <a:tint val="75000"/>
                </a:prstClr>
              </a:solidFill>
              <a:effectLst/>
              <a:uLnTx/>
              <a:uFillTx/>
              <a:latin typeface="Century Gothic" panose="020B0502020202020204"/>
              <a:ea typeface="+mn-ea"/>
              <a:cs typeface="+mn-cs"/>
            </a:endParaRPr>
          </a:p>
        </p:txBody>
      </p:sp>
      <p:sp>
        <p:nvSpPr>
          <p:cNvPr id="4" name="TextBox 3">
            <a:extLst>
              <a:ext uri="{FF2B5EF4-FFF2-40B4-BE49-F238E27FC236}">
                <a16:creationId xmlns:a16="http://schemas.microsoft.com/office/drawing/2014/main" id="{2BF0C6E0-C004-4B33-9FE8-ADE1B788F86F}"/>
              </a:ext>
            </a:extLst>
          </p:cNvPr>
          <p:cNvSpPr txBox="1"/>
          <p:nvPr/>
        </p:nvSpPr>
        <p:spPr>
          <a:xfrm>
            <a:off x="402336" y="3059668"/>
            <a:ext cx="11329416" cy="70788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Century Gothic" panose="020B0502020202020204"/>
                <a:ea typeface="+mn-ea"/>
                <a:cs typeface="+mn-cs"/>
              </a:rPr>
              <a:t>Navigating TSLAC</a:t>
            </a:r>
          </a:p>
        </p:txBody>
      </p:sp>
    </p:spTree>
    <p:extLst>
      <p:ext uri="{BB962C8B-B14F-4D97-AF65-F5344CB8AC3E}">
        <p14:creationId xmlns:p14="http://schemas.microsoft.com/office/powerpoint/2010/main" val="423571651"/>
      </p:ext>
    </p:extLst>
  </p:cSld>
  <p:clrMapOvr>
    <a:masterClrMapping/>
  </p:clrMapOvr>
  <mc:AlternateContent xmlns:mc="http://schemas.openxmlformats.org/markup-compatibility/2006" xmlns:p14="http://schemas.microsoft.com/office/powerpoint/2010/main">
    <mc:Choice Requires="p14">
      <p:transition spd="slow" p14:dur="3400" advClick="0">
        <p14:reveal/>
      </p:transition>
    </mc:Choice>
    <mc:Fallback xmlns="">
      <p:transition spd="slow" advClick="0">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1"/>
          <p:cNvSpPr txBox="1"/>
          <p:nvPr/>
        </p:nvSpPr>
        <p:spPr>
          <a:xfrm>
            <a:off x="4748556" y="840185"/>
            <a:ext cx="6695111" cy="333425"/>
          </a:xfrm>
          <a:prstGeom prst="rect">
            <a:avLst/>
          </a:prstGeom>
        </p:spPr>
        <p:txBody>
          <a:bodyPr wrap="square" lIns="0" tIns="0" rIns="0" bIns="0" rtlCol="0" anchor="t">
            <a:spAutoFit/>
          </a:bodyPr>
          <a:lstStyle/>
          <a:p>
            <a:pPr marL="0" marR="0" lvl="0" indent="0" algn="ctr" defTabSz="457200" rtl="0" eaLnBrk="1" fontAlgn="auto" latinLnBrk="0" hangingPunct="1">
              <a:lnSpc>
                <a:spcPts val="2614"/>
              </a:lnSpc>
              <a:spcBef>
                <a:spcPts val="0"/>
              </a:spcBef>
              <a:spcAft>
                <a:spcPts val="0"/>
              </a:spcAft>
              <a:buClrTx/>
              <a:buSzTx/>
              <a:buFontTx/>
              <a:buNone/>
              <a:tabLst/>
              <a:defRPr/>
            </a:pPr>
            <a:endParaRPr kumimoji="0" lang="en-US" sz="2500" b="1" i="0" u="none" strike="noStrike" kern="1200" cap="none" spc="0" normalizeH="0" baseline="0" noProof="0" dirty="0">
              <a:ln>
                <a:noFill/>
              </a:ln>
              <a:solidFill>
                <a:srgbClr val="FF9933"/>
              </a:solidFill>
              <a:effectLst/>
              <a:uLnTx/>
              <a:uFillTx/>
              <a:latin typeface="Lucida Sans"/>
              <a:ea typeface="+mn-ea"/>
              <a:cs typeface="+mn-cs"/>
            </a:endParaRPr>
          </a:p>
        </p:txBody>
      </p:sp>
      <p:sp>
        <p:nvSpPr>
          <p:cNvPr id="13" name="Slide Number Placeholder 12"/>
          <p:cNvSpPr>
            <a:spLocks noGrp="1"/>
          </p:cNvSpPr>
          <p:nvPr>
            <p:ph type="sldNum" sz="quarter" idx="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2800" b="0" i="0" u="none" strike="noStrike" kern="1200" cap="none" spc="0" normalizeH="0" baseline="0" noProof="0" smtClean="0">
                <a:ln>
                  <a:noFill/>
                </a:ln>
                <a:solidFill>
                  <a:prstClr val="white">
                    <a:tint val="75000"/>
                  </a:prstClr>
                </a:solidFill>
                <a:effectLst/>
                <a:uLnTx/>
                <a:uFillTx/>
                <a:latin typeface="Century Gothic" panose="020B0502020202020204"/>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15</a:t>
            </a:fld>
            <a:endParaRPr kumimoji="0" lang="en-US" sz="2800" b="0" i="0" u="none" strike="noStrike" kern="1200" cap="none" spc="0" normalizeH="0" baseline="0" noProof="0" dirty="0">
              <a:ln>
                <a:noFill/>
              </a:ln>
              <a:solidFill>
                <a:prstClr val="white">
                  <a:tint val="75000"/>
                </a:prstClr>
              </a:solidFill>
              <a:effectLst/>
              <a:uLnTx/>
              <a:uFillTx/>
              <a:latin typeface="Century Gothic" panose="020B0502020202020204"/>
              <a:ea typeface="+mn-ea"/>
              <a:cs typeface="+mn-cs"/>
            </a:endParaRPr>
          </a:p>
        </p:txBody>
      </p:sp>
      <p:sp>
        <p:nvSpPr>
          <p:cNvPr id="17" name="TextBox 16">
            <a:extLst>
              <a:ext uri="{FF2B5EF4-FFF2-40B4-BE49-F238E27FC236}">
                <a16:creationId xmlns:a16="http://schemas.microsoft.com/office/drawing/2014/main" id="{494DCF13-7FBB-4F5E-A807-76CF0FCDF7FD}"/>
              </a:ext>
            </a:extLst>
          </p:cNvPr>
          <p:cNvSpPr txBox="1"/>
          <p:nvPr/>
        </p:nvSpPr>
        <p:spPr>
          <a:xfrm>
            <a:off x="2286000" y="375520"/>
            <a:ext cx="6953495" cy="707886"/>
          </a:xfrm>
          <a:prstGeom prst="rect">
            <a:avLst/>
          </a:prstGeom>
          <a:noFill/>
        </p:spPr>
        <p:txBody>
          <a:bodyPr wrap="square" numCol="1"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Century Gothic" panose="020B0502020202020204"/>
                <a:ea typeface="+mn-ea"/>
                <a:cs typeface="Times New Roman" panose="02020603050405020304" pitchFamily="18" charset="0"/>
              </a:rPr>
              <a:t>Common Retention Codes</a:t>
            </a:r>
          </a:p>
        </p:txBody>
      </p:sp>
      <p:grpSp>
        <p:nvGrpSpPr>
          <p:cNvPr id="19" name="Group 18">
            <a:extLst>
              <a:ext uri="{FF2B5EF4-FFF2-40B4-BE49-F238E27FC236}">
                <a16:creationId xmlns:a16="http://schemas.microsoft.com/office/drawing/2014/main" id="{0B0E4B2F-264D-47FC-9C40-A2376E807C75}"/>
              </a:ext>
            </a:extLst>
          </p:cNvPr>
          <p:cNvGrpSpPr/>
          <p:nvPr/>
        </p:nvGrpSpPr>
        <p:grpSpPr>
          <a:xfrm>
            <a:off x="699857" y="1959934"/>
            <a:ext cx="3439111" cy="566717"/>
            <a:chOff x="0" y="595241"/>
            <a:chExt cx="3439111" cy="566717"/>
          </a:xfrm>
          <a:solidFill>
            <a:schemeClr val="accent5">
              <a:lumMod val="75000"/>
            </a:schemeClr>
          </a:solidFill>
        </p:grpSpPr>
        <p:sp>
          <p:nvSpPr>
            <p:cNvPr id="24" name="Rectangle: Rounded Corners 23">
              <a:extLst>
                <a:ext uri="{FF2B5EF4-FFF2-40B4-BE49-F238E27FC236}">
                  <a16:creationId xmlns:a16="http://schemas.microsoft.com/office/drawing/2014/main" id="{D789C9E6-39C5-4E7B-9F69-5221FD69619C}"/>
                </a:ext>
              </a:extLst>
            </p:cNvPr>
            <p:cNvSpPr/>
            <p:nvPr/>
          </p:nvSpPr>
          <p:spPr>
            <a:xfrm>
              <a:off x="0" y="595241"/>
              <a:ext cx="3439111" cy="566717"/>
            </a:xfrm>
            <a:prstGeom prst="roundRect">
              <a:avLst/>
            </a:prstGeom>
            <a:grpFill/>
          </p:spPr>
          <p:style>
            <a:lnRef idx="0">
              <a:schemeClr val="lt1">
                <a:hueOff val="0"/>
                <a:satOff val="0"/>
                <a:lumOff val="0"/>
                <a:alphaOff val="0"/>
              </a:schemeClr>
            </a:lnRef>
            <a:fillRef idx="3">
              <a:schemeClr val="accent4">
                <a:hueOff val="-1021020"/>
                <a:satOff val="9984"/>
                <a:lumOff val="-2969"/>
                <a:alphaOff val="0"/>
              </a:schemeClr>
            </a:fillRef>
            <a:effectRef idx="2">
              <a:schemeClr val="accent4">
                <a:hueOff val="-1021020"/>
                <a:satOff val="9984"/>
                <a:lumOff val="-2969"/>
                <a:alphaOff val="0"/>
              </a:schemeClr>
            </a:effectRef>
            <a:fontRef idx="minor">
              <a:schemeClr val="lt1"/>
            </a:fontRef>
          </p:style>
        </p:sp>
        <p:sp>
          <p:nvSpPr>
            <p:cNvPr id="25" name="Rectangle: Rounded Corners 4">
              <a:extLst>
                <a:ext uri="{FF2B5EF4-FFF2-40B4-BE49-F238E27FC236}">
                  <a16:creationId xmlns:a16="http://schemas.microsoft.com/office/drawing/2014/main" id="{495AAC4B-DA55-4E73-BD54-8FB72B3FE246}"/>
                </a:ext>
              </a:extLst>
            </p:cNvPr>
            <p:cNvSpPr txBox="1"/>
            <p:nvPr/>
          </p:nvSpPr>
          <p:spPr>
            <a:xfrm>
              <a:off x="27665" y="622906"/>
              <a:ext cx="3383781" cy="511387"/>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06680" tIns="53340" rIns="106680" bIns="53340" numCol="1" spcCol="1270" anchor="ctr" anchorCtr="0">
              <a:noAutofit/>
            </a:bodyPr>
            <a:lstStyle/>
            <a:p>
              <a:pPr marL="0" marR="0" lvl="0" indent="0" algn="ctr" defTabSz="1244600" rtl="0" eaLnBrk="1" fontAlgn="auto" latinLnBrk="0" hangingPunct="1">
                <a:lnSpc>
                  <a:spcPct val="100000"/>
                </a:lnSpc>
                <a:spcBef>
                  <a:spcPct val="0"/>
                </a:spcBef>
                <a:spcAft>
                  <a:spcPct val="35000"/>
                </a:spcAft>
                <a:buClrTx/>
                <a:buSzTx/>
                <a:buFontTx/>
                <a:buNone/>
                <a:tabLst/>
                <a:defRPr/>
              </a:pPr>
              <a:r>
                <a:rPr kumimoji="0" lang="en-US" sz="2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a:ea typeface="+mn-ea"/>
                  <a:cs typeface="+mn-cs"/>
                </a:rPr>
                <a:t>AV</a:t>
              </a:r>
            </a:p>
          </p:txBody>
        </p:sp>
      </p:grpSp>
      <p:grpSp>
        <p:nvGrpSpPr>
          <p:cNvPr id="26" name="Group 25">
            <a:extLst>
              <a:ext uri="{FF2B5EF4-FFF2-40B4-BE49-F238E27FC236}">
                <a16:creationId xmlns:a16="http://schemas.microsoft.com/office/drawing/2014/main" id="{BADDF196-95D8-41D8-93E4-1ECC5C3C45DC}"/>
              </a:ext>
            </a:extLst>
          </p:cNvPr>
          <p:cNvGrpSpPr/>
          <p:nvPr/>
        </p:nvGrpSpPr>
        <p:grpSpPr>
          <a:xfrm>
            <a:off x="4155566" y="1987598"/>
            <a:ext cx="6113976" cy="453374"/>
            <a:chOff x="3439111" y="1246967"/>
            <a:chExt cx="6113976" cy="453374"/>
          </a:xfrm>
        </p:grpSpPr>
        <p:sp>
          <p:nvSpPr>
            <p:cNvPr id="27" name="Rectangle: Top Corners Rounded 26">
              <a:extLst>
                <a:ext uri="{FF2B5EF4-FFF2-40B4-BE49-F238E27FC236}">
                  <a16:creationId xmlns:a16="http://schemas.microsoft.com/office/drawing/2014/main" id="{2F8332A0-E4A5-4D33-B194-B4B50877FAAC}"/>
                </a:ext>
              </a:extLst>
            </p:cNvPr>
            <p:cNvSpPr/>
            <p:nvPr/>
          </p:nvSpPr>
          <p:spPr>
            <a:xfrm rot="5400000">
              <a:off x="6269412" y="-1583334"/>
              <a:ext cx="453374" cy="6113976"/>
            </a:xfrm>
            <a:prstGeom prst="round2SameRect">
              <a:avLst/>
            </a:prstGeom>
          </p:spPr>
          <p:style>
            <a:lnRef idx="1">
              <a:schemeClr val="accent4">
                <a:tint val="40000"/>
                <a:alpha val="90000"/>
                <a:hueOff val="-2230712"/>
                <a:satOff val="1069"/>
                <a:lumOff val="-558"/>
                <a:alphaOff val="0"/>
              </a:schemeClr>
            </a:lnRef>
            <a:fillRef idx="1">
              <a:schemeClr val="accent4">
                <a:tint val="40000"/>
                <a:alpha val="90000"/>
                <a:hueOff val="-2230712"/>
                <a:satOff val="1069"/>
                <a:lumOff val="-558"/>
                <a:alphaOff val="0"/>
              </a:schemeClr>
            </a:fillRef>
            <a:effectRef idx="0">
              <a:schemeClr val="accent4">
                <a:tint val="40000"/>
                <a:alpha val="90000"/>
                <a:hueOff val="-2230712"/>
                <a:satOff val="1069"/>
                <a:lumOff val="-558"/>
                <a:alphaOff val="0"/>
              </a:schemeClr>
            </a:effectRef>
            <a:fontRef idx="minor">
              <a:schemeClr val="dk1">
                <a:hueOff val="0"/>
                <a:satOff val="0"/>
                <a:lumOff val="0"/>
                <a:alphaOff val="0"/>
              </a:schemeClr>
            </a:fontRef>
          </p:style>
        </p:sp>
        <p:sp>
          <p:nvSpPr>
            <p:cNvPr id="28" name="Rectangle: Top Corners Rounded 4">
              <a:extLst>
                <a:ext uri="{FF2B5EF4-FFF2-40B4-BE49-F238E27FC236}">
                  <a16:creationId xmlns:a16="http://schemas.microsoft.com/office/drawing/2014/main" id="{D3326B4A-14B0-4C86-A305-27FBBFD34DA2}"/>
                </a:ext>
              </a:extLst>
            </p:cNvPr>
            <p:cNvSpPr txBox="1"/>
            <p:nvPr/>
          </p:nvSpPr>
          <p:spPr>
            <a:xfrm>
              <a:off x="3439111" y="1269099"/>
              <a:ext cx="6091844" cy="409110"/>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64770" tIns="32385" rIns="64770" bIns="32385" numCol="1" spcCol="1270" anchor="ctr" anchorCtr="0">
              <a:noAutofit/>
            </a:bodyPr>
            <a:lstStyle/>
            <a:p>
              <a:pPr marL="171450" marR="0" lvl="1" indent="-171450" algn="l" defTabSz="755650" rtl="0" eaLnBrk="1" fontAlgn="auto" latinLnBrk="0" hangingPunct="1">
                <a:lnSpc>
                  <a:spcPct val="100000"/>
                </a:lnSpc>
                <a:spcBef>
                  <a:spcPct val="0"/>
                </a:spcBef>
                <a:spcAft>
                  <a:spcPct val="15000"/>
                </a:spcAft>
                <a:buClrTx/>
                <a:buSzTx/>
                <a:buFontTx/>
                <a:buChar char="•"/>
                <a:tabLst/>
                <a:defRPr/>
              </a:pPr>
              <a:r>
                <a:rPr kumimoji="0" lang="en-US" sz="1700" b="0" i="0" u="none" strike="noStrike" kern="1200" cap="none" spc="0" normalizeH="0" baseline="0" noProof="0" dirty="0">
                  <a:ln>
                    <a:noFill/>
                  </a:ln>
                  <a:solidFill>
                    <a:prstClr val="black">
                      <a:hueOff val="0"/>
                      <a:satOff val="0"/>
                      <a:lumOff val="0"/>
                      <a:alphaOff val="0"/>
                    </a:prstClr>
                  </a:solidFill>
                  <a:effectLst/>
                  <a:uLnTx/>
                  <a:uFillTx/>
                  <a:latin typeface="Century Gothic" panose="020B0502020202020204"/>
                  <a:ea typeface="+mn-ea"/>
                  <a:cs typeface="+mn-cs"/>
                </a:rPr>
                <a:t>As long as administratively valuable (purpose served)</a:t>
              </a:r>
            </a:p>
          </p:txBody>
        </p:sp>
      </p:grpSp>
      <p:grpSp>
        <p:nvGrpSpPr>
          <p:cNvPr id="29" name="Group 28">
            <a:extLst>
              <a:ext uri="{FF2B5EF4-FFF2-40B4-BE49-F238E27FC236}">
                <a16:creationId xmlns:a16="http://schemas.microsoft.com/office/drawing/2014/main" id="{2D01B87A-D96C-468E-B0B6-F2FE55DDFC51}"/>
              </a:ext>
            </a:extLst>
          </p:cNvPr>
          <p:cNvGrpSpPr/>
          <p:nvPr/>
        </p:nvGrpSpPr>
        <p:grpSpPr>
          <a:xfrm>
            <a:off x="683258" y="2601389"/>
            <a:ext cx="3439111" cy="566717"/>
            <a:chOff x="0" y="595241"/>
            <a:chExt cx="3439111" cy="566717"/>
          </a:xfrm>
          <a:solidFill>
            <a:schemeClr val="accent6">
              <a:lumMod val="75000"/>
            </a:schemeClr>
          </a:solidFill>
        </p:grpSpPr>
        <p:sp>
          <p:nvSpPr>
            <p:cNvPr id="30" name="Rectangle: Rounded Corners 29">
              <a:extLst>
                <a:ext uri="{FF2B5EF4-FFF2-40B4-BE49-F238E27FC236}">
                  <a16:creationId xmlns:a16="http://schemas.microsoft.com/office/drawing/2014/main" id="{3B2C15AF-DC6C-4461-A846-FC5157D68B8A}"/>
                </a:ext>
              </a:extLst>
            </p:cNvPr>
            <p:cNvSpPr/>
            <p:nvPr/>
          </p:nvSpPr>
          <p:spPr>
            <a:xfrm>
              <a:off x="0" y="595241"/>
              <a:ext cx="3439111" cy="566717"/>
            </a:xfrm>
            <a:prstGeom prst="roundRect">
              <a:avLst/>
            </a:prstGeom>
            <a:grpFill/>
          </p:spPr>
          <p:style>
            <a:lnRef idx="0">
              <a:schemeClr val="lt1">
                <a:hueOff val="0"/>
                <a:satOff val="0"/>
                <a:lumOff val="0"/>
                <a:alphaOff val="0"/>
              </a:schemeClr>
            </a:lnRef>
            <a:fillRef idx="3">
              <a:schemeClr val="accent4">
                <a:hueOff val="-1021020"/>
                <a:satOff val="9984"/>
                <a:lumOff val="-2969"/>
                <a:alphaOff val="0"/>
              </a:schemeClr>
            </a:fillRef>
            <a:effectRef idx="2">
              <a:schemeClr val="accent4">
                <a:hueOff val="-1021020"/>
                <a:satOff val="9984"/>
                <a:lumOff val="-2969"/>
                <a:alphaOff val="0"/>
              </a:schemeClr>
            </a:effectRef>
            <a:fontRef idx="minor">
              <a:schemeClr val="lt1"/>
            </a:fontRef>
          </p:style>
        </p:sp>
        <p:sp>
          <p:nvSpPr>
            <p:cNvPr id="31" name="Rectangle: Rounded Corners 4">
              <a:extLst>
                <a:ext uri="{FF2B5EF4-FFF2-40B4-BE49-F238E27FC236}">
                  <a16:creationId xmlns:a16="http://schemas.microsoft.com/office/drawing/2014/main" id="{37EAA156-B38A-44A5-BDD7-03513DD00712}"/>
                </a:ext>
              </a:extLst>
            </p:cNvPr>
            <p:cNvSpPr txBox="1"/>
            <p:nvPr/>
          </p:nvSpPr>
          <p:spPr>
            <a:xfrm>
              <a:off x="27665" y="622906"/>
              <a:ext cx="3383781" cy="511387"/>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06680" tIns="53340" rIns="106680" bIns="53340" numCol="1" spcCol="1270" anchor="ctr" anchorCtr="0">
              <a:noAutofit/>
            </a:bodyPr>
            <a:lstStyle/>
            <a:p>
              <a:pPr marL="0" marR="0" lvl="0" indent="0" algn="ctr" defTabSz="1244600" rtl="0" eaLnBrk="1" fontAlgn="auto" latinLnBrk="0" hangingPunct="1">
                <a:lnSpc>
                  <a:spcPct val="100000"/>
                </a:lnSpc>
                <a:spcBef>
                  <a:spcPct val="0"/>
                </a:spcBef>
                <a:spcAft>
                  <a:spcPct val="35000"/>
                </a:spcAft>
                <a:buClrTx/>
                <a:buSzTx/>
                <a:buFontTx/>
                <a:buNone/>
                <a:tabLst/>
                <a:defRPr/>
              </a:pPr>
              <a:r>
                <a:rPr kumimoji="0" lang="en-US" sz="2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a:ea typeface="+mn-ea"/>
                  <a:cs typeface="+mn-cs"/>
                </a:rPr>
                <a:t>CE</a:t>
              </a:r>
            </a:p>
          </p:txBody>
        </p:sp>
      </p:grpSp>
      <p:grpSp>
        <p:nvGrpSpPr>
          <p:cNvPr id="32" name="Group 31">
            <a:extLst>
              <a:ext uri="{FF2B5EF4-FFF2-40B4-BE49-F238E27FC236}">
                <a16:creationId xmlns:a16="http://schemas.microsoft.com/office/drawing/2014/main" id="{C2B98D75-0579-486F-9D85-0299461F2490}"/>
              </a:ext>
            </a:extLst>
          </p:cNvPr>
          <p:cNvGrpSpPr/>
          <p:nvPr/>
        </p:nvGrpSpPr>
        <p:grpSpPr>
          <a:xfrm>
            <a:off x="4144500" y="2668150"/>
            <a:ext cx="6113976" cy="453374"/>
            <a:chOff x="3439111" y="1842021"/>
            <a:chExt cx="6113976" cy="453374"/>
          </a:xfrm>
        </p:grpSpPr>
        <p:sp>
          <p:nvSpPr>
            <p:cNvPr id="33" name="Rectangle: Top Corners Rounded 32">
              <a:extLst>
                <a:ext uri="{FF2B5EF4-FFF2-40B4-BE49-F238E27FC236}">
                  <a16:creationId xmlns:a16="http://schemas.microsoft.com/office/drawing/2014/main" id="{CF0ADF4C-ADF9-4FB8-8BB7-83E9D7ED87D3}"/>
                </a:ext>
              </a:extLst>
            </p:cNvPr>
            <p:cNvSpPr/>
            <p:nvPr/>
          </p:nvSpPr>
          <p:spPr>
            <a:xfrm rot="5400000">
              <a:off x="6269412" y="-988280"/>
              <a:ext cx="453374" cy="6113976"/>
            </a:xfrm>
            <a:prstGeom prst="round2SameRect">
              <a:avLst/>
            </a:prstGeom>
          </p:spPr>
          <p:style>
            <a:lnRef idx="1">
              <a:schemeClr val="accent4">
                <a:tint val="40000"/>
                <a:alpha val="90000"/>
                <a:hueOff val="-3346069"/>
                <a:satOff val="1604"/>
                <a:lumOff val="-838"/>
                <a:alphaOff val="0"/>
              </a:schemeClr>
            </a:lnRef>
            <a:fillRef idx="1">
              <a:schemeClr val="accent4">
                <a:tint val="40000"/>
                <a:alpha val="90000"/>
                <a:hueOff val="-3346069"/>
                <a:satOff val="1604"/>
                <a:lumOff val="-838"/>
                <a:alphaOff val="0"/>
              </a:schemeClr>
            </a:fillRef>
            <a:effectRef idx="0">
              <a:schemeClr val="accent4">
                <a:tint val="40000"/>
                <a:alpha val="90000"/>
                <a:hueOff val="-3346069"/>
                <a:satOff val="1604"/>
                <a:lumOff val="-838"/>
                <a:alphaOff val="0"/>
              </a:schemeClr>
            </a:effectRef>
            <a:fontRef idx="minor">
              <a:schemeClr val="dk1">
                <a:hueOff val="0"/>
                <a:satOff val="0"/>
                <a:lumOff val="0"/>
                <a:alphaOff val="0"/>
              </a:schemeClr>
            </a:fontRef>
          </p:style>
        </p:sp>
        <p:sp>
          <p:nvSpPr>
            <p:cNvPr id="34" name="Rectangle: Top Corners Rounded 4">
              <a:extLst>
                <a:ext uri="{FF2B5EF4-FFF2-40B4-BE49-F238E27FC236}">
                  <a16:creationId xmlns:a16="http://schemas.microsoft.com/office/drawing/2014/main" id="{6B150E15-88DD-49DD-827C-61D0791B53BA}"/>
                </a:ext>
              </a:extLst>
            </p:cNvPr>
            <p:cNvSpPr txBox="1"/>
            <p:nvPr/>
          </p:nvSpPr>
          <p:spPr>
            <a:xfrm>
              <a:off x="3439111" y="1864153"/>
              <a:ext cx="6091844" cy="409110"/>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64770" tIns="32385" rIns="64770" bIns="32385" numCol="1" spcCol="1270" anchor="ctr" anchorCtr="0">
              <a:noAutofit/>
            </a:bodyPr>
            <a:lstStyle/>
            <a:p>
              <a:pPr marL="171450" marR="0" lvl="1" indent="-171450" algn="l" defTabSz="755650" rtl="0" eaLnBrk="1" fontAlgn="auto" latinLnBrk="0" hangingPunct="1">
                <a:lnSpc>
                  <a:spcPct val="100000"/>
                </a:lnSpc>
                <a:spcBef>
                  <a:spcPct val="0"/>
                </a:spcBef>
                <a:spcAft>
                  <a:spcPct val="15000"/>
                </a:spcAft>
                <a:buClrTx/>
                <a:buSzTx/>
                <a:buFontTx/>
                <a:buChar char="•"/>
                <a:tabLst/>
                <a:defRPr/>
              </a:pPr>
              <a:r>
                <a:rPr kumimoji="0" lang="en-US" sz="1700" b="0" i="0" u="none" strike="noStrike" kern="1200" cap="none" spc="0" normalizeH="0" baseline="0" noProof="0" dirty="0">
                  <a:ln>
                    <a:noFill/>
                  </a:ln>
                  <a:solidFill>
                    <a:prstClr val="black">
                      <a:hueOff val="0"/>
                      <a:satOff val="0"/>
                      <a:lumOff val="0"/>
                      <a:alphaOff val="0"/>
                    </a:prstClr>
                  </a:solidFill>
                  <a:effectLst/>
                  <a:uLnTx/>
                  <a:uFillTx/>
                  <a:latin typeface="Century Gothic" panose="020B0502020202020204"/>
                  <a:ea typeface="+mn-ea"/>
                  <a:cs typeface="+mn-cs"/>
                </a:rPr>
                <a:t>Calendar Year End:  December 31st </a:t>
              </a:r>
            </a:p>
          </p:txBody>
        </p:sp>
      </p:grpSp>
      <p:sp>
        <p:nvSpPr>
          <p:cNvPr id="35" name="Rectangle: Rounded Corners 4">
            <a:extLst>
              <a:ext uri="{FF2B5EF4-FFF2-40B4-BE49-F238E27FC236}">
                <a16:creationId xmlns:a16="http://schemas.microsoft.com/office/drawing/2014/main" id="{08BA3A3A-9F87-40C3-BE5F-D8F3B36D391F}"/>
              </a:ext>
            </a:extLst>
          </p:cNvPr>
          <p:cNvSpPr txBox="1"/>
          <p:nvPr/>
        </p:nvSpPr>
        <p:spPr>
          <a:xfrm>
            <a:off x="710922" y="3275305"/>
            <a:ext cx="3383781" cy="511387"/>
          </a:xfrm>
          <a:prstGeom prst="rect">
            <a:avLst/>
          </a:prstGeom>
          <a:solidFill>
            <a:schemeClr val="accent6">
              <a:lumMod val="50000"/>
            </a:schemeClr>
          </a:solidFill>
        </p:spPr>
        <p:style>
          <a:lnRef idx="0">
            <a:scrgbClr r="0" g="0" b="0"/>
          </a:lnRef>
          <a:fillRef idx="0">
            <a:scrgbClr r="0" g="0" b="0"/>
          </a:fillRef>
          <a:effectRef idx="0">
            <a:scrgbClr r="0" g="0" b="0"/>
          </a:effectRef>
          <a:fontRef idx="minor">
            <a:schemeClr val="lt1"/>
          </a:fontRef>
        </p:style>
        <p:txBody>
          <a:bodyPr spcFirstLastPara="0" vert="horz" wrap="square" lIns="106680" tIns="53340" rIns="106680" bIns="53340" numCol="1" spcCol="1270" anchor="ctr" anchorCtr="0">
            <a:noAutofit/>
          </a:bodyPr>
          <a:lstStyle/>
          <a:p>
            <a:pPr marL="0" marR="0" lvl="0" indent="0" algn="ctr" defTabSz="1244600" rtl="0" eaLnBrk="1" fontAlgn="auto" latinLnBrk="0" hangingPunct="1">
              <a:lnSpc>
                <a:spcPct val="100000"/>
              </a:lnSpc>
              <a:spcBef>
                <a:spcPct val="0"/>
              </a:spcBef>
              <a:spcAft>
                <a:spcPct val="35000"/>
              </a:spcAft>
              <a:buClrTx/>
              <a:buSzTx/>
              <a:buFontTx/>
              <a:buNone/>
              <a:tabLst/>
              <a:defRPr/>
            </a:pPr>
            <a:r>
              <a:rPr kumimoji="0" lang="en-US" sz="2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a:ea typeface="+mn-ea"/>
                <a:cs typeface="+mn-cs"/>
              </a:rPr>
              <a:t>FE</a:t>
            </a:r>
          </a:p>
        </p:txBody>
      </p:sp>
      <p:sp>
        <p:nvSpPr>
          <p:cNvPr id="36" name="Rectangle: Top Corners Rounded 4">
            <a:extLst>
              <a:ext uri="{FF2B5EF4-FFF2-40B4-BE49-F238E27FC236}">
                <a16:creationId xmlns:a16="http://schemas.microsoft.com/office/drawing/2014/main" id="{7F9B64D7-0C9F-42DA-B97F-63BB1BE774C1}"/>
              </a:ext>
            </a:extLst>
          </p:cNvPr>
          <p:cNvSpPr txBox="1"/>
          <p:nvPr/>
        </p:nvSpPr>
        <p:spPr>
          <a:xfrm>
            <a:off x="4122368" y="3327625"/>
            <a:ext cx="6091844" cy="409110"/>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64770" tIns="32385" rIns="64770" bIns="32385" numCol="1" spcCol="1270" anchor="ctr" anchorCtr="0">
            <a:noAutofit/>
          </a:bodyPr>
          <a:lstStyle/>
          <a:p>
            <a:pPr marL="171450" marR="0" lvl="1" indent="-171450" algn="l" defTabSz="755650" rtl="0" eaLnBrk="1" fontAlgn="auto" latinLnBrk="0" hangingPunct="1">
              <a:lnSpc>
                <a:spcPct val="100000"/>
              </a:lnSpc>
              <a:spcBef>
                <a:spcPct val="0"/>
              </a:spcBef>
              <a:spcAft>
                <a:spcPct val="15000"/>
              </a:spcAft>
              <a:buClrTx/>
              <a:buSzTx/>
              <a:buFontTx/>
              <a:buChar char="•"/>
              <a:tabLst/>
              <a:defRPr/>
            </a:pPr>
            <a:r>
              <a:rPr kumimoji="0" lang="en-US" sz="1700" b="0" i="0" u="none" strike="noStrike" kern="1200" cap="none" spc="0" normalizeH="0" baseline="0" noProof="0" dirty="0">
                <a:ln>
                  <a:noFill/>
                </a:ln>
                <a:solidFill>
                  <a:prstClr val="black">
                    <a:hueOff val="0"/>
                    <a:satOff val="0"/>
                    <a:lumOff val="0"/>
                    <a:alphaOff val="0"/>
                  </a:prstClr>
                </a:solidFill>
                <a:effectLst/>
                <a:uLnTx/>
                <a:uFillTx/>
                <a:latin typeface="Century Gothic" panose="020B0502020202020204"/>
                <a:ea typeface="+mn-ea"/>
                <a:cs typeface="+mn-cs"/>
              </a:rPr>
              <a:t>Fiscal Year End:  June 30th  </a:t>
            </a:r>
          </a:p>
        </p:txBody>
      </p:sp>
      <p:grpSp>
        <p:nvGrpSpPr>
          <p:cNvPr id="37" name="Group 36">
            <a:extLst>
              <a:ext uri="{FF2B5EF4-FFF2-40B4-BE49-F238E27FC236}">
                <a16:creationId xmlns:a16="http://schemas.microsoft.com/office/drawing/2014/main" id="{437503FD-E77F-4846-82F9-2099B939182A}"/>
              </a:ext>
            </a:extLst>
          </p:cNvPr>
          <p:cNvGrpSpPr/>
          <p:nvPr/>
        </p:nvGrpSpPr>
        <p:grpSpPr>
          <a:xfrm>
            <a:off x="4122368" y="3305493"/>
            <a:ext cx="6113976" cy="453374"/>
            <a:chOff x="3439111" y="2437074"/>
            <a:chExt cx="6113976" cy="453374"/>
          </a:xfrm>
        </p:grpSpPr>
        <p:sp>
          <p:nvSpPr>
            <p:cNvPr id="38" name="Rectangle: Top Corners Rounded 37">
              <a:extLst>
                <a:ext uri="{FF2B5EF4-FFF2-40B4-BE49-F238E27FC236}">
                  <a16:creationId xmlns:a16="http://schemas.microsoft.com/office/drawing/2014/main" id="{FD04C30E-AE0E-48B3-AB77-C01E81F7845E}"/>
                </a:ext>
              </a:extLst>
            </p:cNvPr>
            <p:cNvSpPr/>
            <p:nvPr/>
          </p:nvSpPr>
          <p:spPr>
            <a:xfrm rot="5400000">
              <a:off x="6269412" y="-393227"/>
              <a:ext cx="453374" cy="6113976"/>
            </a:xfrm>
            <a:prstGeom prst="round2SameRect">
              <a:avLst/>
            </a:prstGeom>
          </p:spPr>
          <p:style>
            <a:lnRef idx="1">
              <a:schemeClr val="accent4">
                <a:tint val="40000"/>
                <a:alpha val="90000"/>
                <a:hueOff val="-4461426"/>
                <a:satOff val="2138"/>
                <a:lumOff val="-1117"/>
                <a:alphaOff val="0"/>
              </a:schemeClr>
            </a:lnRef>
            <a:fillRef idx="1">
              <a:schemeClr val="accent4">
                <a:tint val="40000"/>
                <a:alpha val="90000"/>
                <a:hueOff val="-4461426"/>
                <a:satOff val="2138"/>
                <a:lumOff val="-1117"/>
                <a:alphaOff val="0"/>
              </a:schemeClr>
            </a:fillRef>
            <a:effectRef idx="0">
              <a:schemeClr val="accent4">
                <a:tint val="40000"/>
                <a:alpha val="90000"/>
                <a:hueOff val="-4461426"/>
                <a:satOff val="2138"/>
                <a:lumOff val="-1117"/>
                <a:alphaOff val="0"/>
              </a:schemeClr>
            </a:effectRef>
            <a:fontRef idx="minor">
              <a:schemeClr val="dk1">
                <a:hueOff val="0"/>
                <a:satOff val="0"/>
                <a:lumOff val="0"/>
                <a:alphaOff val="0"/>
              </a:schemeClr>
            </a:fontRef>
          </p:style>
        </p:sp>
        <p:sp>
          <p:nvSpPr>
            <p:cNvPr id="39" name="Rectangle: Top Corners Rounded 4">
              <a:extLst>
                <a:ext uri="{FF2B5EF4-FFF2-40B4-BE49-F238E27FC236}">
                  <a16:creationId xmlns:a16="http://schemas.microsoft.com/office/drawing/2014/main" id="{21C69A29-C052-4314-BAB2-0E8ABEAC32C2}"/>
                </a:ext>
              </a:extLst>
            </p:cNvPr>
            <p:cNvSpPr txBox="1"/>
            <p:nvPr/>
          </p:nvSpPr>
          <p:spPr>
            <a:xfrm>
              <a:off x="3439111" y="2459206"/>
              <a:ext cx="6091844" cy="409110"/>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64770" tIns="32385" rIns="64770" bIns="32385" numCol="1" spcCol="1270" anchor="ctr" anchorCtr="0">
              <a:noAutofit/>
            </a:bodyPr>
            <a:lstStyle/>
            <a:p>
              <a:pPr marL="171450" marR="0" lvl="1" indent="-171450" algn="l" defTabSz="755650" rtl="0" eaLnBrk="1" fontAlgn="auto" latinLnBrk="0" hangingPunct="1">
                <a:lnSpc>
                  <a:spcPct val="100000"/>
                </a:lnSpc>
                <a:spcBef>
                  <a:spcPct val="0"/>
                </a:spcBef>
                <a:spcAft>
                  <a:spcPct val="15000"/>
                </a:spcAft>
                <a:buClrTx/>
                <a:buSzTx/>
                <a:buFontTx/>
                <a:buChar char="•"/>
                <a:tabLst/>
                <a:defRPr/>
              </a:pPr>
              <a:r>
                <a:rPr kumimoji="0" lang="en-US" sz="1700" b="0" i="0" u="none" strike="noStrike" kern="1200" cap="none" spc="0" normalizeH="0" baseline="0" noProof="0" dirty="0">
                  <a:ln>
                    <a:noFill/>
                  </a:ln>
                  <a:solidFill>
                    <a:prstClr val="black">
                      <a:hueOff val="0"/>
                      <a:satOff val="0"/>
                      <a:lumOff val="0"/>
                      <a:alphaOff val="0"/>
                    </a:prstClr>
                  </a:solidFill>
                  <a:effectLst/>
                  <a:uLnTx/>
                  <a:uFillTx/>
                  <a:latin typeface="Century Gothic" panose="020B0502020202020204"/>
                  <a:ea typeface="+mn-ea"/>
                  <a:cs typeface="+mn-cs"/>
                </a:rPr>
                <a:t>Fiscal Year End:  June 30th  </a:t>
              </a:r>
            </a:p>
          </p:txBody>
        </p:sp>
      </p:grpSp>
      <p:grpSp>
        <p:nvGrpSpPr>
          <p:cNvPr id="40" name="Group 39">
            <a:extLst>
              <a:ext uri="{FF2B5EF4-FFF2-40B4-BE49-F238E27FC236}">
                <a16:creationId xmlns:a16="http://schemas.microsoft.com/office/drawing/2014/main" id="{7D79CF75-EC85-490A-937D-9FA085D8743D}"/>
              </a:ext>
            </a:extLst>
          </p:cNvPr>
          <p:cNvGrpSpPr/>
          <p:nvPr/>
        </p:nvGrpSpPr>
        <p:grpSpPr>
          <a:xfrm>
            <a:off x="683256" y="3869578"/>
            <a:ext cx="3439111" cy="566717"/>
            <a:chOff x="0" y="595241"/>
            <a:chExt cx="3439111" cy="566717"/>
          </a:xfrm>
          <a:solidFill>
            <a:schemeClr val="accent2">
              <a:lumMod val="75000"/>
            </a:schemeClr>
          </a:solidFill>
        </p:grpSpPr>
        <p:sp>
          <p:nvSpPr>
            <p:cNvPr id="41" name="Rectangle: Rounded Corners 40">
              <a:extLst>
                <a:ext uri="{FF2B5EF4-FFF2-40B4-BE49-F238E27FC236}">
                  <a16:creationId xmlns:a16="http://schemas.microsoft.com/office/drawing/2014/main" id="{7BEDB0E1-FD0F-49D9-87E0-BE5DFF5047E5}"/>
                </a:ext>
              </a:extLst>
            </p:cNvPr>
            <p:cNvSpPr/>
            <p:nvPr/>
          </p:nvSpPr>
          <p:spPr>
            <a:xfrm>
              <a:off x="0" y="595241"/>
              <a:ext cx="3439111" cy="566717"/>
            </a:xfrm>
            <a:prstGeom prst="roundRect">
              <a:avLst/>
            </a:prstGeom>
            <a:grpFill/>
          </p:spPr>
          <p:style>
            <a:lnRef idx="0">
              <a:schemeClr val="lt1">
                <a:hueOff val="0"/>
                <a:satOff val="0"/>
                <a:lumOff val="0"/>
                <a:alphaOff val="0"/>
              </a:schemeClr>
            </a:lnRef>
            <a:fillRef idx="3">
              <a:schemeClr val="accent4">
                <a:hueOff val="-1021020"/>
                <a:satOff val="9984"/>
                <a:lumOff val="-2969"/>
                <a:alphaOff val="0"/>
              </a:schemeClr>
            </a:fillRef>
            <a:effectRef idx="2">
              <a:schemeClr val="accent4">
                <a:hueOff val="-1021020"/>
                <a:satOff val="9984"/>
                <a:lumOff val="-2969"/>
                <a:alphaOff val="0"/>
              </a:schemeClr>
            </a:effectRef>
            <a:fontRef idx="minor">
              <a:schemeClr val="lt1"/>
            </a:fontRef>
          </p:style>
        </p:sp>
        <p:sp>
          <p:nvSpPr>
            <p:cNvPr id="42" name="Rectangle: Rounded Corners 4">
              <a:extLst>
                <a:ext uri="{FF2B5EF4-FFF2-40B4-BE49-F238E27FC236}">
                  <a16:creationId xmlns:a16="http://schemas.microsoft.com/office/drawing/2014/main" id="{83B482BF-43A0-49F3-8676-79CA6D1C5A18}"/>
                </a:ext>
              </a:extLst>
            </p:cNvPr>
            <p:cNvSpPr txBox="1"/>
            <p:nvPr/>
          </p:nvSpPr>
          <p:spPr>
            <a:xfrm>
              <a:off x="27665" y="622906"/>
              <a:ext cx="3383781" cy="511387"/>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06680" tIns="53340" rIns="106680" bIns="53340" numCol="1" spcCol="1270" anchor="ctr" anchorCtr="0">
              <a:noAutofit/>
            </a:bodyPr>
            <a:lstStyle/>
            <a:p>
              <a:pPr marL="0" marR="0" lvl="0" indent="0" algn="ctr" defTabSz="1244600" rtl="0" eaLnBrk="1" fontAlgn="auto" latinLnBrk="0" hangingPunct="1">
                <a:lnSpc>
                  <a:spcPct val="100000"/>
                </a:lnSpc>
                <a:spcBef>
                  <a:spcPct val="0"/>
                </a:spcBef>
                <a:spcAft>
                  <a:spcPct val="35000"/>
                </a:spcAft>
                <a:buClrTx/>
                <a:buSzTx/>
                <a:buFontTx/>
                <a:buNone/>
                <a:tabLst/>
                <a:defRPr/>
              </a:pPr>
              <a:r>
                <a:rPr kumimoji="0" lang="en-US" sz="2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a:ea typeface="+mn-ea"/>
                  <a:cs typeface="+mn-cs"/>
                </a:rPr>
                <a:t>PM</a:t>
              </a:r>
            </a:p>
          </p:txBody>
        </p:sp>
      </p:grpSp>
      <p:grpSp>
        <p:nvGrpSpPr>
          <p:cNvPr id="43" name="Group 42">
            <a:extLst>
              <a:ext uri="{FF2B5EF4-FFF2-40B4-BE49-F238E27FC236}">
                <a16:creationId xmlns:a16="http://schemas.microsoft.com/office/drawing/2014/main" id="{3E3695A9-6DB4-452A-A10B-F37A4A4A7C4E}"/>
              </a:ext>
            </a:extLst>
          </p:cNvPr>
          <p:cNvGrpSpPr/>
          <p:nvPr/>
        </p:nvGrpSpPr>
        <p:grpSpPr>
          <a:xfrm>
            <a:off x="655591" y="4504248"/>
            <a:ext cx="3439111" cy="566717"/>
            <a:chOff x="0" y="595241"/>
            <a:chExt cx="3439111" cy="566717"/>
          </a:xfrm>
          <a:solidFill>
            <a:schemeClr val="accent2">
              <a:lumMod val="50000"/>
            </a:schemeClr>
          </a:solidFill>
        </p:grpSpPr>
        <p:sp>
          <p:nvSpPr>
            <p:cNvPr id="44" name="Rectangle: Rounded Corners 43">
              <a:extLst>
                <a:ext uri="{FF2B5EF4-FFF2-40B4-BE49-F238E27FC236}">
                  <a16:creationId xmlns:a16="http://schemas.microsoft.com/office/drawing/2014/main" id="{0664F294-408A-4006-9812-2B254BB84D02}"/>
                </a:ext>
              </a:extLst>
            </p:cNvPr>
            <p:cNvSpPr/>
            <p:nvPr/>
          </p:nvSpPr>
          <p:spPr>
            <a:xfrm>
              <a:off x="0" y="595241"/>
              <a:ext cx="3439111" cy="566717"/>
            </a:xfrm>
            <a:prstGeom prst="roundRect">
              <a:avLst/>
            </a:prstGeom>
            <a:grpFill/>
          </p:spPr>
          <p:style>
            <a:lnRef idx="0">
              <a:schemeClr val="lt1">
                <a:hueOff val="0"/>
                <a:satOff val="0"/>
                <a:lumOff val="0"/>
                <a:alphaOff val="0"/>
              </a:schemeClr>
            </a:lnRef>
            <a:fillRef idx="3">
              <a:schemeClr val="accent4">
                <a:hueOff val="-1021020"/>
                <a:satOff val="9984"/>
                <a:lumOff val="-2969"/>
                <a:alphaOff val="0"/>
              </a:schemeClr>
            </a:fillRef>
            <a:effectRef idx="2">
              <a:schemeClr val="accent4">
                <a:hueOff val="-1021020"/>
                <a:satOff val="9984"/>
                <a:lumOff val="-2969"/>
                <a:alphaOff val="0"/>
              </a:schemeClr>
            </a:effectRef>
            <a:fontRef idx="minor">
              <a:schemeClr val="lt1"/>
            </a:fontRef>
          </p:style>
        </p:sp>
        <p:sp>
          <p:nvSpPr>
            <p:cNvPr id="45" name="Rectangle: Rounded Corners 4">
              <a:extLst>
                <a:ext uri="{FF2B5EF4-FFF2-40B4-BE49-F238E27FC236}">
                  <a16:creationId xmlns:a16="http://schemas.microsoft.com/office/drawing/2014/main" id="{90AE426C-9042-4EBF-B17B-F4FD4C0A1E3C}"/>
                </a:ext>
              </a:extLst>
            </p:cNvPr>
            <p:cNvSpPr txBox="1"/>
            <p:nvPr/>
          </p:nvSpPr>
          <p:spPr>
            <a:xfrm>
              <a:off x="27665" y="622906"/>
              <a:ext cx="3383781" cy="511387"/>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06680" tIns="53340" rIns="106680" bIns="53340" numCol="1" spcCol="1270" anchor="ctr" anchorCtr="0">
              <a:noAutofit/>
            </a:bodyPr>
            <a:lstStyle/>
            <a:p>
              <a:pPr marL="0" marR="0" lvl="0" indent="0" algn="ctr" defTabSz="1244600" rtl="0" eaLnBrk="1" fontAlgn="auto" latinLnBrk="0" hangingPunct="1">
                <a:lnSpc>
                  <a:spcPct val="100000"/>
                </a:lnSpc>
                <a:spcBef>
                  <a:spcPct val="0"/>
                </a:spcBef>
                <a:spcAft>
                  <a:spcPct val="35000"/>
                </a:spcAft>
                <a:buClrTx/>
                <a:buSzTx/>
                <a:buFontTx/>
                <a:buNone/>
                <a:tabLst/>
                <a:defRPr/>
              </a:pPr>
              <a:r>
                <a:rPr kumimoji="0" lang="en-US" sz="2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a:ea typeface="+mn-ea"/>
                  <a:cs typeface="+mn-cs"/>
                </a:rPr>
                <a:t>US</a:t>
              </a:r>
            </a:p>
          </p:txBody>
        </p:sp>
      </p:grpSp>
      <p:grpSp>
        <p:nvGrpSpPr>
          <p:cNvPr id="46" name="Group 45">
            <a:extLst>
              <a:ext uri="{FF2B5EF4-FFF2-40B4-BE49-F238E27FC236}">
                <a16:creationId xmlns:a16="http://schemas.microsoft.com/office/drawing/2014/main" id="{00A951DE-3FCD-4303-A8FB-D764C6F47E66}"/>
              </a:ext>
            </a:extLst>
          </p:cNvPr>
          <p:cNvGrpSpPr/>
          <p:nvPr/>
        </p:nvGrpSpPr>
        <p:grpSpPr>
          <a:xfrm>
            <a:off x="4122368" y="3890899"/>
            <a:ext cx="6113976" cy="453374"/>
            <a:chOff x="3439111" y="3627180"/>
            <a:chExt cx="6113976" cy="453374"/>
          </a:xfrm>
        </p:grpSpPr>
        <p:sp>
          <p:nvSpPr>
            <p:cNvPr id="47" name="Rectangle: Top Corners Rounded 46">
              <a:extLst>
                <a:ext uri="{FF2B5EF4-FFF2-40B4-BE49-F238E27FC236}">
                  <a16:creationId xmlns:a16="http://schemas.microsoft.com/office/drawing/2014/main" id="{54027C27-CE18-4117-A13B-708E1BA94129}"/>
                </a:ext>
              </a:extLst>
            </p:cNvPr>
            <p:cNvSpPr/>
            <p:nvPr/>
          </p:nvSpPr>
          <p:spPr>
            <a:xfrm rot="5400000">
              <a:off x="6269412" y="796879"/>
              <a:ext cx="453374" cy="6113976"/>
            </a:xfrm>
            <a:prstGeom prst="round2SameRect">
              <a:avLst/>
            </a:prstGeom>
          </p:spPr>
          <p:style>
            <a:lnRef idx="1">
              <a:schemeClr val="accent4">
                <a:tint val="40000"/>
                <a:alpha val="90000"/>
                <a:hueOff val="-6692139"/>
                <a:satOff val="3207"/>
                <a:lumOff val="-1676"/>
                <a:alphaOff val="0"/>
              </a:schemeClr>
            </a:lnRef>
            <a:fillRef idx="1">
              <a:schemeClr val="accent4">
                <a:tint val="40000"/>
                <a:alpha val="90000"/>
                <a:hueOff val="-6692139"/>
                <a:satOff val="3207"/>
                <a:lumOff val="-1676"/>
                <a:alphaOff val="0"/>
              </a:schemeClr>
            </a:fillRef>
            <a:effectRef idx="0">
              <a:schemeClr val="accent4">
                <a:tint val="40000"/>
                <a:alpha val="90000"/>
                <a:hueOff val="-6692139"/>
                <a:satOff val="3207"/>
                <a:lumOff val="-1676"/>
                <a:alphaOff val="0"/>
              </a:schemeClr>
            </a:effectRef>
            <a:fontRef idx="minor">
              <a:schemeClr val="dk1">
                <a:hueOff val="0"/>
                <a:satOff val="0"/>
                <a:lumOff val="0"/>
                <a:alphaOff val="0"/>
              </a:schemeClr>
            </a:fontRef>
          </p:style>
        </p:sp>
        <p:sp>
          <p:nvSpPr>
            <p:cNvPr id="48" name="Rectangle: Top Corners Rounded 4">
              <a:extLst>
                <a:ext uri="{FF2B5EF4-FFF2-40B4-BE49-F238E27FC236}">
                  <a16:creationId xmlns:a16="http://schemas.microsoft.com/office/drawing/2014/main" id="{540E849E-58B7-4827-9354-8B7BFF070533}"/>
                </a:ext>
              </a:extLst>
            </p:cNvPr>
            <p:cNvSpPr txBox="1"/>
            <p:nvPr/>
          </p:nvSpPr>
          <p:spPr>
            <a:xfrm>
              <a:off x="3439111" y="3649312"/>
              <a:ext cx="6091844" cy="409110"/>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64770" tIns="32385" rIns="64770" bIns="32385" numCol="1" spcCol="1270" anchor="ctr" anchorCtr="0">
              <a:noAutofit/>
            </a:bodyPr>
            <a:lstStyle/>
            <a:p>
              <a:pPr marL="171450" marR="0" lvl="1" indent="-171450" algn="l" defTabSz="755650" rtl="0" eaLnBrk="1" fontAlgn="auto" latinLnBrk="0" hangingPunct="1">
                <a:lnSpc>
                  <a:spcPct val="100000"/>
                </a:lnSpc>
                <a:spcBef>
                  <a:spcPct val="0"/>
                </a:spcBef>
                <a:spcAft>
                  <a:spcPct val="15000"/>
                </a:spcAft>
                <a:buClrTx/>
                <a:buSzTx/>
                <a:buFontTx/>
                <a:buChar char="•"/>
                <a:tabLst/>
                <a:defRPr/>
              </a:pPr>
              <a:r>
                <a:rPr kumimoji="0" lang="en-US" sz="1700" b="0" i="0" u="none" strike="noStrike" kern="1200" cap="none" spc="0" normalizeH="0" baseline="0" noProof="0" dirty="0">
                  <a:ln>
                    <a:noFill/>
                  </a:ln>
                  <a:solidFill>
                    <a:prstClr val="black">
                      <a:hueOff val="0"/>
                      <a:satOff val="0"/>
                      <a:lumOff val="0"/>
                      <a:alphaOff val="0"/>
                    </a:prstClr>
                  </a:solidFill>
                  <a:effectLst/>
                  <a:uLnTx/>
                  <a:uFillTx/>
                  <a:latin typeface="Century Gothic" panose="020B0502020202020204"/>
                  <a:ea typeface="+mn-ea"/>
                  <a:cs typeface="+mn-cs"/>
                </a:rPr>
                <a:t>Permanent (never destroy)</a:t>
              </a:r>
            </a:p>
          </p:txBody>
        </p:sp>
      </p:grpSp>
      <p:grpSp>
        <p:nvGrpSpPr>
          <p:cNvPr id="50" name="Group 49">
            <a:extLst>
              <a:ext uri="{FF2B5EF4-FFF2-40B4-BE49-F238E27FC236}">
                <a16:creationId xmlns:a16="http://schemas.microsoft.com/office/drawing/2014/main" id="{3606BC1B-D8DC-4738-AA47-734A93A4F56C}"/>
              </a:ext>
            </a:extLst>
          </p:cNvPr>
          <p:cNvGrpSpPr/>
          <p:nvPr/>
        </p:nvGrpSpPr>
        <p:grpSpPr>
          <a:xfrm>
            <a:off x="4100236" y="4549319"/>
            <a:ext cx="6113976" cy="453374"/>
            <a:chOff x="3439111" y="4222234"/>
            <a:chExt cx="6113976" cy="453374"/>
          </a:xfrm>
        </p:grpSpPr>
        <p:sp>
          <p:nvSpPr>
            <p:cNvPr id="51" name="Rectangle: Top Corners Rounded 50">
              <a:extLst>
                <a:ext uri="{FF2B5EF4-FFF2-40B4-BE49-F238E27FC236}">
                  <a16:creationId xmlns:a16="http://schemas.microsoft.com/office/drawing/2014/main" id="{D961D077-EE9D-457C-84B9-81574ACE40FC}"/>
                </a:ext>
              </a:extLst>
            </p:cNvPr>
            <p:cNvSpPr/>
            <p:nvPr/>
          </p:nvSpPr>
          <p:spPr>
            <a:xfrm rot="5400000">
              <a:off x="6269412" y="1391933"/>
              <a:ext cx="453374" cy="6113976"/>
            </a:xfrm>
            <a:prstGeom prst="round2SameRect">
              <a:avLst/>
            </a:prstGeom>
          </p:spPr>
          <p:style>
            <a:lnRef idx="1">
              <a:schemeClr val="accent4">
                <a:tint val="40000"/>
                <a:alpha val="90000"/>
                <a:hueOff val="-7807495"/>
                <a:satOff val="3742"/>
                <a:lumOff val="-1956"/>
                <a:alphaOff val="0"/>
              </a:schemeClr>
            </a:lnRef>
            <a:fillRef idx="1">
              <a:schemeClr val="accent4">
                <a:tint val="40000"/>
                <a:alpha val="90000"/>
                <a:hueOff val="-7807495"/>
                <a:satOff val="3742"/>
                <a:lumOff val="-1956"/>
                <a:alphaOff val="0"/>
              </a:schemeClr>
            </a:fillRef>
            <a:effectRef idx="0">
              <a:schemeClr val="accent4">
                <a:tint val="40000"/>
                <a:alpha val="90000"/>
                <a:hueOff val="-7807495"/>
                <a:satOff val="3742"/>
                <a:lumOff val="-1956"/>
                <a:alphaOff val="0"/>
              </a:schemeClr>
            </a:effectRef>
            <a:fontRef idx="minor">
              <a:schemeClr val="dk1">
                <a:hueOff val="0"/>
                <a:satOff val="0"/>
                <a:lumOff val="0"/>
                <a:alphaOff val="0"/>
              </a:schemeClr>
            </a:fontRef>
          </p:style>
        </p:sp>
        <p:sp>
          <p:nvSpPr>
            <p:cNvPr id="52" name="Rectangle: Top Corners Rounded 4">
              <a:extLst>
                <a:ext uri="{FF2B5EF4-FFF2-40B4-BE49-F238E27FC236}">
                  <a16:creationId xmlns:a16="http://schemas.microsoft.com/office/drawing/2014/main" id="{4B8A83A2-87F1-4CE4-95AC-028AF66D0937}"/>
                </a:ext>
              </a:extLst>
            </p:cNvPr>
            <p:cNvSpPr txBox="1"/>
            <p:nvPr/>
          </p:nvSpPr>
          <p:spPr>
            <a:xfrm>
              <a:off x="3439111" y="4244366"/>
              <a:ext cx="6091844" cy="409110"/>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64770" tIns="32385" rIns="64770" bIns="32385" numCol="1" spcCol="1270" anchor="ctr" anchorCtr="0">
              <a:noAutofit/>
            </a:bodyPr>
            <a:lstStyle/>
            <a:p>
              <a:pPr marL="171450" marR="0" lvl="1" indent="-171450" algn="l" defTabSz="755650" rtl="0" eaLnBrk="1" fontAlgn="auto" latinLnBrk="0" hangingPunct="1">
                <a:lnSpc>
                  <a:spcPct val="100000"/>
                </a:lnSpc>
                <a:spcBef>
                  <a:spcPct val="0"/>
                </a:spcBef>
                <a:spcAft>
                  <a:spcPct val="15000"/>
                </a:spcAft>
                <a:buClrTx/>
                <a:buSzTx/>
                <a:buFontTx/>
                <a:buChar char="•"/>
                <a:tabLst/>
                <a:defRPr/>
              </a:pPr>
              <a:r>
                <a:rPr kumimoji="0" lang="en-US" sz="1700" b="0" i="0" u="none" strike="noStrike" kern="1200" cap="none" spc="0" normalizeH="0" baseline="0" noProof="0" dirty="0">
                  <a:ln>
                    <a:noFill/>
                  </a:ln>
                  <a:solidFill>
                    <a:prstClr val="black">
                      <a:hueOff val="0"/>
                      <a:satOff val="0"/>
                      <a:lumOff val="0"/>
                      <a:alphaOff val="0"/>
                    </a:prstClr>
                  </a:solidFill>
                  <a:effectLst/>
                  <a:uLnTx/>
                  <a:uFillTx/>
                  <a:latin typeface="Century Gothic" panose="020B0502020202020204"/>
                  <a:ea typeface="+mn-ea"/>
                  <a:cs typeface="+mn-cs"/>
                </a:rPr>
                <a:t>Until superseded (keep until replaced by an updated version)</a:t>
              </a:r>
            </a:p>
          </p:txBody>
        </p:sp>
      </p:grpSp>
    </p:spTree>
    <p:extLst>
      <p:ext uri="{BB962C8B-B14F-4D97-AF65-F5344CB8AC3E}">
        <p14:creationId xmlns:p14="http://schemas.microsoft.com/office/powerpoint/2010/main" val="3800130635"/>
      </p:ext>
    </p:extLst>
  </p:cSld>
  <p:clrMapOvr>
    <a:masterClrMapping/>
  </p:clrMapOvr>
  <mc:AlternateContent xmlns:mc="http://schemas.openxmlformats.org/markup-compatibility/2006" xmlns:p14="http://schemas.microsoft.com/office/powerpoint/2010/main">
    <mc:Choice Requires="p14">
      <p:transition spd="slow" p14:dur="3400" advClick="0">
        <p14:reveal/>
      </p:transition>
    </mc:Choice>
    <mc:Fallback xmlns="">
      <p:transition spd="slow" advClick="0">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B477E3-2C92-4C00-A319-1CFFD1EF0A5D}"/>
              </a:ext>
            </a:extLst>
          </p:cNvPr>
          <p:cNvSpPr>
            <a:spLocks noGrp="1"/>
          </p:cNvSpPr>
          <p:nvPr>
            <p:ph type="title"/>
          </p:nvPr>
        </p:nvSpPr>
        <p:spPr/>
        <p:txBody>
          <a:bodyPr/>
          <a:lstStyle/>
          <a:p>
            <a:r>
              <a:rPr lang="en-US" sz="4000" dirty="0"/>
              <a:t>Preparing and Storing Your Records For Retention</a:t>
            </a:r>
            <a:br>
              <a:rPr lang="en-US" sz="4400" dirty="0"/>
            </a:br>
            <a:endParaRPr lang="en-US" dirty="0"/>
          </a:p>
        </p:txBody>
      </p:sp>
      <p:sp>
        <p:nvSpPr>
          <p:cNvPr id="3" name="Content Placeholder 2">
            <a:extLst>
              <a:ext uri="{FF2B5EF4-FFF2-40B4-BE49-F238E27FC236}">
                <a16:creationId xmlns:a16="http://schemas.microsoft.com/office/drawing/2014/main" id="{3D756D61-8D2F-48C1-A6FE-C0F7B3F32384}"/>
              </a:ext>
            </a:extLst>
          </p:cNvPr>
          <p:cNvSpPr>
            <a:spLocks noGrp="1"/>
          </p:cNvSpPr>
          <p:nvPr>
            <p:ph idx="1"/>
          </p:nvPr>
        </p:nvSpPr>
        <p:spPr>
          <a:xfrm>
            <a:off x="646111" y="2007198"/>
            <a:ext cx="8946541" cy="4195481"/>
          </a:xfrm>
        </p:spPr>
        <p:txBody>
          <a:bodyPr/>
          <a:lstStyle/>
          <a:p>
            <a:r>
              <a:rPr lang="en-US" dirty="0"/>
              <a:t>Store records where they are accessible if needed</a:t>
            </a:r>
          </a:p>
          <a:p>
            <a:r>
              <a:rPr lang="en-US" dirty="0"/>
              <a:t>Label with information in the box and store by shred date</a:t>
            </a:r>
          </a:p>
          <a:p>
            <a:r>
              <a:rPr lang="en-US" dirty="0"/>
              <a:t>Store in safe location to protect from fire, water, steam, structural collapse, unauthorized access, theft, and other similar hazards including sunlight</a:t>
            </a:r>
          </a:p>
          <a:p>
            <a:r>
              <a:rPr lang="en-US" dirty="0"/>
              <a:t>Keep records or storage boxes off the floor</a:t>
            </a:r>
          </a:p>
          <a:p>
            <a:pPr marL="0" indent="0">
              <a:buNone/>
            </a:pPr>
            <a:endParaRPr lang="en-US" dirty="0"/>
          </a:p>
        </p:txBody>
      </p:sp>
      <p:sp>
        <p:nvSpPr>
          <p:cNvPr id="4" name="Slide Number Placeholder 3">
            <a:extLst>
              <a:ext uri="{FF2B5EF4-FFF2-40B4-BE49-F238E27FC236}">
                <a16:creationId xmlns:a16="http://schemas.microsoft.com/office/drawing/2014/main" id="{6AF6A0FA-0EC9-4C1C-9A66-EB7D6420FFA7}"/>
              </a:ext>
            </a:extLst>
          </p:cNvPr>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D57F1E4F-1CFF-5643-939E-02111984F565}" type="slidenum">
              <a:rPr kumimoji="0" lang="en-US" sz="2800" b="0" i="0" u="none" strike="noStrike" kern="1200" cap="none" spc="0" normalizeH="0" baseline="0" noProof="0" smtClean="0">
                <a:ln>
                  <a:noFill/>
                </a:ln>
                <a:solidFill>
                  <a:prstClr val="white">
                    <a:tint val="75000"/>
                  </a:prstClr>
                </a:solidFill>
                <a:effectLst/>
                <a:uLnTx/>
                <a:uFillTx/>
                <a:latin typeface="Century Gothic" panose="020B0502020202020204"/>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16</a:t>
            </a:fld>
            <a:endParaRPr kumimoji="0" lang="en-US" sz="2800" b="0" i="0" u="none" strike="noStrike" kern="1200" cap="none" spc="0" normalizeH="0" baseline="0" noProof="0" dirty="0">
              <a:ln>
                <a:noFill/>
              </a:ln>
              <a:solidFill>
                <a:prstClr val="white">
                  <a:tint val="75000"/>
                </a:prstClr>
              </a:solidFill>
              <a:effectLst/>
              <a:uLnTx/>
              <a:uFillTx/>
              <a:latin typeface="Century Gothic" panose="020B0502020202020204"/>
              <a:ea typeface="+mn-ea"/>
              <a:cs typeface="+mn-cs"/>
            </a:endParaRPr>
          </a:p>
        </p:txBody>
      </p:sp>
      <p:pic>
        <p:nvPicPr>
          <p:cNvPr id="6" name="Picture 5">
            <a:extLst>
              <a:ext uri="{FF2B5EF4-FFF2-40B4-BE49-F238E27FC236}">
                <a16:creationId xmlns:a16="http://schemas.microsoft.com/office/drawing/2014/main" id="{711F9CD4-13B8-4794-9B97-041673675C3D}"/>
              </a:ext>
            </a:extLst>
          </p:cNvPr>
          <p:cNvPicPr>
            <a:picLocks noChangeAspect="1"/>
          </p:cNvPicPr>
          <p:nvPr/>
        </p:nvPicPr>
        <p:blipFill>
          <a:blip r:embed="rId3"/>
          <a:stretch>
            <a:fillRect/>
          </a:stretch>
        </p:blipFill>
        <p:spPr>
          <a:xfrm>
            <a:off x="7340598" y="3686909"/>
            <a:ext cx="4683762" cy="3016759"/>
          </a:xfrm>
          <a:prstGeom prst="rect">
            <a:avLst/>
          </a:prstGeom>
        </p:spPr>
      </p:pic>
    </p:spTree>
    <p:extLst>
      <p:ext uri="{BB962C8B-B14F-4D97-AF65-F5344CB8AC3E}">
        <p14:creationId xmlns:p14="http://schemas.microsoft.com/office/powerpoint/2010/main" val="3972328087"/>
      </p:ext>
    </p:extLst>
  </p:cSld>
  <p:clrMapOvr>
    <a:masterClrMapping/>
  </p:clrMapOvr>
  <mc:AlternateContent xmlns:mc="http://schemas.openxmlformats.org/markup-compatibility/2006" xmlns:p14="http://schemas.microsoft.com/office/powerpoint/2010/main">
    <mc:Choice Requires="p14">
      <p:transition spd="slow" p14:dur="3400" advClick="0">
        <p14:reveal/>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F224E46-173E-4312-AE03-A3AEC912CE6C}"/>
              </a:ext>
            </a:extLst>
          </p:cNvPr>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D57F1E4F-1CFF-5643-939E-02111984F565}" type="slidenum">
              <a:rPr kumimoji="0" lang="en-US" sz="2800" b="0" i="0" u="none" strike="noStrike" kern="1200" cap="none" spc="0" normalizeH="0" baseline="0" noProof="0" smtClean="0">
                <a:ln>
                  <a:noFill/>
                </a:ln>
                <a:solidFill>
                  <a:prstClr val="white">
                    <a:tint val="75000"/>
                  </a:prstClr>
                </a:solidFill>
                <a:effectLst/>
                <a:uLnTx/>
                <a:uFillTx/>
                <a:latin typeface="Century Gothic" panose="020B0502020202020204"/>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17</a:t>
            </a:fld>
            <a:endParaRPr kumimoji="0" lang="en-US" sz="2800" b="0" i="0" u="none" strike="noStrike" kern="1200" cap="none" spc="0" normalizeH="0" baseline="0" noProof="0" dirty="0">
              <a:ln>
                <a:noFill/>
              </a:ln>
              <a:solidFill>
                <a:prstClr val="white">
                  <a:tint val="75000"/>
                </a:prstClr>
              </a:solidFill>
              <a:effectLst/>
              <a:uLnTx/>
              <a:uFillTx/>
              <a:latin typeface="Century Gothic" panose="020B0502020202020204"/>
              <a:ea typeface="+mn-ea"/>
              <a:cs typeface="+mn-cs"/>
            </a:endParaRPr>
          </a:p>
        </p:txBody>
      </p:sp>
      <p:sp>
        <p:nvSpPr>
          <p:cNvPr id="3" name="TextBox 2">
            <a:extLst>
              <a:ext uri="{FF2B5EF4-FFF2-40B4-BE49-F238E27FC236}">
                <a16:creationId xmlns:a16="http://schemas.microsoft.com/office/drawing/2014/main" id="{6CAD2A1E-9E36-4CA7-9920-F36A7D7FBA50}"/>
              </a:ext>
            </a:extLst>
          </p:cNvPr>
          <p:cNvSpPr txBox="1"/>
          <p:nvPr/>
        </p:nvSpPr>
        <p:spPr>
          <a:xfrm>
            <a:off x="201168" y="295729"/>
            <a:ext cx="8494776" cy="70788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Century Gothic" panose="020B0502020202020204"/>
                <a:ea typeface="+mn-ea"/>
                <a:cs typeface="+mn-cs"/>
              </a:rPr>
              <a:t>Can I destroy… ?</a:t>
            </a:r>
          </a:p>
        </p:txBody>
      </p:sp>
      <p:sp>
        <p:nvSpPr>
          <p:cNvPr id="4" name="TextBox 3">
            <a:extLst>
              <a:ext uri="{FF2B5EF4-FFF2-40B4-BE49-F238E27FC236}">
                <a16:creationId xmlns:a16="http://schemas.microsoft.com/office/drawing/2014/main" id="{04CAB3F7-D19F-4F1F-BFDB-4131E689B126}"/>
              </a:ext>
            </a:extLst>
          </p:cNvPr>
          <p:cNvSpPr txBox="1"/>
          <p:nvPr/>
        </p:nvSpPr>
        <p:spPr>
          <a:xfrm>
            <a:off x="201168" y="1591056"/>
            <a:ext cx="9015984" cy="2677656"/>
          </a:xfrm>
          <a:prstGeom prst="rect">
            <a:avLst/>
          </a:prstGeom>
          <a:noFill/>
        </p:spPr>
        <p:txBody>
          <a:bodyPr wrap="square" rtlCol="0">
            <a:spAutoFit/>
          </a:bodyPr>
          <a:lstStyle/>
          <a:p>
            <a:pPr marL="285750" marR="0" lvl="0" indent="-285750" algn="l" defTabSz="4572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500" b="0" i="0" u="none" strike="noStrike" kern="1200" cap="none" spc="0" normalizeH="0" baseline="0" noProof="0" dirty="0">
                <a:ln>
                  <a:noFill/>
                </a:ln>
                <a:solidFill>
                  <a:prstClr val="white"/>
                </a:solidFill>
                <a:effectLst/>
                <a:uLnTx/>
                <a:uFillTx/>
                <a:latin typeface="Century Gothic" panose="020B0502020202020204"/>
                <a:ea typeface="+mn-ea"/>
                <a:cs typeface="+mn-cs"/>
              </a:rPr>
              <a:t>Extra copies created for convenience</a:t>
            </a:r>
          </a:p>
          <a:p>
            <a:pPr marL="285750" marR="0" lvl="0" indent="-285750" algn="l" defTabSz="4572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500" b="0" i="0" u="none" strike="noStrike" kern="1200" cap="none" spc="0" normalizeH="0" baseline="0" noProof="0" dirty="0">
                <a:ln>
                  <a:noFill/>
                </a:ln>
                <a:solidFill>
                  <a:prstClr val="white"/>
                </a:solidFill>
                <a:effectLst/>
                <a:uLnTx/>
                <a:uFillTx/>
                <a:latin typeface="Century Gothic" panose="020B0502020202020204"/>
                <a:ea typeface="+mn-ea"/>
                <a:cs typeface="+mn-cs"/>
              </a:rPr>
              <a:t>Original that have been scanned</a:t>
            </a:r>
          </a:p>
          <a:p>
            <a:pPr marL="285750" marR="0" lvl="0" indent="-285750" algn="l" defTabSz="4572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500" b="0" i="0" u="none" strike="noStrike" kern="1200" cap="none" spc="0" normalizeH="0" baseline="0" noProof="0" dirty="0">
                <a:ln>
                  <a:noFill/>
                </a:ln>
                <a:solidFill>
                  <a:prstClr val="white"/>
                </a:solidFill>
                <a:effectLst/>
                <a:uLnTx/>
                <a:uFillTx/>
                <a:latin typeface="Century Gothic" panose="020B0502020202020204"/>
                <a:ea typeface="+mn-ea"/>
                <a:cs typeface="+mn-cs"/>
              </a:rPr>
              <a:t>Records that have been requested by the public</a:t>
            </a:r>
          </a:p>
          <a:p>
            <a:pPr marL="285750" marR="0" lvl="0" indent="-285750" algn="l" defTabSz="4572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500" b="0" i="0" u="none" strike="noStrike" kern="1200" cap="none" spc="0" normalizeH="0" baseline="0" noProof="0" dirty="0">
                <a:ln>
                  <a:noFill/>
                </a:ln>
                <a:solidFill>
                  <a:prstClr val="white"/>
                </a:solidFill>
                <a:effectLst/>
                <a:uLnTx/>
                <a:uFillTx/>
                <a:latin typeface="Century Gothic" panose="020B0502020202020204"/>
                <a:ea typeface="+mn-ea"/>
                <a:cs typeface="+mn-cs"/>
              </a:rPr>
              <a:t>Records on hold due to litigation</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pic>
        <p:nvPicPr>
          <p:cNvPr id="6" name="Picture 5">
            <a:extLst>
              <a:ext uri="{FF2B5EF4-FFF2-40B4-BE49-F238E27FC236}">
                <a16:creationId xmlns:a16="http://schemas.microsoft.com/office/drawing/2014/main" id="{267AE163-144D-487B-A0D2-EB21E87F85FE}"/>
              </a:ext>
            </a:extLst>
          </p:cNvPr>
          <p:cNvPicPr>
            <a:picLocks noChangeAspect="1"/>
          </p:cNvPicPr>
          <p:nvPr/>
        </p:nvPicPr>
        <p:blipFill>
          <a:blip r:embed="rId3"/>
          <a:stretch>
            <a:fillRect/>
          </a:stretch>
        </p:blipFill>
        <p:spPr>
          <a:xfrm>
            <a:off x="8563849" y="3641767"/>
            <a:ext cx="3026045" cy="2920504"/>
          </a:xfrm>
          <a:prstGeom prst="rect">
            <a:avLst/>
          </a:prstGeom>
        </p:spPr>
      </p:pic>
    </p:spTree>
    <p:extLst>
      <p:ext uri="{BB962C8B-B14F-4D97-AF65-F5344CB8AC3E}">
        <p14:creationId xmlns:p14="http://schemas.microsoft.com/office/powerpoint/2010/main" val="3500222267"/>
      </p:ext>
    </p:extLst>
  </p:cSld>
  <p:clrMapOvr>
    <a:masterClrMapping/>
  </p:clrMapOvr>
  <mc:AlternateContent xmlns:mc="http://schemas.openxmlformats.org/markup-compatibility/2006" xmlns:p14="http://schemas.microsoft.com/office/powerpoint/2010/main">
    <mc:Choice Requires="p14">
      <p:transition spd="slow" p14:dur="3400" advClick="0">
        <p14:reveal/>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additive="base">
                                        <p:cTn id="13"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 calcmode="lin" valueType="num">
                                      <p:cBhvr additive="base">
                                        <p:cTn id="19"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4">
                                            <p:txEl>
                                              <p:pRg st="3" end="3"/>
                                            </p:txEl>
                                          </p:spTgt>
                                        </p:tgtEl>
                                        <p:attrNameLst>
                                          <p:attrName>style.visibility</p:attrName>
                                        </p:attrNameLst>
                                      </p:cBhvr>
                                      <p:to>
                                        <p:strVal val="visible"/>
                                      </p:to>
                                    </p:set>
                                    <p:anim calcmode="lin" valueType="num">
                                      <p:cBhvr additive="base">
                                        <p:cTn id="25"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D140B4-BA5C-43E5-ABA4-43C99A6220B8}"/>
              </a:ext>
            </a:extLst>
          </p:cNvPr>
          <p:cNvSpPr>
            <a:spLocks noGrp="1"/>
          </p:cNvSpPr>
          <p:nvPr>
            <p:ph type="title"/>
          </p:nvPr>
        </p:nvSpPr>
        <p:spPr>
          <a:xfrm>
            <a:off x="169164" y="452718"/>
            <a:ext cx="9721603" cy="1400530"/>
          </a:xfrm>
        </p:spPr>
        <p:txBody>
          <a:bodyPr/>
          <a:lstStyle/>
          <a:p>
            <a:r>
              <a:rPr lang="en-US" sz="4000" dirty="0"/>
              <a:t>Destruction of Records</a:t>
            </a:r>
            <a:br>
              <a:rPr lang="en-US" sz="4400" dirty="0"/>
            </a:br>
            <a:r>
              <a:rPr lang="en-US" sz="2000" dirty="0"/>
              <a:t>A District Record may be intentionally destroyed under any of the following conditions:</a:t>
            </a:r>
            <a:br>
              <a:rPr lang="en-US" sz="4400" dirty="0"/>
            </a:br>
            <a:br>
              <a:rPr lang="en-US" sz="4400" dirty="0"/>
            </a:br>
            <a:endParaRPr lang="en-US" dirty="0"/>
          </a:p>
        </p:txBody>
      </p:sp>
      <p:sp>
        <p:nvSpPr>
          <p:cNvPr id="3" name="Content Placeholder 2">
            <a:extLst>
              <a:ext uri="{FF2B5EF4-FFF2-40B4-BE49-F238E27FC236}">
                <a16:creationId xmlns:a16="http://schemas.microsoft.com/office/drawing/2014/main" id="{0ED7BD21-461E-4B10-8B34-848D21172912}"/>
              </a:ext>
            </a:extLst>
          </p:cNvPr>
          <p:cNvSpPr>
            <a:spLocks noGrp="1"/>
          </p:cNvSpPr>
          <p:nvPr>
            <p:ph idx="1"/>
          </p:nvPr>
        </p:nvSpPr>
        <p:spPr>
          <a:xfrm>
            <a:off x="169164" y="1853248"/>
            <a:ext cx="11853672" cy="4837176"/>
          </a:xfrm>
        </p:spPr>
        <p:txBody>
          <a:bodyPr>
            <a:normAutofit/>
          </a:bodyPr>
          <a:lstStyle/>
          <a:p>
            <a:r>
              <a:rPr lang="en-US" sz="1900" dirty="0"/>
              <a:t>TSLAC’s retention schedule states that the records retention period has expired or it has been electronically stored in accordance with legal standards.</a:t>
            </a:r>
          </a:p>
          <a:p>
            <a:r>
              <a:rPr lang="en-US" sz="1900" dirty="0"/>
              <a:t>The record appears on a list of obsolete records approved by TSLAC.</a:t>
            </a:r>
          </a:p>
          <a:p>
            <a:r>
              <a:rPr lang="en-US" sz="1900" dirty="0"/>
              <a:t>A destruction request is filed with and approved by TSLAC for a record not listed on an approved control schedule.</a:t>
            </a:r>
          </a:p>
          <a:p>
            <a:r>
              <a:rPr lang="en-US" sz="1900" dirty="0"/>
              <a:t>The district court issues an expunction order for the destruction or obliteration of the records, pursuant to state law.</a:t>
            </a:r>
          </a:p>
          <a:p>
            <a:r>
              <a:rPr lang="en-US" sz="1900" dirty="0"/>
              <a:t>The records are defined as exempt for scheduling or filing requirements or listed as exempt by TSLAC.</a:t>
            </a:r>
          </a:p>
          <a:p>
            <a:endParaRPr lang="en-US" sz="1900" dirty="0"/>
          </a:p>
          <a:p>
            <a:pPr marL="0" indent="0">
              <a:buNone/>
            </a:pPr>
            <a:endParaRPr lang="en-US" sz="1900" dirty="0"/>
          </a:p>
          <a:p>
            <a:pPr marL="0" indent="0">
              <a:buNone/>
            </a:pPr>
            <a:r>
              <a:rPr lang="en-US" sz="1900" dirty="0"/>
              <a:t>                                                                                                                                  </a:t>
            </a:r>
          </a:p>
          <a:p>
            <a:pPr marL="0" indent="0">
              <a:buNone/>
            </a:pPr>
            <a:r>
              <a:rPr lang="en-US" sz="1200" dirty="0"/>
              <a:t>                                                                                                                                                                                                          §202.011: 13 Tex. Admin. Code § 7.78 (a)</a:t>
            </a:r>
            <a:endParaRPr lang="en-US" sz="1900" dirty="0"/>
          </a:p>
        </p:txBody>
      </p:sp>
      <p:sp>
        <p:nvSpPr>
          <p:cNvPr id="4" name="Slide Number Placeholder 3">
            <a:extLst>
              <a:ext uri="{FF2B5EF4-FFF2-40B4-BE49-F238E27FC236}">
                <a16:creationId xmlns:a16="http://schemas.microsoft.com/office/drawing/2014/main" id="{CFF13582-97C7-4EBC-A0F8-9A51FE6D050D}"/>
              </a:ext>
            </a:extLst>
          </p:cNvPr>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D57F1E4F-1CFF-5643-939E-02111984F565}" type="slidenum">
              <a:rPr kumimoji="0" lang="en-US" sz="2800" b="0" i="0" u="none" strike="noStrike" kern="1200" cap="none" spc="0" normalizeH="0" baseline="0" noProof="0" smtClean="0">
                <a:ln>
                  <a:noFill/>
                </a:ln>
                <a:solidFill>
                  <a:prstClr val="white">
                    <a:tint val="75000"/>
                  </a:prstClr>
                </a:solidFill>
                <a:effectLst/>
                <a:uLnTx/>
                <a:uFillTx/>
                <a:latin typeface="Century Gothic" panose="020B0502020202020204"/>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18</a:t>
            </a:fld>
            <a:endParaRPr kumimoji="0" lang="en-US" sz="2800" b="0" i="0" u="none" strike="noStrike" kern="1200" cap="none" spc="0" normalizeH="0" baseline="0" noProof="0" dirty="0">
              <a:ln>
                <a:noFill/>
              </a:ln>
              <a:solidFill>
                <a:prstClr val="white">
                  <a:tint val="75000"/>
                </a:prstClr>
              </a:solidFill>
              <a:effectLst/>
              <a:uLnTx/>
              <a:uFillTx/>
              <a:latin typeface="Century Gothic" panose="020B0502020202020204"/>
              <a:ea typeface="+mn-ea"/>
              <a:cs typeface="+mn-cs"/>
            </a:endParaRPr>
          </a:p>
        </p:txBody>
      </p:sp>
      <p:pic>
        <p:nvPicPr>
          <p:cNvPr id="7" name="Picture 6">
            <a:extLst>
              <a:ext uri="{FF2B5EF4-FFF2-40B4-BE49-F238E27FC236}">
                <a16:creationId xmlns:a16="http://schemas.microsoft.com/office/drawing/2014/main" id="{9AD1EB4D-3755-4BC7-8282-DB9035964A49}"/>
              </a:ext>
            </a:extLst>
          </p:cNvPr>
          <p:cNvPicPr>
            <a:picLocks noChangeAspect="1"/>
          </p:cNvPicPr>
          <p:nvPr/>
        </p:nvPicPr>
        <p:blipFill>
          <a:blip r:embed="rId2"/>
          <a:stretch>
            <a:fillRect/>
          </a:stretch>
        </p:blipFill>
        <p:spPr>
          <a:xfrm>
            <a:off x="2340865" y="4892040"/>
            <a:ext cx="6461632" cy="1965960"/>
          </a:xfrm>
          <a:prstGeom prst="rect">
            <a:avLst/>
          </a:prstGeom>
        </p:spPr>
      </p:pic>
    </p:spTree>
    <p:extLst>
      <p:ext uri="{BB962C8B-B14F-4D97-AF65-F5344CB8AC3E}">
        <p14:creationId xmlns:p14="http://schemas.microsoft.com/office/powerpoint/2010/main" val="2535027815"/>
      </p:ext>
    </p:extLst>
  </p:cSld>
  <p:clrMapOvr>
    <a:masterClrMapping/>
  </p:clrMapOvr>
  <mc:AlternateContent xmlns:mc="http://schemas.openxmlformats.org/markup-compatibility/2006" xmlns:p14="http://schemas.microsoft.com/office/powerpoint/2010/main">
    <mc:Choice Requires="p14">
      <p:transition spd="slow" p14:dur="3400" advClick="0">
        <p14:reveal/>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8" end="8"/>
                                            </p:txEl>
                                          </p:spTgt>
                                        </p:tgtEl>
                                        <p:attrNameLst>
                                          <p:attrName>style.visibility</p:attrName>
                                        </p:attrNameLst>
                                      </p:cBhvr>
                                      <p:to>
                                        <p:strVal val="visible"/>
                                      </p:to>
                                    </p:set>
                                    <p:anim calcmode="lin" valueType="num">
                                      <p:cBhvr additive="base">
                                        <p:cTn id="37"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B67ECA-C877-44E8-83B9-23E7D4530400}"/>
              </a:ext>
            </a:extLst>
          </p:cNvPr>
          <p:cNvSpPr>
            <a:spLocks noGrp="1"/>
          </p:cNvSpPr>
          <p:nvPr>
            <p:ph type="title"/>
          </p:nvPr>
        </p:nvSpPr>
        <p:spPr>
          <a:xfrm>
            <a:off x="1001261" y="109221"/>
            <a:ext cx="10189478" cy="1079499"/>
          </a:xfrm>
        </p:spPr>
        <p:txBody>
          <a:bodyPr/>
          <a:lstStyle/>
          <a:p>
            <a:r>
              <a:rPr lang="en-US" sz="4400" dirty="0"/>
              <a:t>Legal Consequences</a:t>
            </a:r>
          </a:p>
        </p:txBody>
      </p:sp>
      <p:sp>
        <p:nvSpPr>
          <p:cNvPr id="3" name="Content Placeholder 2">
            <a:extLst>
              <a:ext uri="{FF2B5EF4-FFF2-40B4-BE49-F238E27FC236}">
                <a16:creationId xmlns:a16="http://schemas.microsoft.com/office/drawing/2014/main" id="{5F5E0D1A-2CF3-4008-A24A-85EE30C08C80}"/>
              </a:ext>
            </a:extLst>
          </p:cNvPr>
          <p:cNvSpPr>
            <a:spLocks noGrp="1"/>
          </p:cNvSpPr>
          <p:nvPr>
            <p:ph idx="1"/>
          </p:nvPr>
        </p:nvSpPr>
        <p:spPr/>
        <p:txBody>
          <a:bodyPr/>
          <a:lstStyle/>
          <a:p>
            <a:pPr marL="0" indent="0">
              <a:buNone/>
            </a:pPr>
            <a:r>
              <a:rPr lang="en-US" dirty="0"/>
              <a:t>Anyone who knowingly alters, destroys, mutilates, conceals, covers up, falsifies, or makes a false entry in any record, document, or tangible object with the intent to impede, obstruct, or influence the investigation of proper administration matter within jurisdiction of any department or agency of the United States or any bankruptcy case, or in relation to or contemplation of any such matter or case shall be fined, imprisoned not more than 20 years, or both. 18 U.S.C. 1519</a:t>
            </a:r>
          </a:p>
        </p:txBody>
      </p:sp>
      <p:sp>
        <p:nvSpPr>
          <p:cNvPr id="4" name="Text Placeholder 3">
            <a:extLst>
              <a:ext uri="{FF2B5EF4-FFF2-40B4-BE49-F238E27FC236}">
                <a16:creationId xmlns:a16="http://schemas.microsoft.com/office/drawing/2014/main" id="{FF9E0427-DB36-45CB-939E-5BC0BD25ECF7}"/>
              </a:ext>
            </a:extLst>
          </p:cNvPr>
          <p:cNvSpPr>
            <a:spLocks noGrp="1"/>
          </p:cNvSpPr>
          <p:nvPr>
            <p:ph type="body" sz="half" idx="2"/>
          </p:nvPr>
        </p:nvSpPr>
        <p:spPr>
          <a:xfrm>
            <a:off x="1929385" y="3236975"/>
            <a:ext cx="1325880" cy="420625"/>
          </a:xfrm>
        </p:spPr>
        <p:txBody>
          <a:bodyPr/>
          <a:lstStyle/>
          <a:p>
            <a:endParaRPr lang="en-US" dirty="0"/>
          </a:p>
        </p:txBody>
      </p:sp>
      <p:sp>
        <p:nvSpPr>
          <p:cNvPr id="5" name="Slide Number Placeholder 4">
            <a:extLst>
              <a:ext uri="{FF2B5EF4-FFF2-40B4-BE49-F238E27FC236}">
                <a16:creationId xmlns:a16="http://schemas.microsoft.com/office/drawing/2014/main" id="{B2F7EC81-FEBD-4571-A522-995E5FCA8E2D}"/>
              </a:ext>
            </a:extLst>
          </p:cNvPr>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D57F1E4F-1CFF-5643-939E-02111984F565}" type="slidenum">
              <a:rPr kumimoji="0" lang="en-US" sz="2800" b="0" i="0" u="none" strike="noStrike" kern="1200" cap="none" spc="0" normalizeH="0" baseline="0" noProof="0" smtClean="0">
                <a:ln>
                  <a:noFill/>
                </a:ln>
                <a:solidFill>
                  <a:prstClr val="white">
                    <a:tint val="75000"/>
                  </a:prstClr>
                </a:solidFill>
                <a:effectLst/>
                <a:uLnTx/>
                <a:uFillTx/>
                <a:latin typeface="Century Gothic" panose="020B0502020202020204"/>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19</a:t>
            </a:fld>
            <a:endParaRPr kumimoji="0" lang="en-US" sz="2800" b="0" i="0" u="none" strike="noStrike" kern="1200" cap="none" spc="0" normalizeH="0" baseline="0" noProof="0" dirty="0">
              <a:ln>
                <a:noFill/>
              </a:ln>
              <a:solidFill>
                <a:prstClr val="white">
                  <a:tint val="75000"/>
                </a:prstClr>
              </a:solidFill>
              <a:effectLst/>
              <a:uLnTx/>
              <a:uFillTx/>
              <a:latin typeface="Century Gothic" panose="020B0502020202020204"/>
              <a:ea typeface="+mn-ea"/>
              <a:cs typeface="+mn-cs"/>
            </a:endParaRPr>
          </a:p>
        </p:txBody>
      </p:sp>
      <p:pic>
        <p:nvPicPr>
          <p:cNvPr id="11" name="Picture 10">
            <a:extLst>
              <a:ext uri="{FF2B5EF4-FFF2-40B4-BE49-F238E27FC236}">
                <a16:creationId xmlns:a16="http://schemas.microsoft.com/office/drawing/2014/main" id="{59F40CCB-F2F3-4186-B534-11AB6B1001F2}"/>
              </a:ext>
            </a:extLst>
          </p:cNvPr>
          <p:cNvPicPr>
            <a:picLocks noChangeAspect="1"/>
          </p:cNvPicPr>
          <p:nvPr/>
        </p:nvPicPr>
        <p:blipFill>
          <a:blip r:embed="rId3"/>
          <a:stretch>
            <a:fillRect/>
          </a:stretch>
        </p:blipFill>
        <p:spPr>
          <a:xfrm>
            <a:off x="934339" y="2399792"/>
            <a:ext cx="3575050" cy="2387600"/>
          </a:xfrm>
          <a:prstGeom prst="rect">
            <a:avLst/>
          </a:prstGeom>
        </p:spPr>
      </p:pic>
    </p:spTree>
    <p:extLst>
      <p:ext uri="{BB962C8B-B14F-4D97-AF65-F5344CB8AC3E}">
        <p14:creationId xmlns:p14="http://schemas.microsoft.com/office/powerpoint/2010/main" val="4265657891"/>
      </p:ext>
    </p:extLst>
  </p:cSld>
  <p:clrMapOvr>
    <a:masterClrMapping/>
  </p:clrMapOvr>
  <mc:AlternateContent xmlns:mc="http://schemas.openxmlformats.org/markup-compatibility/2006" xmlns:p14="http://schemas.microsoft.com/office/powerpoint/2010/main">
    <mc:Choice Requires="p14">
      <p:transition spd="slow" p14:dur="3400" advClick="0">
        <p14:reveal/>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A7AB634-623A-4FD0-88C1-30FA77E0FCC7}"/>
              </a:ext>
            </a:extLst>
          </p:cNvPr>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D57F1E4F-1CFF-5643-939E-02111984F565}" type="slidenum">
              <a:rPr kumimoji="0" lang="en-US" sz="2800" b="0" i="0" u="none" strike="noStrike" kern="1200" cap="none" spc="0" normalizeH="0" baseline="0" noProof="0" smtClean="0">
                <a:ln>
                  <a:noFill/>
                </a:ln>
                <a:solidFill>
                  <a:prstClr val="white">
                    <a:tint val="75000"/>
                  </a:prstClr>
                </a:solidFill>
                <a:effectLst/>
                <a:uLnTx/>
                <a:uFillTx/>
                <a:latin typeface="Century Gothic" panose="020B0502020202020204"/>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2</a:t>
            </a:fld>
            <a:endParaRPr kumimoji="0" lang="en-US" sz="2800" b="0" i="0" u="none" strike="noStrike" kern="1200" cap="none" spc="0" normalizeH="0" baseline="0" noProof="0" dirty="0">
              <a:ln>
                <a:noFill/>
              </a:ln>
              <a:solidFill>
                <a:prstClr val="white">
                  <a:tint val="75000"/>
                </a:prstClr>
              </a:solidFill>
              <a:effectLst/>
              <a:uLnTx/>
              <a:uFillTx/>
              <a:latin typeface="Century Gothic" panose="020B0502020202020204"/>
              <a:ea typeface="+mn-ea"/>
              <a:cs typeface="+mn-cs"/>
            </a:endParaRPr>
          </a:p>
        </p:txBody>
      </p:sp>
      <p:sp>
        <p:nvSpPr>
          <p:cNvPr id="4" name="Rectangle 3">
            <a:extLst>
              <a:ext uri="{FF2B5EF4-FFF2-40B4-BE49-F238E27FC236}">
                <a16:creationId xmlns:a16="http://schemas.microsoft.com/office/drawing/2014/main" id="{3C600D81-C47F-43EA-ABBD-536F7851E80D}"/>
              </a:ext>
            </a:extLst>
          </p:cNvPr>
          <p:cNvSpPr/>
          <p:nvPr/>
        </p:nvSpPr>
        <p:spPr>
          <a:xfrm>
            <a:off x="423672" y="520512"/>
            <a:ext cx="6096000" cy="2031325"/>
          </a:xfrm>
          <a:prstGeom prst="rect">
            <a:avLst/>
          </a:prstGeom>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500" b="0" i="0" u="none" strike="noStrike" kern="1200" cap="none" spc="0" normalizeH="0" baseline="0" noProof="0" dirty="0">
                <a:ln>
                  <a:noFill/>
                </a:ln>
                <a:solidFill>
                  <a:prstClr val="white"/>
                </a:solidFill>
                <a:effectLst/>
                <a:uLnTx/>
                <a:uFillTx/>
                <a:latin typeface="Century Gothic" panose="020B0502020202020204"/>
                <a:ea typeface="+mn-ea"/>
                <a:cs typeface="+mn-cs"/>
              </a:rPr>
              <a:t>Records</a:t>
            </a:r>
            <a:br>
              <a:rPr kumimoji="0" lang="en-US" sz="4500" b="0" i="0" u="none" strike="noStrike" kern="1200" cap="none" spc="0" normalizeH="0" baseline="0" noProof="0" dirty="0">
                <a:ln>
                  <a:noFill/>
                </a:ln>
                <a:solidFill>
                  <a:prstClr val="white"/>
                </a:solidFill>
                <a:effectLst/>
                <a:uLnTx/>
                <a:uFillTx/>
                <a:latin typeface="Century Gothic" panose="020B0502020202020204"/>
                <a:ea typeface="+mn-ea"/>
                <a:cs typeface="+mn-cs"/>
              </a:rPr>
            </a:br>
            <a:r>
              <a:rPr kumimoji="0" lang="en-US" sz="4500" b="0" i="0" u="none" strike="noStrike" kern="1200" cap="none" spc="0" normalizeH="0" baseline="0" noProof="0" dirty="0">
                <a:ln>
                  <a:noFill/>
                </a:ln>
                <a:solidFill>
                  <a:prstClr val="white"/>
                </a:solidFill>
                <a:effectLst/>
                <a:uLnTx/>
                <a:uFillTx/>
                <a:latin typeface="Century Gothic" panose="020B0502020202020204"/>
                <a:ea typeface="+mn-ea"/>
                <a:cs typeface="+mn-cs"/>
              </a:rPr>
              <a:t>Management</a:t>
            </a:r>
          </a:p>
          <a:p>
            <a:pPr marL="0" marR="0" lvl="0" indent="0" algn="l" defTabSz="457200" rtl="0" eaLnBrk="1" fontAlgn="auto" latinLnBrk="0" hangingPunct="1">
              <a:lnSpc>
                <a:spcPct val="100000"/>
              </a:lnSpc>
              <a:spcBef>
                <a:spcPts val="0"/>
              </a:spcBef>
              <a:spcAft>
                <a:spcPts val="0"/>
              </a:spcAft>
              <a:buClrTx/>
              <a:buSzTx/>
              <a:buFontTx/>
              <a:buNone/>
              <a:tabLst/>
              <a:defRPr/>
            </a:pPr>
            <a:br>
              <a:rPr kumimoji="0" lang="en-US" sz="1800" b="0" i="0" u="none" strike="noStrike" kern="1200" cap="none" spc="0" normalizeH="0" baseline="0" noProof="0" dirty="0">
                <a:ln>
                  <a:noFill/>
                </a:ln>
                <a:solidFill>
                  <a:prstClr val="black"/>
                </a:solidFill>
                <a:effectLst/>
                <a:uLnTx/>
                <a:uFillTx/>
                <a:latin typeface="Century Gothic" panose="020B0502020202020204"/>
                <a:ea typeface="+mn-ea"/>
                <a:cs typeface="+mn-cs"/>
              </a:rPr>
            </a:br>
            <a:endPar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
        <p:nvSpPr>
          <p:cNvPr id="5" name="Rectangle 4">
            <a:extLst>
              <a:ext uri="{FF2B5EF4-FFF2-40B4-BE49-F238E27FC236}">
                <a16:creationId xmlns:a16="http://schemas.microsoft.com/office/drawing/2014/main" id="{6F49184C-C2BA-4279-B093-88FB2D01DEB5}"/>
              </a:ext>
            </a:extLst>
          </p:cNvPr>
          <p:cNvSpPr/>
          <p:nvPr/>
        </p:nvSpPr>
        <p:spPr>
          <a:xfrm>
            <a:off x="5672328" y="1986644"/>
            <a:ext cx="6096000" cy="3170099"/>
          </a:xfrm>
          <a:prstGeom prst="rect">
            <a:avLst/>
          </a:prstGeom>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entury Gothic" panose="020B0502020202020204"/>
                <a:ea typeface="+mn-ea"/>
                <a:cs typeface="+mn-cs"/>
              </a:rPr>
              <a:t>Records Management is the application of management techniques to the creation, use, maintenance, retention, preservation, and disposal of records for the purpose of reducing costs and improving the efficiency of record-keeping.</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Century Gothic" panose="020B0502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entury Gothic" panose="020B0502020202020204"/>
                <a:ea typeface="+mn-ea"/>
                <a:cs typeface="+mn-cs"/>
              </a:rPr>
              <a:t>Proper Records Management also keeps ECISD in compliance with the Local Government Records Act of 1989.</a:t>
            </a:r>
          </a:p>
        </p:txBody>
      </p:sp>
      <p:pic>
        <p:nvPicPr>
          <p:cNvPr id="6" name="Picture 5">
            <a:extLst>
              <a:ext uri="{FF2B5EF4-FFF2-40B4-BE49-F238E27FC236}">
                <a16:creationId xmlns:a16="http://schemas.microsoft.com/office/drawing/2014/main" id="{D8B1A75C-242E-4559-B712-057A3112F967}"/>
              </a:ext>
            </a:extLst>
          </p:cNvPr>
          <p:cNvPicPr>
            <a:picLocks noChangeAspect="1"/>
          </p:cNvPicPr>
          <p:nvPr/>
        </p:nvPicPr>
        <p:blipFill>
          <a:blip r:embed="rId3"/>
          <a:stretch>
            <a:fillRect/>
          </a:stretch>
        </p:blipFill>
        <p:spPr>
          <a:xfrm>
            <a:off x="423672" y="2741087"/>
            <a:ext cx="4059907" cy="3596401"/>
          </a:xfrm>
          <a:prstGeom prst="rect">
            <a:avLst/>
          </a:prstGeom>
        </p:spPr>
      </p:pic>
    </p:spTree>
    <p:extLst>
      <p:ext uri="{BB962C8B-B14F-4D97-AF65-F5344CB8AC3E}">
        <p14:creationId xmlns:p14="http://schemas.microsoft.com/office/powerpoint/2010/main" val="2120449615"/>
      </p:ext>
    </p:extLst>
  </p:cSld>
  <p:clrMapOvr>
    <a:masterClrMapping/>
  </p:clrMapOvr>
  <mc:AlternateContent xmlns:mc="http://schemas.openxmlformats.org/markup-compatibility/2006" xmlns:p14="http://schemas.microsoft.com/office/powerpoint/2010/main">
    <mc:Choice Requires="p14">
      <p:transition spd="slow" p14:dur="3400" advClick="0">
        <p14:reveal/>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anim calcmode="lin" valueType="num">
                                      <p:cBhvr additive="base">
                                        <p:cTn id="13"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1"/>
          <p:cNvSpPr txBox="1"/>
          <p:nvPr/>
        </p:nvSpPr>
        <p:spPr>
          <a:xfrm>
            <a:off x="4748556" y="840185"/>
            <a:ext cx="6695111" cy="333425"/>
          </a:xfrm>
          <a:prstGeom prst="rect">
            <a:avLst/>
          </a:prstGeom>
        </p:spPr>
        <p:txBody>
          <a:bodyPr wrap="square" lIns="0" tIns="0" rIns="0" bIns="0" rtlCol="0" anchor="t">
            <a:spAutoFit/>
          </a:bodyPr>
          <a:lstStyle/>
          <a:p>
            <a:pPr marL="0" marR="0" lvl="0" indent="0" algn="ctr" defTabSz="457200" rtl="0" eaLnBrk="1" fontAlgn="auto" latinLnBrk="0" hangingPunct="1">
              <a:lnSpc>
                <a:spcPts val="2614"/>
              </a:lnSpc>
              <a:spcBef>
                <a:spcPts val="0"/>
              </a:spcBef>
              <a:spcAft>
                <a:spcPts val="0"/>
              </a:spcAft>
              <a:buClrTx/>
              <a:buSzTx/>
              <a:buFontTx/>
              <a:buNone/>
              <a:tabLst/>
              <a:defRPr/>
            </a:pPr>
            <a:endParaRPr kumimoji="0" lang="en-US" sz="2500" b="1" i="0" u="none" strike="noStrike" kern="1200" cap="none" spc="0" normalizeH="0" baseline="0" noProof="0" dirty="0">
              <a:ln>
                <a:noFill/>
              </a:ln>
              <a:solidFill>
                <a:srgbClr val="FF9933"/>
              </a:solidFill>
              <a:effectLst/>
              <a:uLnTx/>
              <a:uFillTx/>
              <a:latin typeface="Lucida Sans"/>
              <a:ea typeface="+mn-ea"/>
              <a:cs typeface="+mn-cs"/>
            </a:endParaRPr>
          </a:p>
        </p:txBody>
      </p:sp>
      <p:sp>
        <p:nvSpPr>
          <p:cNvPr id="13" name="Slide Number Placeholder 12"/>
          <p:cNvSpPr>
            <a:spLocks noGrp="1"/>
          </p:cNvSpPr>
          <p:nvPr>
            <p:ph type="sldNum" sz="quarter" idx="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2800" b="0" i="0" u="none" strike="noStrike" kern="1200" cap="none" spc="0" normalizeH="0" baseline="0" noProof="0" smtClean="0">
                <a:ln>
                  <a:noFill/>
                </a:ln>
                <a:solidFill>
                  <a:prstClr val="white">
                    <a:tint val="75000"/>
                  </a:prstClr>
                </a:solidFill>
                <a:effectLst/>
                <a:uLnTx/>
                <a:uFillTx/>
                <a:latin typeface="Century Gothic" panose="020B0502020202020204"/>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20</a:t>
            </a:fld>
            <a:endParaRPr kumimoji="0" lang="en-US" sz="2800" b="0" i="0" u="none" strike="noStrike" kern="1200" cap="none" spc="0" normalizeH="0" baseline="0" noProof="0" dirty="0">
              <a:ln>
                <a:noFill/>
              </a:ln>
              <a:solidFill>
                <a:prstClr val="white">
                  <a:tint val="75000"/>
                </a:prstClr>
              </a:solidFill>
              <a:effectLst/>
              <a:uLnTx/>
              <a:uFillTx/>
              <a:latin typeface="Century Gothic" panose="020B0502020202020204"/>
              <a:ea typeface="+mn-ea"/>
              <a:cs typeface="+mn-cs"/>
            </a:endParaRPr>
          </a:p>
        </p:txBody>
      </p:sp>
      <p:pic>
        <p:nvPicPr>
          <p:cNvPr id="12" name="Picture 11">
            <a:extLst>
              <a:ext uri="{FF2B5EF4-FFF2-40B4-BE49-F238E27FC236}">
                <a16:creationId xmlns:a16="http://schemas.microsoft.com/office/drawing/2014/main" id="{E0829762-2D31-49BC-9B54-1AD506F3CC43}"/>
              </a:ext>
            </a:extLst>
          </p:cNvPr>
          <p:cNvPicPr>
            <a:picLocks noChangeAspect="1"/>
          </p:cNvPicPr>
          <p:nvPr/>
        </p:nvPicPr>
        <p:blipFill>
          <a:blip r:embed="rId3"/>
          <a:stretch>
            <a:fillRect/>
          </a:stretch>
        </p:blipFill>
        <p:spPr>
          <a:xfrm>
            <a:off x="0" y="0"/>
            <a:ext cx="8145517" cy="6858000"/>
          </a:xfrm>
          <a:prstGeom prst="rect">
            <a:avLst/>
          </a:prstGeom>
        </p:spPr>
      </p:pic>
      <p:sp>
        <p:nvSpPr>
          <p:cNvPr id="2" name="TextBox 1">
            <a:extLst>
              <a:ext uri="{FF2B5EF4-FFF2-40B4-BE49-F238E27FC236}">
                <a16:creationId xmlns:a16="http://schemas.microsoft.com/office/drawing/2014/main" id="{D31B3223-7806-404A-B780-3EC09170B19A}"/>
              </a:ext>
            </a:extLst>
          </p:cNvPr>
          <p:cNvSpPr txBox="1"/>
          <p:nvPr/>
        </p:nvSpPr>
        <p:spPr>
          <a:xfrm>
            <a:off x="8507401" y="2116725"/>
            <a:ext cx="3205655" cy="203132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rPr>
              <a:t>If any documents are prematurely destroyed fill out Documentation of Premature Loss or Destruction of Records and submit to the district RMO Robert Sertuche.</a:t>
            </a:r>
          </a:p>
        </p:txBody>
      </p:sp>
    </p:spTree>
    <p:extLst>
      <p:ext uri="{BB962C8B-B14F-4D97-AF65-F5344CB8AC3E}">
        <p14:creationId xmlns:p14="http://schemas.microsoft.com/office/powerpoint/2010/main" val="3492173363"/>
      </p:ext>
    </p:extLst>
  </p:cSld>
  <p:clrMapOvr>
    <a:masterClrMapping/>
  </p:clrMapOvr>
  <mc:AlternateContent xmlns:mc="http://schemas.openxmlformats.org/markup-compatibility/2006" xmlns:p14="http://schemas.microsoft.com/office/powerpoint/2010/main">
    <mc:Choice Requires="p14">
      <p:transition spd="slow" p14:dur="3400" advClick="0">
        <p14:reveal/>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fill="hold"/>
                                        <p:tgtEl>
                                          <p:spTgt spid="12"/>
                                        </p:tgtEl>
                                        <p:attrNameLst>
                                          <p:attrName>ppt_x</p:attrName>
                                        </p:attrNameLst>
                                      </p:cBhvr>
                                      <p:tavLst>
                                        <p:tav tm="0">
                                          <p:val>
                                            <p:strVal val="#ppt_x"/>
                                          </p:val>
                                        </p:tav>
                                        <p:tav tm="100000">
                                          <p:val>
                                            <p:strVal val="#ppt_x"/>
                                          </p:val>
                                        </p:tav>
                                      </p:tavLst>
                                    </p:anim>
                                    <p:anim calcmode="lin" valueType="num">
                                      <p:cBhvr additive="base">
                                        <p:cTn id="1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01B41B5-2E88-45B3-8604-2BE2C2F0B618}"/>
              </a:ext>
            </a:extLst>
          </p:cNvPr>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D57F1E4F-1CFF-5643-939E-02111984F565}" type="slidenum">
              <a:rPr kumimoji="0" lang="en-US" sz="2800" b="0" i="0" u="none" strike="noStrike" kern="1200" cap="none" spc="0" normalizeH="0" baseline="0" noProof="0" smtClean="0">
                <a:ln>
                  <a:noFill/>
                </a:ln>
                <a:solidFill>
                  <a:prstClr val="white">
                    <a:tint val="75000"/>
                  </a:prstClr>
                </a:solidFill>
                <a:effectLst/>
                <a:uLnTx/>
                <a:uFillTx/>
                <a:latin typeface="Century Gothic" panose="020B0502020202020204"/>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21</a:t>
            </a:fld>
            <a:endParaRPr kumimoji="0" lang="en-US" sz="2800" b="0" i="0" u="none" strike="noStrike" kern="1200" cap="none" spc="0" normalizeH="0" baseline="0" noProof="0" dirty="0">
              <a:ln>
                <a:noFill/>
              </a:ln>
              <a:solidFill>
                <a:prstClr val="white">
                  <a:tint val="75000"/>
                </a:prstClr>
              </a:solidFill>
              <a:effectLst/>
              <a:uLnTx/>
              <a:uFillTx/>
              <a:latin typeface="Century Gothic" panose="020B0502020202020204"/>
              <a:ea typeface="+mn-ea"/>
              <a:cs typeface="+mn-cs"/>
            </a:endParaRPr>
          </a:p>
        </p:txBody>
      </p:sp>
      <p:graphicFrame>
        <p:nvGraphicFramePr>
          <p:cNvPr id="3" name="Object 2">
            <a:extLst>
              <a:ext uri="{FF2B5EF4-FFF2-40B4-BE49-F238E27FC236}">
                <a16:creationId xmlns:a16="http://schemas.microsoft.com/office/drawing/2014/main" id="{8D5871C2-AB26-4D71-AD0C-AA5F41A6AD41}"/>
              </a:ext>
            </a:extLst>
          </p:cNvPr>
          <p:cNvGraphicFramePr>
            <a:graphicFrameLocks noChangeAspect="1"/>
          </p:cNvGraphicFramePr>
          <p:nvPr>
            <p:extLst/>
          </p:nvPr>
        </p:nvGraphicFramePr>
        <p:xfrm>
          <a:off x="0" y="0"/>
          <a:ext cx="7645706" cy="6858000"/>
        </p:xfrm>
        <a:graphic>
          <a:graphicData uri="http://schemas.openxmlformats.org/presentationml/2006/ole">
            <mc:AlternateContent xmlns:mc="http://schemas.openxmlformats.org/markup-compatibility/2006">
              <mc:Choice xmlns:v="urn:schemas-microsoft-com:vml" Requires="v">
                <p:oleObj spid="_x0000_s1039" name="Document" r:id="rId4" imgW="8371180" imgH="6618578" progId="Word.Document.8">
                  <p:embed/>
                </p:oleObj>
              </mc:Choice>
              <mc:Fallback>
                <p:oleObj name="Document" r:id="rId4" imgW="8371180" imgH="6618578" progId="Word.Document.8">
                  <p:embed/>
                  <p:pic>
                    <p:nvPicPr>
                      <p:cNvPr id="3" name="Object 2">
                        <a:extLst>
                          <a:ext uri="{FF2B5EF4-FFF2-40B4-BE49-F238E27FC236}">
                            <a16:creationId xmlns:a16="http://schemas.microsoft.com/office/drawing/2014/main" id="{8D5871C2-AB26-4D71-AD0C-AA5F41A6AD41}"/>
                          </a:ext>
                        </a:extLst>
                      </p:cNvPr>
                      <p:cNvPicPr/>
                      <p:nvPr/>
                    </p:nvPicPr>
                    <p:blipFill>
                      <a:blip r:embed="rId5"/>
                      <a:stretch>
                        <a:fillRect/>
                      </a:stretch>
                    </p:blipFill>
                    <p:spPr>
                      <a:xfrm>
                        <a:off x="0" y="0"/>
                        <a:ext cx="7645706" cy="6858000"/>
                      </a:xfrm>
                      <a:prstGeom prst="rect">
                        <a:avLst/>
                      </a:prstGeom>
                      <a:solidFill>
                        <a:schemeClr val="tx1"/>
                      </a:solidFill>
                    </p:spPr>
                  </p:pic>
                </p:oleObj>
              </mc:Fallback>
            </mc:AlternateContent>
          </a:graphicData>
        </a:graphic>
      </p:graphicFrame>
      <p:sp>
        <p:nvSpPr>
          <p:cNvPr id="4" name="TextBox 3">
            <a:extLst>
              <a:ext uri="{FF2B5EF4-FFF2-40B4-BE49-F238E27FC236}">
                <a16:creationId xmlns:a16="http://schemas.microsoft.com/office/drawing/2014/main" id="{F2328601-93F1-4DA7-8C50-469F5DEF76CC}"/>
              </a:ext>
            </a:extLst>
          </p:cNvPr>
          <p:cNvSpPr txBox="1"/>
          <p:nvPr/>
        </p:nvSpPr>
        <p:spPr>
          <a:xfrm>
            <a:off x="8339769" y="2566930"/>
            <a:ext cx="3338111" cy="258532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rPr>
              <a:t>A Records Disposition Notification Form must be sent to the Records Department before a Department or Campus destroys any records for approval by the Records Management Officer or the Records Liaison.</a:t>
            </a:r>
          </a:p>
        </p:txBody>
      </p:sp>
      <p:sp>
        <p:nvSpPr>
          <p:cNvPr id="5" name="TextBox 4">
            <a:extLst>
              <a:ext uri="{FF2B5EF4-FFF2-40B4-BE49-F238E27FC236}">
                <a16:creationId xmlns:a16="http://schemas.microsoft.com/office/drawing/2014/main" id="{653A6310-344F-4D4E-A309-C436E5EE9A8F}"/>
              </a:ext>
            </a:extLst>
          </p:cNvPr>
          <p:cNvSpPr txBox="1"/>
          <p:nvPr/>
        </p:nvSpPr>
        <p:spPr>
          <a:xfrm>
            <a:off x="9400032" y="6550223"/>
            <a:ext cx="2791968"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entury Gothic" panose="020B0502020202020204"/>
                <a:ea typeface="+mn-ea"/>
                <a:cs typeface="+mn-cs"/>
              </a:rPr>
              <a:t>Local Gov’t Code §203.023</a:t>
            </a:r>
          </a:p>
        </p:txBody>
      </p:sp>
    </p:spTree>
    <p:extLst>
      <p:ext uri="{BB962C8B-B14F-4D97-AF65-F5344CB8AC3E}">
        <p14:creationId xmlns:p14="http://schemas.microsoft.com/office/powerpoint/2010/main" val="3894029152"/>
      </p:ext>
    </p:extLst>
  </p:cSld>
  <p:clrMapOvr>
    <a:masterClrMapping/>
  </p:clrMapOvr>
  <mc:AlternateContent xmlns:mc="http://schemas.openxmlformats.org/markup-compatibility/2006" xmlns:p14="http://schemas.microsoft.com/office/powerpoint/2010/main">
    <mc:Choice Requires="p14">
      <p:transition spd="slow" p14:dur="3400" advClick="0">
        <p14:reveal/>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3433CF7-A9BD-4718-83A1-6E6F4E8C8290}"/>
              </a:ext>
            </a:extLst>
          </p:cNvPr>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D57F1E4F-1CFF-5643-939E-02111984F565}" type="slidenum">
              <a:rPr kumimoji="0" lang="en-US" sz="2800" b="0" i="0" u="none" strike="noStrike" kern="1200" cap="none" spc="0" normalizeH="0" baseline="0" noProof="0" smtClean="0">
                <a:ln>
                  <a:noFill/>
                </a:ln>
                <a:solidFill>
                  <a:prstClr val="white">
                    <a:tint val="75000"/>
                  </a:prstClr>
                </a:solidFill>
                <a:effectLst/>
                <a:uLnTx/>
                <a:uFillTx/>
                <a:latin typeface="Century Gothic" panose="020B0502020202020204"/>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22</a:t>
            </a:fld>
            <a:endParaRPr kumimoji="0" lang="en-US" sz="2800" b="0" i="0" u="none" strike="noStrike" kern="1200" cap="none" spc="0" normalizeH="0" baseline="0" noProof="0" dirty="0">
              <a:ln>
                <a:noFill/>
              </a:ln>
              <a:solidFill>
                <a:prstClr val="white">
                  <a:tint val="75000"/>
                </a:prstClr>
              </a:solidFill>
              <a:effectLst/>
              <a:uLnTx/>
              <a:uFillTx/>
              <a:latin typeface="Century Gothic" panose="020B0502020202020204"/>
              <a:ea typeface="+mn-ea"/>
              <a:cs typeface="+mn-cs"/>
            </a:endParaRPr>
          </a:p>
        </p:txBody>
      </p:sp>
      <p:sp>
        <p:nvSpPr>
          <p:cNvPr id="3" name="TextBox 2">
            <a:extLst>
              <a:ext uri="{FF2B5EF4-FFF2-40B4-BE49-F238E27FC236}">
                <a16:creationId xmlns:a16="http://schemas.microsoft.com/office/drawing/2014/main" id="{E2468492-DCB5-4653-9D1B-81D7E129ED1B}"/>
              </a:ext>
            </a:extLst>
          </p:cNvPr>
          <p:cNvSpPr txBox="1"/>
          <p:nvPr/>
        </p:nvSpPr>
        <p:spPr>
          <a:xfrm>
            <a:off x="475488" y="851318"/>
            <a:ext cx="9418320" cy="124649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500" b="0" i="0" u="none" strike="noStrike" kern="1200" cap="none" spc="0" normalizeH="0" baseline="0" noProof="0" dirty="0">
                <a:ln>
                  <a:noFill/>
                </a:ln>
                <a:solidFill>
                  <a:prstClr val="white"/>
                </a:solidFill>
                <a:effectLst/>
                <a:uLnTx/>
                <a:uFillTx/>
                <a:latin typeface="Century Gothic" panose="020B0502020202020204"/>
                <a:ea typeface="+mn-ea"/>
                <a:cs typeface="+mn-cs"/>
              </a:rPr>
              <a:t>Audits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30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pic>
        <p:nvPicPr>
          <p:cNvPr id="7" name="Picture 6">
            <a:extLst>
              <a:ext uri="{FF2B5EF4-FFF2-40B4-BE49-F238E27FC236}">
                <a16:creationId xmlns:a16="http://schemas.microsoft.com/office/drawing/2014/main" id="{24494DC2-C1F2-4D43-8297-CA9665A9DF9B}"/>
              </a:ext>
            </a:extLst>
          </p:cNvPr>
          <p:cNvPicPr>
            <a:picLocks noChangeAspect="1"/>
          </p:cNvPicPr>
          <p:nvPr/>
        </p:nvPicPr>
        <p:blipFill>
          <a:blip r:embed="rId3"/>
          <a:stretch>
            <a:fillRect/>
          </a:stretch>
        </p:blipFill>
        <p:spPr>
          <a:xfrm>
            <a:off x="8447445" y="4047930"/>
            <a:ext cx="3328509" cy="2514341"/>
          </a:xfrm>
          <a:prstGeom prst="rect">
            <a:avLst/>
          </a:prstGeom>
        </p:spPr>
      </p:pic>
      <p:sp>
        <p:nvSpPr>
          <p:cNvPr id="8" name="TextBox 7">
            <a:extLst>
              <a:ext uri="{FF2B5EF4-FFF2-40B4-BE49-F238E27FC236}">
                <a16:creationId xmlns:a16="http://schemas.microsoft.com/office/drawing/2014/main" id="{C64945BA-EC33-45DD-A36C-227D0B79AE33}"/>
              </a:ext>
            </a:extLst>
          </p:cNvPr>
          <p:cNvSpPr txBox="1"/>
          <p:nvPr/>
        </p:nvSpPr>
        <p:spPr>
          <a:xfrm>
            <a:off x="475488" y="1866981"/>
            <a:ext cx="7616952" cy="201593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dirty="0">
                <a:ln>
                  <a:noFill/>
                </a:ln>
                <a:solidFill>
                  <a:prstClr val="white"/>
                </a:solidFill>
                <a:effectLst/>
                <a:uLnTx/>
                <a:uFillTx/>
                <a:latin typeface="Century Gothic" panose="020B0502020202020204"/>
                <a:ea typeface="+mn-ea"/>
                <a:cs typeface="+mn-cs"/>
              </a:rPr>
              <a:t>If an audit is performed by our department we will call or email you to schedule a date and time. An audit does not mean you are in any trouble it is simply to help guide you and make sure we are all in compliance.</a:t>
            </a:r>
          </a:p>
        </p:txBody>
      </p:sp>
    </p:spTree>
    <p:extLst>
      <p:ext uri="{BB962C8B-B14F-4D97-AF65-F5344CB8AC3E}">
        <p14:creationId xmlns:p14="http://schemas.microsoft.com/office/powerpoint/2010/main" val="2206528847"/>
      </p:ext>
    </p:extLst>
  </p:cSld>
  <p:clrMapOvr>
    <a:masterClrMapping/>
  </p:clrMapOvr>
  <mc:AlternateContent xmlns:mc="http://schemas.openxmlformats.org/markup-compatibility/2006" xmlns:p14="http://schemas.microsoft.com/office/powerpoint/2010/main">
    <mc:Choice Requires="p14">
      <p:transition spd="slow" p14:dur="3400" advClick="0">
        <p14:reveal/>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1"/>
          <p:cNvSpPr txBox="1"/>
          <p:nvPr/>
        </p:nvSpPr>
        <p:spPr>
          <a:xfrm>
            <a:off x="4748556" y="840185"/>
            <a:ext cx="6695111" cy="333425"/>
          </a:xfrm>
          <a:prstGeom prst="rect">
            <a:avLst/>
          </a:prstGeom>
        </p:spPr>
        <p:txBody>
          <a:bodyPr wrap="square" lIns="0" tIns="0" rIns="0" bIns="0" rtlCol="0" anchor="t">
            <a:spAutoFit/>
          </a:bodyPr>
          <a:lstStyle/>
          <a:p>
            <a:pPr marL="0" marR="0" lvl="0" indent="0" algn="ctr" defTabSz="457200" rtl="0" eaLnBrk="1" fontAlgn="auto" latinLnBrk="0" hangingPunct="1">
              <a:lnSpc>
                <a:spcPts val="2614"/>
              </a:lnSpc>
              <a:spcBef>
                <a:spcPts val="0"/>
              </a:spcBef>
              <a:spcAft>
                <a:spcPts val="0"/>
              </a:spcAft>
              <a:buClrTx/>
              <a:buSzTx/>
              <a:buFontTx/>
              <a:buNone/>
              <a:tabLst/>
              <a:defRPr/>
            </a:pPr>
            <a:endParaRPr kumimoji="0" lang="en-US" sz="2500" b="1" i="0" u="none" strike="noStrike" kern="1200" cap="none" spc="0" normalizeH="0" baseline="0" noProof="0" dirty="0">
              <a:ln>
                <a:noFill/>
              </a:ln>
              <a:solidFill>
                <a:srgbClr val="FF9933"/>
              </a:solidFill>
              <a:effectLst/>
              <a:uLnTx/>
              <a:uFillTx/>
              <a:latin typeface="Lucida Sans"/>
              <a:ea typeface="+mn-ea"/>
              <a:cs typeface="+mn-cs"/>
            </a:endParaRPr>
          </a:p>
        </p:txBody>
      </p:sp>
      <p:sp>
        <p:nvSpPr>
          <p:cNvPr id="13" name="Slide Number Placeholder 12"/>
          <p:cNvSpPr>
            <a:spLocks noGrp="1"/>
          </p:cNvSpPr>
          <p:nvPr>
            <p:ph type="sldNum" sz="quarter" idx="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2800" b="0" i="0" u="none" strike="noStrike" kern="1200" cap="none" spc="0" normalizeH="0" baseline="0" noProof="0" smtClean="0">
                <a:ln>
                  <a:noFill/>
                </a:ln>
                <a:solidFill>
                  <a:prstClr val="white">
                    <a:tint val="75000"/>
                  </a:prstClr>
                </a:solidFill>
                <a:effectLst/>
                <a:uLnTx/>
                <a:uFillTx/>
                <a:latin typeface="Century Gothic" panose="020B0502020202020204"/>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23</a:t>
            </a:fld>
            <a:endParaRPr kumimoji="0" lang="en-US" sz="2800" b="0" i="0" u="none" strike="noStrike" kern="1200" cap="none" spc="0" normalizeH="0" baseline="0" noProof="0" dirty="0">
              <a:ln>
                <a:noFill/>
              </a:ln>
              <a:solidFill>
                <a:prstClr val="white">
                  <a:tint val="75000"/>
                </a:prstClr>
              </a:solidFill>
              <a:effectLst/>
              <a:uLnTx/>
              <a:uFillTx/>
              <a:latin typeface="Century Gothic" panose="020B0502020202020204"/>
              <a:ea typeface="+mn-ea"/>
              <a:cs typeface="+mn-cs"/>
            </a:endParaRPr>
          </a:p>
        </p:txBody>
      </p:sp>
      <p:sp>
        <p:nvSpPr>
          <p:cNvPr id="10" name="TextBox 9">
            <a:extLst>
              <a:ext uri="{FF2B5EF4-FFF2-40B4-BE49-F238E27FC236}">
                <a16:creationId xmlns:a16="http://schemas.microsoft.com/office/drawing/2014/main" id="{57C27EE6-4A66-4A1A-96CB-D6F925D66CFB}"/>
              </a:ext>
            </a:extLst>
          </p:cNvPr>
          <p:cNvSpPr txBox="1"/>
          <p:nvPr/>
        </p:nvSpPr>
        <p:spPr>
          <a:xfrm>
            <a:off x="422290" y="2055043"/>
            <a:ext cx="3831498" cy="400110"/>
          </a:xfrm>
          <a:prstGeom prst="rect">
            <a:avLst/>
          </a:prstGeom>
          <a:noFill/>
        </p:spPr>
        <p:txBody>
          <a:bodyPr wrap="square" numCol="1"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Abadi" panose="020B0604020104020204" pitchFamily="34" charset="0"/>
                <a:ea typeface="+mn-ea"/>
                <a:cs typeface="+mn-cs"/>
              </a:rPr>
              <a:t>TSLAC Local Retention Schedules</a:t>
            </a:r>
          </a:p>
        </p:txBody>
      </p:sp>
      <p:sp>
        <p:nvSpPr>
          <p:cNvPr id="12" name="Rectangle 11">
            <a:extLst>
              <a:ext uri="{FF2B5EF4-FFF2-40B4-BE49-F238E27FC236}">
                <a16:creationId xmlns:a16="http://schemas.microsoft.com/office/drawing/2014/main" id="{ADD50E66-EC1C-4D8C-8031-B5AED86CD309}"/>
              </a:ext>
            </a:extLst>
          </p:cNvPr>
          <p:cNvSpPr/>
          <p:nvPr/>
        </p:nvSpPr>
        <p:spPr>
          <a:xfrm>
            <a:off x="1030942" y="2414781"/>
            <a:ext cx="5044441" cy="402923"/>
          </a:xfrm>
          <a:prstGeom prst="rect">
            <a:avLst/>
          </a:prstGeom>
        </p:spPr>
        <p:txBody>
          <a:bodyPr wrap="square" numCol="1">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Abadi" panose="020B0604020104020204" pitchFamily="34" charset="0"/>
                <a:ea typeface="+mn-ea"/>
                <a:cs typeface="Times New Roman" panose="02020603050405020304" pitchFamily="18" charset="0"/>
                <a:hlinkClick r:id="rId2"/>
              </a:rPr>
              <a:t>https://www.tsl.texas.gov/slrm/localretention</a:t>
            </a:r>
            <a:r>
              <a:rPr kumimoji="0" lang="en-US" sz="2000" b="0" i="0" u="none" strike="noStrike" kern="1200" cap="none" spc="0" normalizeH="0" baseline="0" noProof="0" dirty="0">
                <a:ln>
                  <a:noFill/>
                </a:ln>
                <a:solidFill>
                  <a:prstClr val="white"/>
                </a:solidFill>
                <a:effectLst/>
                <a:uLnTx/>
                <a:uFillTx/>
                <a:latin typeface="Abadi" panose="020B0604020104020204" pitchFamily="34" charset="0"/>
                <a:ea typeface="+mn-ea"/>
                <a:cs typeface="Times New Roman" panose="02020603050405020304" pitchFamily="18" charset="0"/>
              </a:rPr>
              <a:t> </a:t>
            </a:r>
          </a:p>
        </p:txBody>
      </p:sp>
      <p:sp>
        <p:nvSpPr>
          <p:cNvPr id="14" name="TextBox 13">
            <a:extLst>
              <a:ext uri="{FF2B5EF4-FFF2-40B4-BE49-F238E27FC236}">
                <a16:creationId xmlns:a16="http://schemas.microsoft.com/office/drawing/2014/main" id="{99D3FCC3-C9EE-4564-A422-D2C77E76CED8}"/>
              </a:ext>
            </a:extLst>
          </p:cNvPr>
          <p:cNvSpPr txBox="1"/>
          <p:nvPr/>
        </p:nvSpPr>
        <p:spPr>
          <a:xfrm>
            <a:off x="514090" y="2887298"/>
            <a:ext cx="3134587" cy="707886"/>
          </a:xfrm>
          <a:prstGeom prst="rect">
            <a:avLst/>
          </a:prstGeom>
          <a:noFill/>
        </p:spPr>
        <p:txBody>
          <a:bodyPr wrap="square" numCol="1"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Abadi" panose="020B0604020104020204" pitchFamily="34" charset="0"/>
                <a:ea typeface="+mn-ea"/>
                <a:cs typeface="+mn-cs"/>
              </a:rPr>
              <a:t>Disposition log</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Abadi" panose="020B0604020104020204" pitchFamily="34" charset="0"/>
              <a:ea typeface="+mn-ea"/>
              <a:cs typeface="+mn-cs"/>
            </a:endParaRPr>
          </a:p>
        </p:txBody>
      </p:sp>
      <p:sp>
        <p:nvSpPr>
          <p:cNvPr id="17" name="TextBox 16">
            <a:extLst>
              <a:ext uri="{FF2B5EF4-FFF2-40B4-BE49-F238E27FC236}">
                <a16:creationId xmlns:a16="http://schemas.microsoft.com/office/drawing/2014/main" id="{0D40BC44-5D77-4EAD-885F-D3E7A623A467}"/>
              </a:ext>
            </a:extLst>
          </p:cNvPr>
          <p:cNvSpPr txBox="1"/>
          <p:nvPr/>
        </p:nvSpPr>
        <p:spPr>
          <a:xfrm>
            <a:off x="873068" y="3249849"/>
            <a:ext cx="5177535" cy="707886"/>
          </a:xfrm>
          <a:prstGeom prst="rect">
            <a:avLst/>
          </a:prstGeom>
          <a:noFill/>
        </p:spPr>
        <p:txBody>
          <a:bodyPr wrap="square" numCol="1"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Abadi" panose="020B0604020104020204" pitchFamily="34" charset="0"/>
                <a:ea typeface="+mn-ea"/>
                <a:cs typeface="Times New Roman" panose="02020603050405020304" pitchFamily="18" charset="0"/>
                <a:hlinkClick r:id="rId3"/>
              </a:rPr>
              <a:t>https://www.ectorcountyisd.org/Page/660</a:t>
            </a:r>
            <a:endParaRPr kumimoji="0" lang="en-US" sz="2000" b="0" i="0" u="none" strike="noStrike" kern="1200" cap="none" spc="0" normalizeH="0" baseline="0" noProof="0" dirty="0">
              <a:ln>
                <a:noFill/>
              </a:ln>
              <a:solidFill>
                <a:prstClr val="white"/>
              </a:solidFill>
              <a:effectLst/>
              <a:uLnTx/>
              <a:uFillTx/>
              <a:latin typeface="Abadi" panose="020B0604020104020204" pitchFamily="34"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Abadi" panose="020B0604020104020204" pitchFamily="34" charset="0"/>
              <a:ea typeface="+mn-ea"/>
              <a:cs typeface="+mn-cs"/>
            </a:endParaRPr>
          </a:p>
        </p:txBody>
      </p:sp>
      <p:sp>
        <p:nvSpPr>
          <p:cNvPr id="23" name="TextBox 22">
            <a:extLst>
              <a:ext uri="{FF2B5EF4-FFF2-40B4-BE49-F238E27FC236}">
                <a16:creationId xmlns:a16="http://schemas.microsoft.com/office/drawing/2014/main" id="{F368ABF7-7FEF-4CD8-9E25-259A8E0B2120}"/>
              </a:ext>
            </a:extLst>
          </p:cNvPr>
          <p:cNvSpPr txBox="1"/>
          <p:nvPr/>
        </p:nvSpPr>
        <p:spPr>
          <a:xfrm>
            <a:off x="514090" y="3756634"/>
            <a:ext cx="5055199" cy="400110"/>
          </a:xfrm>
          <a:prstGeom prst="rect">
            <a:avLst/>
          </a:prstGeom>
          <a:noFill/>
        </p:spPr>
        <p:txBody>
          <a:bodyPr wrap="square" numCol="1"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Abadi" panose="020B0604020104020204" pitchFamily="34" charset="0"/>
                <a:ea typeface="+mn-ea"/>
                <a:cs typeface="Times New Roman" panose="02020603050405020304" pitchFamily="18" charset="0"/>
              </a:rPr>
              <a:t>Local Schedule SD for local school districts </a:t>
            </a:r>
          </a:p>
        </p:txBody>
      </p:sp>
      <p:sp>
        <p:nvSpPr>
          <p:cNvPr id="24" name="Rectangle 23">
            <a:extLst>
              <a:ext uri="{FF2B5EF4-FFF2-40B4-BE49-F238E27FC236}">
                <a16:creationId xmlns:a16="http://schemas.microsoft.com/office/drawing/2014/main" id="{1888B589-7B5F-4678-A4A6-4867F243D940}"/>
              </a:ext>
            </a:extLst>
          </p:cNvPr>
          <p:cNvSpPr/>
          <p:nvPr/>
        </p:nvSpPr>
        <p:spPr>
          <a:xfrm>
            <a:off x="1030942" y="4128309"/>
            <a:ext cx="5777544" cy="400110"/>
          </a:xfrm>
          <a:prstGeom prst="rect">
            <a:avLst/>
          </a:prstGeom>
        </p:spPr>
        <p:txBody>
          <a:bodyPr wrap="square" numCol="1">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sng" strike="noStrike" kern="1200" cap="none" spc="0" normalizeH="0" baseline="0" noProof="0" dirty="0">
                <a:ln>
                  <a:noFill/>
                </a:ln>
                <a:solidFill>
                  <a:srgbClr val="0563C1"/>
                </a:solidFill>
                <a:effectLst/>
                <a:uLnTx/>
                <a:uFillTx/>
                <a:latin typeface="Abadi" panose="020B0604020104020204" pitchFamily="34" charset="0"/>
                <a:ea typeface="Calibri" panose="020F0502020204030204" pitchFamily="34" charset="0"/>
                <a:cs typeface="+mn-cs"/>
                <a:hlinkClick r:id="rId4"/>
              </a:rPr>
              <a:t>http://www.tsl.state.tx.us/slrm/recordspubs/sd.html</a:t>
            </a:r>
            <a:endParaRPr kumimoji="0" lang="en-US" sz="2000" b="0" i="0" u="none" strike="noStrike" kern="1200" cap="none" spc="0" normalizeH="0" baseline="0" noProof="0" dirty="0">
              <a:ln>
                <a:noFill/>
              </a:ln>
              <a:solidFill>
                <a:prstClr val="white"/>
              </a:solidFill>
              <a:effectLst/>
              <a:uLnTx/>
              <a:uFillTx/>
              <a:latin typeface="Abadi" panose="020B0604020104020204" pitchFamily="34" charset="0"/>
              <a:ea typeface="+mn-ea"/>
              <a:cs typeface="+mn-cs"/>
            </a:endParaRPr>
          </a:p>
        </p:txBody>
      </p:sp>
      <p:sp>
        <p:nvSpPr>
          <p:cNvPr id="25" name="TextBox 24">
            <a:extLst>
              <a:ext uri="{FF2B5EF4-FFF2-40B4-BE49-F238E27FC236}">
                <a16:creationId xmlns:a16="http://schemas.microsoft.com/office/drawing/2014/main" id="{715AF409-3DAB-4675-B640-F5FE592BC945}"/>
              </a:ext>
            </a:extLst>
          </p:cNvPr>
          <p:cNvSpPr txBox="1"/>
          <p:nvPr/>
        </p:nvSpPr>
        <p:spPr>
          <a:xfrm>
            <a:off x="514090" y="4701626"/>
            <a:ext cx="4040156" cy="400110"/>
          </a:xfrm>
          <a:prstGeom prst="rect">
            <a:avLst/>
          </a:prstGeom>
          <a:noFill/>
        </p:spPr>
        <p:txBody>
          <a:bodyPr wrap="square" numCol="1"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Abadi" panose="020B0604020104020204" pitchFamily="34" charset="0"/>
                <a:ea typeface="+mn-ea"/>
                <a:cs typeface="Times New Roman" panose="02020603050405020304" pitchFamily="18" charset="0"/>
              </a:rPr>
              <a:t>Local Schedule GR </a:t>
            </a:r>
          </a:p>
        </p:txBody>
      </p:sp>
      <p:sp>
        <p:nvSpPr>
          <p:cNvPr id="26" name="Rectangle 25">
            <a:extLst>
              <a:ext uri="{FF2B5EF4-FFF2-40B4-BE49-F238E27FC236}">
                <a16:creationId xmlns:a16="http://schemas.microsoft.com/office/drawing/2014/main" id="{8E1F96D5-1288-4292-8D83-C5A6F217B2A8}"/>
              </a:ext>
            </a:extLst>
          </p:cNvPr>
          <p:cNvSpPr/>
          <p:nvPr/>
        </p:nvSpPr>
        <p:spPr>
          <a:xfrm>
            <a:off x="1131526" y="5012695"/>
            <a:ext cx="5874377" cy="400110"/>
          </a:xfrm>
          <a:prstGeom prst="rect">
            <a:avLst/>
          </a:prstGeom>
        </p:spPr>
        <p:txBody>
          <a:bodyPr wrap="square" numCol="1">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Abadi" panose="020B0604020104020204" pitchFamily="34" charset="0"/>
                <a:ea typeface="+mn-ea"/>
                <a:cs typeface="Times New Roman" panose="02020603050405020304" pitchFamily="18" charset="0"/>
                <a:hlinkClick r:id="rId5"/>
              </a:rPr>
              <a:t>http://www.tsl.state.tx.us/slrm/recordspubs/gr.html</a:t>
            </a:r>
            <a:r>
              <a:rPr kumimoji="0" lang="en-US" sz="2000" b="0" i="0" u="none" strike="noStrike" kern="1200" cap="none" spc="0" normalizeH="0" baseline="0" noProof="0" dirty="0">
                <a:ln>
                  <a:noFill/>
                </a:ln>
                <a:solidFill>
                  <a:prstClr val="white"/>
                </a:solidFill>
                <a:effectLst/>
                <a:uLnTx/>
                <a:uFillTx/>
                <a:latin typeface="Abadi" panose="020B0604020104020204" pitchFamily="34" charset="0"/>
                <a:ea typeface="+mn-ea"/>
                <a:cs typeface="Times New Roman" panose="02020603050405020304" pitchFamily="18" charset="0"/>
              </a:rPr>
              <a:t> </a:t>
            </a:r>
          </a:p>
        </p:txBody>
      </p:sp>
      <p:sp>
        <p:nvSpPr>
          <p:cNvPr id="2" name="TextBox 1">
            <a:extLst>
              <a:ext uri="{FF2B5EF4-FFF2-40B4-BE49-F238E27FC236}">
                <a16:creationId xmlns:a16="http://schemas.microsoft.com/office/drawing/2014/main" id="{5483A2A8-87CD-4BBA-A422-90FB8A6CCBF0}"/>
              </a:ext>
            </a:extLst>
          </p:cNvPr>
          <p:cNvSpPr txBox="1"/>
          <p:nvPr/>
        </p:nvSpPr>
        <p:spPr>
          <a:xfrm>
            <a:off x="566624" y="5463166"/>
            <a:ext cx="3663011" cy="4001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Abadi" panose="020B0604020104020204" pitchFamily="34" charset="0"/>
                <a:ea typeface="+mn-ea"/>
                <a:cs typeface="+mn-cs"/>
              </a:rPr>
              <a:t>Local Government Records Act</a:t>
            </a:r>
          </a:p>
        </p:txBody>
      </p:sp>
      <p:sp>
        <p:nvSpPr>
          <p:cNvPr id="4" name="TextBox 3">
            <a:extLst>
              <a:ext uri="{FF2B5EF4-FFF2-40B4-BE49-F238E27FC236}">
                <a16:creationId xmlns:a16="http://schemas.microsoft.com/office/drawing/2014/main" id="{74D9F3DD-834C-421B-AC44-EB2EA70BA837}"/>
              </a:ext>
            </a:extLst>
          </p:cNvPr>
          <p:cNvSpPr txBox="1"/>
          <p:nvPr/>
        </p:nvSpPr>
        <p:spPr>
          <a:xfrm>
            <a:off x="305408" y="545017"/>
            <a:ext cx="7896760" cy="86177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5000" b="0" i="0" u="none" strike="noStrike" kern="1200" cap="none" spc="0" normalizeH="0" baseline="0" noProof="0" dirty="0">
                <a:ln>
                  <a:noFill/>
                </a:ln>
                <a:solidFill>
                  <a:prstClr val="white"/>
                </a:solidFill>
                <a:effectLst/>
                <a:uLnTx/>
                <a:uFillTx/>
                <a:latin typeface="Abadi" panose="020B0604020104020204" pitchFamily="34" charset="0"/>
                <a:ea typeface="+mn-ea"/>
                <a:cs typeface="+mn-cs"/>
              </a:rPr>
              <a:t>Important Links</a:t>
            </a:r>
          </a:p>
        </p:txBody>
      </p:sp>
      <p:sp>
        <p:nvSpPr>
          <p:cNvPr id="6" name="Rectangle 5">
            <a:extLst>
              <a:ext uri="{FF2B5EF4-FFF2-40B4-BE49-F238E27FC236}">
                <a16:creationId xmlns:a16="http://schemas.microsoft.com/office/drawing/2014/main" id="{D4690F31-DDB4-4479-977D-CE574CE801F5}"/>
              </a:ext>
            </a:extLst>
          </p:cNvPr>
          <p:cNvSpPr/>
          <p:nvPr/>
        </p:nvSpPr>
        <p:spPr>
          <a:xfrm>
            <a:off x="1131526" y="5901099"/>
            <a:ext cx="5237331" cy="646331"/>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hlinkClick r:id="rId6"/>
              </a:rPr>
              <a:t>https://www.tsl.texas.gov/slrm/pubs/bulletind</a:t>
            </a:r>
            <a:endPar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735443904"/>
      </p:ext>
    </p:extLst>
  </p:cSld>
  <p:clrMapOvr>
    <a:masterClrMapping/>
  </p:clrMapOvr>
  <mc:AlternateContent xmlns:mc="http://schemas.openxmlformats.org/markup-compatibility/2006" xmlns:p14="http://schemas.microsoft.com/office/powerpoint/2010/main">
    <mc:Choice Requires="p14">
      <p:transition spd="slow" p14:dur="3400" advClick="0">
        <p14:reveal/>
      </p:transition>
    </mc:Choice>
    <mc:Fallback xmlns="">
      <p:transition spd="slow" advClick="0">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1"/>
          <p:cNvSpPr txBox="1"/>
          <p:nvPr/>
        </p:nvSpPr>
        <p:spPr>
          <a:xfrm>
            <a:off x="4748556" y="840185"/>
            <a:ext cx="6695111" cy="333425"/>
          </a:xfrm>
          <a:prstGeom prst="rect">
            <a:avLst/>
          </a:prstGeom>
        </p:spPr>
        <p:txBody>
          <a:bodyPr wrap="square" lIns="0" tIns="0" rIns="0" bIns="0" rtlCol="0" anchor="t">
            <a:spAutoFit/>
          </a:bodyPr>
          <a:lstStyle/>
          <a:p>
            <a:pPr marL="0" marR="0" lvl="0" indent="0" algn="ctr" defTabSz="457200" rtl="0" eaLnBrk="1" fontAlgn="auto" latinLnBrk="0" hangingPunct="1">
              <a:lnSpc>
                <a:spcPts val="2614"/>
              </a:lnSpc>
              <a:spcBef>
                <a:spcPts val="0"/>
              </a:spcBef>
              <a:spcAft>
                <a:spcPts val="0"/>
              </a:spcAft>
              <a:buClrTx/>
              <a:buSzTx/>
              <a:buFontTx/>
              <a:buNone/>
              <a:tabLst/>
              <a:defRPr/>
            </a:pPr>
            <a:endParaRPr kumimoji="0" lang="en-US" sz="2500" b="1" i="0" u="none" strike="noStrike" kern="1200" cap="none" spc="0" normalizeH="0" baseline="0" noProof="0" dirty="0">
              <a:ln>
                <a:noFill/>
              </a:ln>
              <a:solidFill>
                <a:srgbClr val="FF9933"/>
              </a:solidFill>
              <a:effectLst/>
              <a:uLnTx/>
              <a:uFillTx/>
              <a:latin typeface="Lucida Sans"/>
              <a:ea typeface="+mn-ea"/>
              <a:cs typeface="+mn-cs"/>
            </a:endParaRPr>
          </a:p>
        </p:txBody>
      </p:sp>
      <p:sp>
        <p:nvSpPr>
          <p:cNvPr id="13" name="Slide Number Placeholder 12"/>
          <p:cNvSpPr>
            <a:spLocks noGrp="1"/>
          </p:cNvSpPr>
          <p:nvPr>
            <p:ph type="sldNum" sz="quarter" idx="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2800" b="0" i="0" u="none" strike="noStrike" kern="1200" cap="none" spc="0" normalizeH="0" baseline="0" noProof="0" smtClean="0">
                <a:ln>
                  <a:noFill/>
                </a:ln>
                <a:solidFill>
                  <a:prstClr val="white">
                    <a:tint val="75000"/>
                  </a:prstClr>
                </a:solidFill>
                <a:effectLst/>
                <a:uLnTx/>
                <a:uFillTx/>
                <a:latin typeface="Century Gothic" panose="020B0502020202020204"/>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24</a:t>
            </a:fld>
            <a:endParaRPr kumimoji="0" lang="en-US" sz="2800" b="0" i="0" u="none" strike="noStrike" kern="1200" cap="none" spc="0" normalizeH="0" baseline="0" noProof="0" dirty="0">
              <a:ln>
                <a:noFill/>
              </a:ln>
              <a:solidFill>
                <a:prstClr val="white">
                  <a:tint val="75000"/>
                </a:prstClr>
              </a:solidFill>
              <a:effectLst/>
              <a:uLnTx/>
              <a:uFillTx/>
              <a:latin typeface="Century Gothic" panose="020B0502020202020204"/>
              <a:ea typeface="+mn-ea"/>
              <a:cs typeface="+mn-cs"/>
            </a:endParaRPr>
          </a:p>
        </p:txBody>
      </p:sp>
      <p:pic>
        <p:nvPicPr>
          <p:cNvPr id="19" name="Picture 18">
            <a:extLst>
              <a:ext uri="{FF2B5EF4-FFF2-40B4-BE49-F238E27FC236}">
                <a16:creationId xmlns:a16="http://schemas.microsoft.com/office/drawing/2014/main" id="{332F95E1-D8F7-4702-9F59-30B34179D194}"/>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1349682" y="840185"/>
            <a:ext cx="7993440" cy="5577840"/>
          </a:xfrm>
          <a:prstGeom prst="rect">
            <a:avLst/>
          </a:prstGeom>
        </p:spPr>
      </p:pic>
    </p:spTree>
    <p:extLst>
      <p:ext uri="{BB962C8B-B14F-4D97-AF65-F5344CB8AC3E}">
        <p14:creationId xmlns:p14="http://schemas.microsoft.com/office/powerpoint/2010/main" val="3834227214"/>
      </p:ext>
    </p:extLst>
  </p:cSld>
  <p:clrMapOvr>
    <a:masterClrMapping/>
  </p:clrMapOvr>
  <mc:AlternateContent xmlns:mc="http://schemas.openxmlformats.org/markup-compatibility/2006" xmlns:p14="http://schemas.microsoft.com/office/powerpoint/2010/main">
    <mc:Choice Requires="p14">
      <p:transition spd="slow" p14:dur="3400" advClick="0">
        <p14:reveal/>
      </p:transition>
    </mc:Choice>
    <mc:Fallback xmlns="">
      <p:transition spd="slow" advClick="0">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1"/>
          <p:cNvSpPr txBox="1"/>
          <p:nvPr/>
        </p:nvSpPr>
        <p:spPr>
          <a:xfrm>
            <a:off x="4748556" y="840185"/>
            <a:ext cx="6695111" cy="333425"/>
          </a:xfrm>
          <a:prstGeom prst="rect">
            <a:avLst/>
          </a:prstGeom>
        </p:spPr>
        <p:txBody>
          <a:bodyPr wrap="square" lIns="0" tIns="0" rIns="0" bIns="0" rtlCol="0" anchor="t">
            <a:spAutoFit/>
          </a:bodyPr>
          <a:lstStyle/>
          <a:p>
            <a:pPr marL="0" marR="0" lvl="0" indent="0" algn="ctr" defTabSz="457200" rtl="0" eaLnBrk="1" fontAlgn="auto" latinLnBrk="0" hangingPunct="1">
              <a:lnSpc>
                <a:spcPts val="2614"/>
              </a:lnSpc>
              <a:spcBef>
                <a:spcPts val="0"/>
              </a:spcBef>
              <a:spcAft>
                <a:spcPts val="0"/>
              </a:spcAft>
              <a:buClrTx/>
              <a:buSzTx/>
              <a:buFontTx/>
              <a:buNone/>
              <a:tabLst/>
              <a:defRPr/>
            </a:pPr>
            <a:endParaRPr kumimoji="0" lang="en-US" sz="2500" b="1" i="0" u="none" strike="noStrike" kern="1200" cap="none" spc="0" normalizeH="0" baseline="0" noProof="0" dirty="0">
              <a:ln>
                <a:noFill/>
              </a:ln>
              <a:solidFill>
                <a:srgbClr val="FF9933"/>
              </a:solidFill>
              <a:effectLst/>
              <a:uLnTx/>
              <a:uFillTx/>
              <a:latin typeface="Lucida Sans"/>
              <a:ea typeface="+mn-ea"/>
              <a:cs typeface="+mn-cs"/>
            </a:endParaRPr>
          </a:p>
        </p:txBody>
      </p:sp>
      <p:sp>
        <p:nvSpPr>
          <p:cNvPr id="13" name="Slide Number Placeholder 12"/>
          <p:cNvSpPr>
            <a:spLocks noGrp="1"/>
          </p:cNvSpPr>
          <p:nvPr>
            <p:ph type="sldNum" sz="quarter" idx="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2800" b="0" i="0" u="none" strike="noStrike" kern="1200" cap="none" spc="0" normalizeH="0" baseline="0" noProof="0" smtClean="0">
                <a:ln>
                  <a:noFill/>
                </a:ln>
                <a:solidFill>
                  <a:prstClr val="white">
                    <a:tint val="75000"/>
                  </a:prstClr>
                </a:solidFill>
                <a:effectLst/>
                <a:uLnTx/>
                <a:uFillTx/>
                <a:latin typeface="Century Gothic" panose="020B0502020202020204"/>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25</a:t>
            </a:fld>
            <a:endParaRPr kumimoji="0" lang="en-US" sz="2800" b="0" i="0" u="none" strike="noStrike" kern="1200" cap="none" spc="0" normalizeH="0" baseline="0" noProof="0" dirty="0">
              <a:ln>
                <a:noFill/>
              </a:ln>
              <a:solidFill>
                <a:prstClr val="white">
                  <a:tint val="75000"/>
                </a:prstClr>
              </a:solidFill>
              <a:effectLst/>
              <a:uLnTx/>
              <a:uFillTx/>
              <a:latin typeface="Century Gothic" panose="020B0502020202020204"/>
              <a:ea typeface="+mn-ea"/>
              <a:cs typeface="+mn-cs"/>
            </a:endParaRPr>
          </a:p>
        </p:txBody>
      </p:sp>
      <p:sp>
        <p:nvSpPr>
          <p:cNvPr id="3" name="TextBox 2">
            <a:extLst>
              <a:ext uri="{FF2B5EF4-FFF2-40B4-BE49-F238E27FC236}">
                <a16:creationId xmlns:a16="http://schemas.microsoft.com/office/drawing/2014/main" id="{073361A2-3F4E-44FA-8DB1-B633F276E102}"/>
              </a:ext>
            </a:extLst>
          </p:cNvPr>
          <p:cNvSpPr txBox="1"/>
          <p:nvPr/>
        </p:nvSpPr>
        <p:spPr>
          <a:xfrm>
            <a:off x="2384897" y="120583"/>
            <a:ext cx="7256795" cy="193335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25400" tIns="25400" rIns="25400" bIns="25400" numCol="1" spcCol="38100" rtlCol="0" anchor="ctr">
            <a:spAutoFit/>
          </a:bodyPr>
          <a:lstStyle/>
          <a:p>
            <a:pPr marL="0" marR="0" lvl="0" indent="0" algn="l" defTabSz="1219169" rtl="0" eaLnBrk="1" fontAlgn="auto" latinLnBrk="0" hangingPunct="0">
              <a:lnSpc>
                <a:spcPct val="90000"/>
              </a:lnSpc>
              <a:spcBef>
                <a:spcPts val="225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entury Gothic" panose="020B0502020202020204"/>
                <a:ea typeface="+mn-ea"/>
                <a:cs typeface="Times New Roman" panose="02020603050405020304" pitchFamily="18" charset="0"/>
                <a:sym typeface="Helvetica Neue"/>
              </a:rPr>
              <a:t>Robert Sertuche – Records Management Officer</a:t>
            </a:r>
          </a:p>
          <a:p>
            <a:pPr marL="0" marR="0" lvl="0" indent="0" algn="l" defTabSz="1219169" rtl="0" eaLnBrk="1" fontAlgn="auto" latinLnBrk="0" hangingPunct="0">
              <a:lnSpc>
                <a:spcPct val="90000"/>
              </a:lnSpc>
              <a:spcBef>
                <a:spcPts val="225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entury Gothic" panose="020B0502020202020204"/>
                <a:ea typeface="+mn-ea"/>
                <a:cs typeface="Times New Roman" panose="02020603050405020304" pitchFamily="18" charset="0"/>
                <a:hlinkClick r:id="rId2"/>
              </a:rPr>
              <a:t>robert.sertuche@ectorcountyisd.org</a:t>
            </a:r>
            <a:endParaRPr kumimoji="0" lang="en-US" sz="2400" b="0" i="0" u="none" strike="noStrike" kern="1200" cap="none" spc="0" normalizeH="0" baseline="0" noProof="0" dirty="0">
              <a:ln>
                <a:noFill/>
              </a:ln>
              <a:solidFill>
                <a:prstClr val="white"/>
              </a:solidFill>
              <a:effectLst/>
              <a:uLnTx/>
              <a:uFillTx/>
              <a:latin typeface="Century Gothic" panose="020B0502020202020204"/>
              <a:ea typeface="+mn-ea"/>
              <a:cs typeface="Times New Roman" panose="02020603050405020304" pitchFamily="18" charset="0"/>
            </a:endParaRPr>
          </a:p>
          <a:p>
            <a:pPr marL="0" marR="0" lvl="0" indent="0" algn="l" defTabSz="1219169" rtl="0" eaLnBrk="1" fontAlgn="auto" latinLnBrk="0" hangingPunct="0">
              <a:lnSpc>
                <a:spcPct val="90000"/>
              </a:lnSpc>
              <a:spcBef>
                <a:spcPts val="225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entury Gothic" panose="020B0502020202020204"/>
                <a:ea typeface="+mn-ea"/>
                <a:cs typeface="Times New Roman" panose="02020603050405020304" pitchFamily="18" charset="0"/>
              </a:rPr>
              <a:t>432-456-8971</a:t>
            </a:r>
          </a:p>
        </p:txBody>
      </p:sp>
      <p:sp>
        <p:nvSpPr>
          <p:cNvPr id="6" name="TextBox 5">
            <a:extLst>
              <a:ext uri="{FF2B5EF4-FFF2-40B4-BE49-F238E27FC236}">
                <a16:creationId xmlns:a16="http://schemas.microsoft.com/office/drawing/2014/main" id="{6CBB0442-3A59-4869-8908-BD93E76F08EE}"/>
              </a:ext>
            </a:extLst>
          </p:cNvPr>
          <p:cNvSpPr txBox="1"/>
          <p:nvPr/>
        </p:nvSpPr>
        <p:spPr>
          <a:xfrm>
            <a:off x="2384897" y="2248160"/>
            <a:ext cx="8423781" cy="193335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25400" tIns="25400" rIns="25400" bIns="25400" numCol="1" spcCol="38100" rtlCol="0" anchor="ctr">
            <a:spAutoFit/>
          </a:bodyPr>
          <a:lstStyle/>
          <a:p>
            <a:pPr marL="0" marR="0" lvl="0" indent="0" algn="l" defTabSz="1219169" rtl="0" eaLnBrk="1" fontAlgn="auto" latinLnBrk="0" hangingPunct="0">
              <a:lnSpc>
                <a:spcPct val="90000"/>
              </a:lnSpc>
              <a:spcBef>
                <a:spcPts val="225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entury Gothic" panose="020B0502020202020204"/>
                <a:ea typeface="+mn-ea"/>
                <a:cs typeface="Times New Roman" panose="02020603050405020304" pitchFamily="18" charset="0"/>
                <a:sym typeface="Helvetica Neue"/>
              </a:rPr>
              <a:t>Bethany Ibarra – Policy and Records Retention Specialist</a:t>
            </a:r>
          </a:p>
          <a:p>
            <a:pPr marL="0" marR="0" lvl="0" indent="0" algn="l" defTabSz="1219169" rtl="0" eaLnBrk="1" fontAlgn="auto" latinLnBrk="0" hangingPunct="0">
              <a:lnSpc>
                <a:spcPct val="90000"/>
              </a:lnSpc>
              <a:spcBef>
                <a:spcPts val="225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entury Gothic" panose="020B0502020202020204"/>
                <a:ea typeface="+mn-ea"/>
                <a:cs typeface="Times New Roman" panose="02020603050405020304" pitchFamily="18" charset="0"/>
                <a:sym typeface="Helvetica Neue"/>
                <a:hlinkClick r:id="rId3"/>
              </a:rPr>
              <a:t>bethany.Ibarra@ect</a:t>
            </a:r>
            <a:r>
              <a:rPr kumimoji="0" lang="en-US" sz="2400" b="0" i="0" u="none" strike="noStrike" kern="1200" cap="none" spc="0" normalizeH="0" baseline="0" noProof="0" dirty="0">
                <a:ln>
                  <a:noFill/>
                </a:ln>
                <a:solidFill>
                  <a:prstClr val="white"/>
                </a:solidFill>
                <a:effectLst/>
                <a:uLnTx/>
                <a:uFillTx/>
                <a:latin typeface="Century Gothic" panose="020B0502020202020204"/>
                <a:ea typeface="+mn-ea"/>
                <a:cs typeface="Times New Roman" panose="02020603050405020304" pitchFamily="18" charset="0"/>
                <a:hlinkClick r:id="rId3"/>
              </a:rPr>
              <a:t>orcountyisd.org</a:t>
            </a:r>
            <a:endParaRPr kumimoji="0" lang="en-US" sz="2400" b="0" i="0" u="none" strike="noStrike" kern="1200" cap="none" spc="0" normalizeH="0" baseline="0" noProof="0" dirty="0">
              <a:ln>
                <a:noFill/>
              </a:ln>
              <a:solidFill>
                <a:prstClr val="white"/>
              </a:solidFill>
              <a:effectLst/>
              <a:uLnTx/>
              <a:uFillTx/>
              <a:latin typeface="Century Gothic" panose="020B0502020202020204"/>
              <a:ea typeface="+mn-ea"/>
              <a:cs typeface="Times New Roman" panose="02020603050405020304" pitchFamily="18" charset="0"/>
            </a:endParaRPr>
          </a:p>
          <a:p>
            <a:pPr marL="0" marR="0" lvl="0" indent="0" algn="l" defTabSz="1219169" rtl="0" eaLnBrk="1" fontAlgn="auto" latinLnBrk="0" hangingPunct="0">
              <a:lnSpc>
                <a:spcPct val="90000"/>
              </a:lnSpc>
              <a:spcBef>
                <a:spcPts val="225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entury Gothic" panose="020B0502020202020204"/>
                <a:ea typeface="+mn-ea"/>
                <a:cs typeface="Times New Roman" panose="02020603050405020304" pitchFamily="18" charset="0"/>
                <a:sym typeface="Helvetica Neue"/>
              </a:rPr>
              <a:t>432-456-9500</a:t>
            </a:r>
          </a:p>
        </p:txBody>
      </p:sp>
      <p:pic>
        <p:nvPicPr>
          <p:cNvPr id="1028" name="Picture 4">
            <a:extLst>
              <a:ext uri="{FF2B5EF4-FFF2-40B4-BE49-F238E27FC236}">
                <a16:creationId xmlns:a16="http://schemas.microsoft.com/office/drawing/2014/main" id="{45867745-A246-402D-B49D-0CBE44F59A2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2598" y="260446"/>
            <a:ext cx="1666875" cy="193335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C1C8C1E0-AF2C-488D-98C5-91D9B030810A}"/>
              </a:ext>
            </a:extLst>
          </p:cNvPr>
          <p:cNvPicPr>
            <a:picLocks noChangeAspect="1"/>
          </p:cNvPicPr>
          <p:nvPr/>
        </p:nvPicPr>
        <p:blipFill>
          <a:blip r:embed="rId5"/>
          <a:stretch>
            <a:fillRect/>
          </a:stretch>
        </p:blipFill>
        <p:spPr>
          <a:xfrm>
            <a:off x="362598" y="4624660"/>
            <a:ext cx="1690919" cy="1933349"/>
          </a:xfrm>
          <a:prstGeom prst="rect">
            <a:avLst/>
          </a:prstGeom>
        </p:spPr>
      </p:pic>
      <p:sp>
        <p:nvSpPr>
          <p:cNvPr id="7" name="TextBox 6">
            <a:extLst>
              <a:ext uri="{FF2B5EF4-FFF2-40B4-BE49-F238E27FC236}">
                <a16:creationId xmlns:a16="http://schemas.microsoft.com/office/drawing/2014/main" id="{8F081A23-B474-4E31-8D8F-06DDD1264D10}"/>
              </a:ext>
            </a:extLst>
          </p:cNvPr>
          <p:cNvSpPr txBox="1"/>
          <p:nvPr/>
        </p:nvSpPr>
        <p:spPr>
          <a:xfrm>
            <a:off x="2384897" y="4624661"/>
            <a:ext cx="7060855" cy="193899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entury Gothic" panose="020B0502020202020204"/>
                <a:ea typeface="+mn-ea"/>
                <a:cs typeface="+mn-cs"/>
              </a:rPr>
              <a:t>Martha Lopez - Records Liaison</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entury Gothic" panose="020B0502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entury Gothic" panose="020B0502020202020204"/>
                <a:ea typeface="+mn-ea"/>
                <a:cs typeface="+mn-cs"/>
                <a:hlinkClick r:id="rId6"/>
              </a:rPr>
              <a:t>Martha.lopez@ectorcountyisd.org</a:t>
            </a:r>
            <a:endParaRPr kumimoji="0" lang="en-US" sz="2400" b="0" i="0" u="none" strike="noStrike" kern="1200" cap="none" spc="0" normalizeH="0" baseline="0" noProof="0" dirty="0">
              <a:ln>
                <a:noFill/>
              </a:ln>
              <a:solidFill>
                <a:prstClr val="white"/>
              </a:solidFill>
              <a:effectLst/>
              <a:uLnTx/>
              <a:uFillTx/>
              <a:latin typeface="Century Gothic" panose="020B0502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entury Gothic" panose="020B0502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entury Gothic" panose="020B0502020202020204"/>
                <a:ea typeface="+mn-ea"/>
                <a:cs typeface="+mn-cs"/>
              </a:rPr>
              <a:t>432-456-8979</a:t>
            </a:r>
          </a:p>
        </p:txBody>
      </p:sp>
      <p:pic>
        <p:nvPicPr>
          <p:cNvPr id="4" name="Picture 3">
            <a:extLst>
              <a:ext uri="{FF2B5EF4-FFF2-40B4-BE49-F238E27FC236}">
                <a16:creationId xmlns:a16="http://schemas.microsoft.com/office/drawing/2014/main" id="{01AFC979-729C-4B28-BE0F-BB422D62C6A9}"/>
              </a:ext>
            </a:extLst>
          </p:cNvPr>
          <p:cNvPicPr>
            <a:picLocks noChangeAspect="1"/>
          </p:cNvPicPr>
          <p:nvPr/>
        </p:nvPicPr>
        <p:blipFill>
          <a:blip r:embed="rId7"/>
          <a:stretch>
            <a:fillRect/>
          </a:stretch>
        </p:blipFill>
        <p:spPr>
          <a:xfrm>
            <a:off x="362598" y="2417679"/>
            <a:ext cx="1666875" cy="1933350"/>
          </a:xfrm>
          <a:prstGeom prst="rect">
            <a:avLst/>
          </a:prstGeom>
        </p:spPr>
      </p:pic>
    </p:spTree>
    <p:extLst>
      <p:ext uri="{BB962C8B-B14F-4D97-AF65-F5344CB8AC3E}">
        <p14:creationId xmlns:p14="http://schemas.microsoft.com/office/powerpoint/2010/main" val="4192800153"/>
      </p:ext>
    </p:extLst>
  </p:cSld>
  <p:clrMapOvr>
    <a:masterClrMapping/>
  </p:clrMapOvr>
  <mc:AlternateContent xmlns:mc="http://schemas.openxmlformats.org/markup-compatibility/2006" xmlns:p14="http://schemas.microsoft.com/office/powerpoint/2010/main">
    <mc:Choice Requires="p14">
      <p:transition spd="slow" p14:dur="3400" advClick="0">
        <p14:reveal/>
      </p:transition>
    </mc:Choice>
    <mc:Fallback xmlns="">
      <p:transition spd="slow" advClick="0">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EEAB60-49AD-4E6E-B8F8-B765D61DD80E}"/>
              </a:ext>
            </a:extLst>
          </p:cNvPr>
          <p:cNvSpPr>
            <a:spLocks noGrp="1"/>
          </p:cNvSpPr>
          <p:nvPr>
            <p:ph type="title"/>
          </p:nvPr>
        </p:nvSpPr>
        <p:spPr>
          <a:xfrm>
            <a:off x="1154954" y="295729"/>
            <a:ext cx="3401064" cy="2833551"/>
          </a:xfrm>
        </p:spPr>
        <p:txBody>
          <a:bodyPr/>
          <a:lstStyle/>
          <a:p>
            <a:br>
              <a:rPr lang="en-US" dirty="0"/>
            </a:br>
            <a:br>
              <a:rPr lang="en-US" dirty="0"/>
            </a:br>
            <a:br>
              <a:rPr lang="en-US" dirty="0"/>
            </a:br>
            <a:br>
              <a:rPr lang="en-US" dirty="0"/>
            </a:br>
            <a:br>
              <a:rPr lang="en-US" dirty="0"/>
            </a:br>
            <a:br>
              <a:rPr lang="en-US" dirty="0"/>
            </a:br>
            <a:br>
              <a:rPr lang="en-US" dirty="0"/>
            </a:br>
            <a:br>
              <a:rPr lang="en-US" dirty="0"/>
            </a:br>
            <a:endParaRPr lang="en-US" sz="1600" dirty="0">
              <a:solidFill>
                <a:schemeClr val="tx1"/>
              </a:solidFill>
            </a:endParaRPr>
          </a:p>
        </p:txBody>
      </p:sp>
      <p:sp>
        <p:nvSpPr>
          <p:cNvPr id="3" name="Content Placeholder 2">
            <a:extLst>
              <a:ext uri="{FF2B5EF4-FFF2-40B4-BE49-F238E27FC236}">
                <a16:creationId xmlns:a16="http://schemas.microsoft.com/office/drawing/2014/main" id="{B969A4D2-20E6-426A-8212-B96269AFBC84}"/>
              </a:ext>
            </a:extLst>
          </p:cNvPr>
          <p:cNvSpPr>
            <a:spLocks noGrp="1"/>
          </p:cNvSpPr>
          <p:nvPr>
            <p:ph idx="1"/>
          </p:nvPr>
        </p:nvSpPr>
        <p:spPr>
          <a:xfrm>
            <a:off x="5023117" y="295729"/>
            <a:ext cx="5225733" cy="6562271"/>
          </a:xfrm>
        </p:spPr>
        <p:txBody>
          <a:bodyPr>
            <a:normAutofit/>
          </a:bodyPr>
          <a:lstStyle/>
          <a:p>
            <a:pPr marL="0" indent="0">
              <a:buNone/>
            </a:pPr>
            <a:r>
              <a:rPr lang="en-US" sz="3000" dirty="0"/>
              <a:t>What is a Record?</a:t>
            </a:r>
          </a:p>
          <a:p>
            <a:pPr marL="0" indent="0">
              <a:buNone/>
            </a:pPr>
            <a:r>
              <a:rPr lang="en-US" sz="2100" dirty="0"/>
              <a:t>A “ local government record means any document, paper, letter, book, map, photograph, sound or video recording, microfilm, or other information-recording medium, regardless of whether public access to it is open or restricted under the laws of the state, created or received by the District or any of its officers or employees pursuant to law or in the transaction of public business.</a:t>
            </a:r>
          </a:p>
          <a:p>
            <a:pPr marL="0" indent="0">
              <a:buNone/>
            </a:pPr>
            <a:endParaRPr lang="en-US" sz="1400" dirty="0"/>
          </a:p>
          <a:p>
            <a:pPr marL="0" indent="0">
              <a:buNone/>
            </a:pPr>
            <a:r>
              <a:rPr lang="en-US" sz="1400" dirty="0"/>
              <a:t>					Local Gov’t Code §201.003(8)</a:t>
            </a:r>
          </a:p>
        </p:txBody>
      </p:sp>
      <p:sp>
        <p:nvSpPr>
          <p:cNvPr id="4" name="Text Placeholder 3">
            <a:extLst>
              <a:ext uri="{FF2B5EF4-FFF2-40B4-BE49-F238E27FC236}">
                <a16:creationId xmlns:a16="http://schemas.microsoft.com/office/drawing/2014/main" id="{BB03A7C8-6890-4E33-A265-3E504D3CC87E}"/>
              </a:ext>
            </a:extLst>
          </p:cNvPr>
          <p:cNvSpPr>
            <a:spLocks noGrp="1"/>
          </p:cNvSpPr>
          <p:nvPr>
            <p:ph type="body" sz="half" idx="2"/>
          </p:nvPr>
        </p:nvSpPr>
        <p:spPr>
          <a:xfrm flipV="1">
            <a:off x="1367824" y="2697480"/>
            <a:ext cx="2191750" cy="45720"/>
          </a:xfrm>
        </p:spPr>
        <p:txBody>
          <a:bodyPr>
            <a:normAutofit fontScale="25000" lnSpcReduction="20000"/>
          </a:bodyPr>
          <a:lstStyle/>
          <a:p>
            <a:endParaRPr lang="en-US" dirty="0"/>
          </a:p>
        </p:txBody>
      </p:sp>
      <p:sp>
        <p:nvSpPr>
          <p:cNvPr id="5" name="Slide Number Placeholder 4">
            <a:extLst>
              <a:ext uri="{FF2B5EF4-FFF2-40B4-BE49-F238E27FC236}">
                <a16:creationId xmlns:a16="http://schemas.microsoft.com/office/drawing/2014/main" id="{604E6E8F-CF29-430A-BC82-C6B3A8F234CE}"/>
              </a:ext>
            </a:extLst>
          </p:cNvPr>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D57F1E4F-1CFF-5643-939E-02111984F565}" type="slidenum">
              <a:rPr kumimoji="0" lang="en-US" sz="2800" b="0" i="0" u="none" strike="noStrike" kern="1200" cap="none" spc="0" normalizeH="0" baseline="0" noProof="0" smtClean="0">
                <a:ln>
                  <a:noFill/>
                </a:ln>
                <a:solidFill>
                  <a:prstClr val="white">
                    <a:tint val="75000"/>
                  </a:prstClr>
                </a:solidFill>
                <a:effectLst/>
                <a:uLnTx/>
                <a:uFillTx/>
                <a:latin typeface="Century Gothic" panose="020B0502020202020204"/>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3</a:t>
            </a:fld>
            <a:endParaRPr kumimoji="0" lang="en-US" sz="2800" b="0" i="0" u="none" strike="noStrike" kern="1200" cap="none" spc="0" normalizeH="0" baseline="0" noProof="0" dirty="0">
              <a:ln>
                <a:noFill/>
              </a:ln>
              <a:solidFill>
                <a:prstClr val="white">
                  <a:tint val="75000"/>
                </a:prstClr>
              </a:solidFill>
              <a:effectLst/>
              <a:uLnTx/>
              <a:uFillTx/>
              <a:latin typeface="Century Gothic" panose="020B0502020202020204"/>
              <a:ea typeface="+mn-ea"/>
              <a:cs typeface="+mn-cs"/>
            </a:endParaRPr>
          </a:p>
        </p:txBody>
      </p:sp>
      <p:pic>
        <p:nvPicPr>
          <p:cNvPr id="7" name="Picture 6">
            <a:extLst>
              <a:ext uri="{FF2B5EF4-FFF2-40B4-BE49-F238E27FC236}">
                <a16:creationId xmlns:a16="http://schemas.microsoft.com/office/drawing/2014/main" id="{F04BF339-DBB4-4C49-B980-86E1E052E843}"/>
              </a:ext>
            </a:extLst>
          </p:cNvPr>
          <p:cNvPicPr>
            <a:picLocks noChangeAspect="1"/>
          </p:cNvPicPr>
          <p:nvPr/>
        </p:nvPicPr>
        <p:blipFill>
          <a:blip r:embed="rId3"/>
          <a:stretch>
            <a:fillRect/>
          </a:stretch>
        </p:blipFill>
        <p:spPr>
          <a:xfrm>
            <a:off x="206268" y="1903095"/>
            <a:ext cx="4349750" cy="2686050"/>
          </a:xfrm>
          <a:prstGeom prst="rect">
            <a:avLst/>
          </a:prstGeom>
        </p:spPr>
      </p:pic>
    </p:spTree>
    <p:extLst>
      <p:ext uri="{BB962C8B-B14F-4D97-AF65-F5344CB8AC3E}">
        <p14:creationId xmlns:p14="http://schemas.microsoft.com/office/powerpoint/2010/main" val="3494619899"/>
      </p:ext>
    </p:extLst>
  </p:cSld>
  <p:clrMapOvr>
    <a:masterClrMapping/>
  </p:clrMapOvr>
  <mc:AlternateContent xmlns:mc="http://schemas.openxmlformats.org/markup-compatibility/2006" xmlns:p14="http://schemas.microsoft.com/office/powerpoint/2010/main">
    <mc:Choice Requires="p14">
      <p:transition spd="slow" p14:dur="3400" advClick="0">
        <p14:reveal/>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 calcmode="lin" valueType="num">
                                      <p:cBhvr additive="base">
                                        <p:cTn id="13"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1"/>
          <p:cNvSpPr txBox="1"/>
          <p:nvPr/>
        </p:nvSpPr>
        <p:spPr>
          <a:xfrm>
            <a:off x="4748556" y="840185"/>
            <a:ext cx="6695111" cy="333425"/>
          </a:xfrm>
          <a:prstGeom prst="rect">
            <a:avLst/>
          </a:prstGeom>
        </p:spPr>
        <p:txBody>
          <a:bodyPr wrap="square" lIns="0" tIns="0" rIns="0" bIns="0" rtlCol="0" anchor="t">
            <a:spAutoFit/>
          </a:bodyPr>
          <a:lstStyle/>
          <a:p>
            <a:pPr marL="0" marR="0" lvl="0" indent="0" algn="ctr" defTabSz="457200" rtl="0" eaLnBrk="1" fontAlgn="auto" latinLnBrk="0" hangingPunct="1">
              <a:lnSpc>
                <a:spcPts val="2614"/>
              </a:lnSpc>
              <a:spcBef>
                <a:spcPts val="0"/>
              </a:spcBef>
              <a:spcAft>
                <a:spcPts val="0"/>
              </a:spcAft>
              <a:buClrTx/>
              <a:buSzTx/>
              <a:buFontTx/>
              <a:buNone/>
              <a:tabLst/>
              <a:defRPr/>
            </a:pPr>
            <a:endParaRPr kumimoji="0" lang="en-US" sz="2500" b="1" i="0" u="none" strike="noStrike" kern="1200" cap="none" spc="0" normalizeH="0" baseline="0" noProof="0" dirty="0">
              <a:ln>
                <a:noFill/>
              </a:ln>
              <a:solidFill>
                <a:srgbClr val="FF9933"/>
              </a:solidFill>
              <a:effectLst/>
              <a:uLnTx/>
              <a:uFillTx/>
              <a:latin typeface="Lucida Sans"/>
              <a:ea typeface="+mn-ea"/>
              <a:cs typeface="+mn-cs"/>
            </a:endParaRPr>
          </a:p>
        </p:txBody>
      </p:sp>
      <p:sp>
        <p:nvSpPr>
          <p:cNvPr id="13" name="Slide Number Placeholder 12"/>
          <p:cNvSpPr>
            <a:spLocks noGrp="1"/>
          </p:cNvSpPr>
          <p:nvPr>
            <p:ph type="sldNum" sz="quarter" idx="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2800" b="0" i="0" u="none" strike="noStrike" kern="1200" cap="none" spc="0" normalizeH="0" baseline="0" noProof="0" smtClean="0">
                <a:ln>
                  <a:noFill/>
                </a:ln>
                <a:solidFill>
                  <a:prstClr val="white">
                    <a:tint val="75000"/>
                  </a:prstClr>
                </a:solidFill>
                <a:effectLst/>
                <a:uLnTx/>
                <a:uFillTx/>
                <a:latin typeface="Century Gothic" panose="020B0502020202020204"/>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4</a:t>
            </a:fld>
            <a:endParaRPr kumimoji="0" lang="en-US" sz="2800" b="0" i="0" u="none" strike="noStrike" kern="1200" cap="none" spc="0" normalizeH="0" baseline="0" noProof="0" dirty="0">
              <a:ln>
                <a:noFill/>
              </a:ln>
              <a:solidFill>
                <a:prstClr val="white">
                  <a:tint val="75000"/>
                </a:prstClr>
              </a:solidFill>
              <a:effectLst/>
              <a:uLnTx/>
              <a:uFillTx/>
              <a:latin typeface="Century Gothic" panose="020B0502020202020204"/>
              <a:ea typeface="+mn-ea"/>
              <a:cs typeface="+mn-cs"/>
            </a:endParaRPr>
          </a:p>
        </p:txBody>
      </p:sp>
      <p:sp>
        <p:nvSpPr>
          <p:cNvPr id="17" name="Title 1">
            <a:extLst>
              <a:ext uri="{FF2B5EF4-FFF2-40B4-BE49-F238E27FC236}">
                <a16:creationId xmlns:a16="http://schemas.microsoft.com/office/drawing/2014/main" id="{EFD5B924-8643-4D65-88C2-5514620BF870}"/>
              </a:ext>
            </a:extLst>
          </p:cNvPr>
          <p:cNvSpPr txBox="1">
            <a:spLocks/>
          </p:cNvSpPr>
          <p:nvPr/>
        </p:nvSpPr>
        <p:spPr>
          <a:xfrm>
            <a:off x="603250" y="539750"/>
            <a:ext cx="10985500" cy="716582"/>
          </a:xfrm>
          <a:prstGeom prst="rect">
            <a:avLst/>
          </a:prstGeom>
        </p:spPr>
        <p:txBody>
          <a:bodyPr numCol="1"/>
          <a:lstStyle>
            <a:lvl1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1pPr>
            <a:lvl2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2pPr>
            <a:lvl3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3pPr>
            <a:lvl4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4pPr>
            <a:lvl5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5pPr>
            <a:lvl6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6pPr>
            <a:lvl7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7pPr>
            <a:lvl8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8pPr>
            <a:lvl9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9pPr>
          </a:lstStyle>
          <a:p>
            <a:pPr marL="0" marR="0" lvl="0" indent="0" algn="ctr" defTabSz="2438338" rtl="0" eaLnBrk="1" fontAlgn="auto" latinLnBrk="0" hangingPunct="1">
              <a:lnSpc>
                <a:spcPct val="80000"/>
              </a:lnSpc>
              <a:spcBef>
                <a:spcPts val="0"/>
              </a:spcBef>
              <a:spcAft>
                <a:spcPts val="0"/>
              </a:spcAft>
              <a:buClrTx/>
              <a:buSzTx/>
              <a:buFontTx/>
              <a:buNone/>
              <a:tabLst/>
              <a:defRPr/>
            </a:pPr>
            <a:r>
              <a:rPr kumimoji="0" lang="en-US" sz="4250" b="0" i="0" u="none" strike="noStrike" kern="1200" cap="none" spc="-170" normalizeH="0" baseline="0" noProof="0" dirty="0">
                <a:ln>
                  <a:noFill/>
                </a:ln>
                <a:solidFill>
                  <a:prstClr val="white"/>
                </a:solidFill>
                <a:effectLst/>
                <a:uLnTx/>
                <a:uFillTx/>
                <a:latin typeface="Century Gothic" panose="020B0502020202020204"/>
                <a:ea typeface="+mn-ea"/>
                <a:cs typeface="Times New Roman" panose="02020603050405020304" pitchFamily="18" charset="0"/>
                <a:sym typeface="Helvetica Neue"/>
              </a:rPr>
              <a:t>Records Life-Cycle </a:t>
            </a:r>
          </a:p>
        </p:txBody>
      </p:sp>
      <p:sp>
        <p:nvSpPr>
          <p:cNvPr id="24" name="Text Placeholder 22">
            <a:extLst>
              <a:ext uri="{FF2B5EF4-FFF2-40B4-BE49-F238E27FC236}">
                <a16:creationId xmlns:a16="http://schemas.microsoft.com/office/drawing/2014/main" id="{CE901A3E-2BB5-408F-B6A9-3E66CB3D56A9}"/>
              </a:ext>
            </a:extLst>
          </p:cNvPr>
          <p:cNvSpPr txBox="1">
            <a:spLocks/>
          </p:cNvSpPr>
          <p:nvPr/>
        </p:nvSpPr>
        <p:spPr>
          <a:xfrm>
            <a:off x="603250" y="1841729"/>
            <a:ext cx="3526792" cy="3592310"/>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20" tIns="22860" rIns="45720" bIns="22860" numCol="1">
            <a:noAutofit/>
          </a:bodyPr>
          <a:lstStyle>
            <a:lvl1pPr marL="609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1pPr>
            <a:lvl2pPr marL="1219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2pPr>
            <a:lvl3pPr marL="1828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3pPr>
            <a:lvl4pPr marL="2438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4pPr>
            <a:lvl5pPr marL="30480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5pPr>
            <a:lvl6pPr marL="3657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9pPr>
          </a:lstStyle>
          <a:p>
            <a:pPr marL="0" marR="0" lvl="0" indent="0" algn="ctr" defTabSz="2438338" rtl="0" eaLnBrk="1" fontAlgn="auto" latinLnBrk="0" hangingPunct="1">
              <a:lnSpc>
                <a:spcPct val="90000"/>
              </a:lnSpc>
              <a:spcBef>
                <a:spcPts val="4500"/>
              </a:spcBef>
              <a:spcAft>
                <a:spcPts val="0"/>
              </a:spcAft>
              <a:buClrTx/>
              <a:buSzPct val="123000"/>
              <a:buFontTx/>
              <a:buNone/>
              <a:tabLst/>
              <a:defRPr/>
            </a:pPr>
            <a:r>
              <a:rPr kumimoji="0" lang="en-US" sz="2400" b="0" i="0" u="none" strike="noStrike" kern="1200" cap="none" spc="0" normalizeH="0" baseline="0" noProof="0" dirty="0">
                <a:ln>
                  <a:noFill/>
                </a:ln>
                <a:solidFill>
                  <a:prstClr val="white"/>
                </a:solidFill>
                <a:effectLst/>
                <a:uLnTx/>
                <a:uFillTx/>
                <a:latin typeface="Century Gothic" panose="020B0502020202020204"/>
                <a:ea typeface="+mn-ea"/>
                <a:cs typeface="Times New Roman" panose="02020603050405020304" pitchFamily="18" charset="0"/>
                <a:sym typeface="Helvetica Neue"/>
              </a:rPr>
              <a:t>Creation or Receipt</a:t>
            </a:r>
          </a:p>
          <a:p>
            <a:pPr marL="609600" marR="0" lvl="0" indent="-609600" algn="l" defTabSz="2438338" rtl="0" eaLnBrk="1" fontAlgn="auto" latinLnBrk="0" hangingPunct="1">
              <a:lnSpc>
                <a:spcPct val="90000"/>
              </a:lnSpc>
              <a:spcBef>
                <a:spcPts val="4500"/>
              </a:spcBef>
              <a:spcAft>
                <a:spcPts val="0"/>
              </a:spcAft>
              <a:buClrTx/>
              <a:buSzPct val="123000"/>
              <a:buFontTx/>
              <a:buChar char="•"/>
              <a:tabLst/>
              <a:defRPr/>
            </a:pPr>
            <a:endParaRPr kumimoji="0" lang="en-US" sz="2400" b="0" i="0" u="none" strike="noStrike" kern="1200" cap="none" spc="0" normalizeH="0" baseline="0" noProof="0" dirty="0">
              <a:ln>
                <a:noFill/>
              </a:ln>
              <a:solidFill>
                <a:srgbClr val="000000"/>
              </a:solidFill>
              <a:effectLst/>
              <a:uLnTx/>
              <a:uFillTx/>
              <a:latin typeface="Century Gothic" panose="020B0502020202020204"/>
              <a:ea typeface="+mn-ea"/>
              <a:cs typeface="+mn-cs"/>
              <a:sym typeface="Helvetica Neue"/>
            </a:endParaRPr>
          </a:p>
        </p:txBody>
      </p:sp>
      <p:sp>
        <p:nvSpPr>
          <p:cNvPr id="25" name="Text Placeholder 23">
            <a:extLst>
              <a:ext uri="{FF2B5EF4-FFF2-40B4-BE49-F238E27FC236}">
                <a16:creationId xmlns:a16="http://schemas.microsoft.com/office/drawing/2014/main" id="{3B9284EA-A65D-4085-9F0C-22B54D16FDD3}"/>
              </a:ext>
            </a:extLst>
          </p:cNvPr>
          <p:cNvSpPr txBox="1">
            <a:spLocks/>
          </p:cNvSpPr>
          <p:nvPr/>
        </p:nvSpPr>
        <p:spPr>
          <a:xfrm>
            <a:off x="4463341" y="1841729"/>
            <a:ext cx="3109034" cy="3590824"/>
          </a:xfrm>
          <a:prstGeom prst="rect">
            <a:avLst/>
          </a:prstGeom>
        </p:spPr>
        <p:txBody>
          <a:bodyPr numCol="1"/>
          <a:lstStyle>
            <a:lvl1pPr marL="609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1pPr>
            <a:lvl2pPr marL="1219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2pPr>
            <a:lvl3pPr marL="1828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3pPr>
            <a:lvl4pPr marL="2438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4pPr>
            <a:lvl5pPr marL="30480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5pPr>
            <a:lvl6pPr marL="3657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9pPr>
          </a:lstStyle>
          <a:p>
            <a:pPr marL="0" marR="0" lvl="0" indent="0" algn="ctr" defTabSz="2438338" rtl="0" eaLnBrk="1" fontAlgn="auto" latinLnBrk="0" hangingPunct="1">
              <a:lnSpc>
                <a:spcPct val="90000"/>
              </a:lnSpc>
              <a:spcBef>
                <a:spcPts val="4500"/>
              </a:spcBef>
              <a:spcAft>
                <a:spcPts val="0"/>
              </a:spcAft>
              <a:buClrTx/>
              <a:buSzPct val="123000"/>
              <a:buFontTx/>
              <a:buNone/>
              <a:tabLst/>
              <a:defRPr/>
            </a:pPr>
            <a:r>
              <a:rPr kumimoji="0" lang="en-US" sz="2400" b="0" i="0" u="none" strike="noStrike" kern="1200" cap="none" spc="0" normalizeH="0" baseline="0" noProof="0" dirty="0">
                <a:ln>
                  <a:noFill/>
                </a:ln>
                <a:solidFill>
                  <a:prstClr val="white"/>
                </a:solidFill>
                <a:effectLst/>
                <a:uLnTx/>
                <a:uFillTx/>
                <a:latin typeface="Century Gothic" panose="020B0502020202020204"/>
                <a:ea typeface="+mn-ea"/>
                <a:cs typeface="Times New Roman" panose="02020603050405020304" pitchFamily="18" charset="0"/>
                <a:sym typeface="Helvetica Neue"/>
              </a:rPr>
              <a:t>Retention and Maintenance </a:t>
            </a:r>
          </a:p>
          <a:p>
            <a:pPr marL="609600" marR="0" lvl="0" indent="-609600" algn="l" defTabSz="2438338" rtl="0" eaLnBrk="1" fontAlgn="auto" latinLnBrk="0" hangingPunct="1">
              <a:lnSpc>
                <a:spcPct val="90000"/>
              </a:lnSpc>
              <a:spcBef>
                <a:spcPts val="4500"/>
              </a:spcBef>
              <a:spcAft>
                <a:spcPts val="0"/>
              </a:spcAft>
              <a:buClrTx/>
              <a:buSzPct val="123000"/>
              <a:buFontTx/>
              <a:buChar char="•"/>
              <a:tabLst/>
              <a:defRPr/>
            </a:pPr>
            <a:endParaRPr kumimoji="0" lang="en-US" sz="2400" b="0" i="0" u="none" strike="noStrike" kern="1200" cap="none" spc="0" normalizeH="0" baseline="0" noProof="0" dirty="0">
              <a:ln>
                <a:noFill/>
              </a:ln>
              <a:solidFill>
                <a:srgbClr val="000000"/>
              </a:solidFill>
              <a:effectLst/>
              <a:uLnTx/>
              <a:uFillTx/>
              <a:latin typeface="Century Gothic" panose="020B0502020202020204"/>
              <a:ea typeface="+mn-ea"/>
              <a:cs typeface="+mn-cs"/>
              <a:sym typeface="Helvetica Neue"/>
            </a:endParaRPr>
          </a:p>
        </p:txBody>
      </p:sp>
      <p:sp>
        <p:nvSpPr>
          <p:cNvPr id="26" name="Text Placeholder 24">
            <a:extLst>
              <a:ext uri="{FF2B5EF4-FFF2-40B4-BE49-F238E27FC236}">
                <a16:creationId xmlns:a16="http://schemas.microsoft.com/office/drawing/2014/main" id="{FAFADD29-E637-4E1D-9B2C-91F0D3423C80}"/>
              </a:ext>
            </a:extLst>
          </p:cNvPr>
          <p:cNvSpPr txBox="1">
            <a:spLocks/>
          </p:cNvSpPr>
          <p:nvPr/>
        </p:nvSpPr>
        <p:spPr>
          <a:xfrm>
            <a:off x="8096111" y="1843215"/>
            <a:ext cx="2932113" cy="3589338"/>
          </a:xfrm>
          <a:prstGeom prst="rect">
            <a:avLst/>
          </a:prstGeom>
        </p:spPr>
        <p:txBody>
          <a:bodyPr numCol="1"/>
          <a:lstStyle>
            <a:lvl1pPr marL="609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1pPr>
            <a:lvl2pPr marL="1219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2pPr>
            <a:lvl3pPr marL="1828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3pPr>
            <a:lvl4pPr marL="2438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4pPr>
            <a:lvl5pPr marL="30480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5pPr>
            <a:lvl6pPr marL="3657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9pPr>
          </a:lstStyle>
          <a:p>
            <a:pPr marL="0" marR="0" lvl="0" indent="0" algn="ctr" defTabSz="2438338" rtl="0" eaLnBrk="1" fontAlgn="auto" latinLnBrk="0" hangingPunct="1">
              <a:lnSpc>
                <a:spcPct val="90000"/>
              </a:lnSpc>
              <a:spcBef>
                <a:spcPts val="4500"/>
              </a:spcBef>
              <a:spcAft>
                <a:spcPts val="0"/>
              </a:spcAft>
              <a:buClrTx/>
              <a:buSzPct val="123000"/>
              <a:buFontTx/>
              <a:buNone/>
              <a:tabLst/>
              <a:defRPr/>
            </a:pPr>
            <a:r>
              <a:rPr kumimoji="0" lang="en-US" sz="2400" b="0" i="0" u="none" strike="noStrike" kern="1200" cap="none" spc="0" normalizeH="0" baseline="0" noProof="0" dirty="0">
                <a:ln>
                  <a:noFill/>
                </a:ln>
                <a:solidFill>
                  <a:prstClr val="white"/>
                </a:solidFill>
                <a:effectLst/>
                <a:uLnTx/>
                <a:uFillTx/>
                <a:latin typeface="Century Gothic" panose="020B0502020202020204"/>
                <a:ea typeface="+mn-ea"/>
                <a:cs typeface="Times New Roman" panose="02020603050405020304" pitchFamily="18" charset="0"/>
                <a:sym typeface="Helvetica Neue"/>
              </a:rPr>
              <a:t>Destruction of Archiving </a:t>
            </a:r>
          </a:p>
          <a:p>
            <a:pPr marL="609600" marR="0" lvl="0" indent="-609600" algn="l" defTabSz="2438338" rtl="0" eaLnBrk="1" fontAlgn="auto" latinLnBrk="0" hangingPunct="1">
              <a:lnSpc>
                <a:spcPct val="90000"/>
              </a:lnSpc>
              <a:spcBef>
                <a:spcPts val="4500"/>
              </a:spcBef>
              <a:spcAft>
                <a:spcPts val="0"/>
              </a:spcAft>
              <a:buClrTx/>
              <a:buSzPct val="123000"/>
              <a:buFontTx/>
              <a:buChar char="•"/>
              <a:tabLst/>
              <a:defRPr/>
            </a:pPr>
            <a:endParaRPr kumimoji="0" lang="en-US" sz="2400" b="0" i="0" u="none" strike="noStrike" kern="1200" cap="none" spc="0" normalizeH="0" baseline="0" noProof="0" dirty="0">
              <a:ln>
                <a:noFill/>
              </a:ln>
              <a:solidFill>
                <a:srgbClr val="000000"/>
              </a:solidFill>
              <a:effectLst/>
              <a:uLnTx/>
              <a:uFillTx/>
              <a:latin typeface="Century Gothic" panose="020B0502020202020204"/>
              <a:ea typeface="+mn-ea"/>
              <a:cs typeface="+mn-cs"/>
              <a:sym typeface="Helvetica Neue"/>
            </a:endParaRPr>
          </a:p>
        </p:txBody>
      </p:sp>
      <p:pic>
        <p:nvPicPr>
          <p:cNvPr id="3" name="Picture 2">
            <a:extLst>
              <a:ext uri="{FF2B5EF4-FFF2-40B4-BE49-F238E27FC236}">
                <a16:creationId xmlns:a16="http://schemas.microsoft.com/office/drawing/2014/main" id="{8557C997-D509-491E-99AF-931FC0189775}"/>
              </a:ext>
            </a:extLst>
          </p:cNvPr>
          <p:cNvPicPr>
            <a:picLocks noChangeAspect="1"/>
          </p:cNvPicPr>
          <p:nvPr/>
        </p:nvPicPr>
        <p:blipFill>
          <a:blip r:embed="rId3"/>
          <a:stretch>
            <a:fillRect/>
          </a:stretch>
        </p:blipFill>
        <p:spPr>
          <a:xfrm>
            <a:off x="1002844" y="2962656"/>
            <a:ext cx="2589276" cy="1524752"/>
          </a:xfrm>
          <a:prstGeom prst="rect">
            <a:avLst/>
          </a:prstGeom>
        </p:spPr>
      </p:pic>
      <p:pic>
        <p:nvPicPr>
          <p:cNvPr id="5" name="Picture 4">
            <a:extLst>
              <a:ext uri="{FF2B5EF4-FFF2-40B4-BE49-F238E27FC236}">
                <a16:creationId xmlns:a16="http://schemas.microsoft.com/office/drawing/2014/main" id="{07067CFF-96E3-406E-8D34-26E5B89CF9FF}"/>
              </a:ext>
            </a:extLst>
          </p:cNvPr>
          <p:cNvPicPr>
            <a:picLocks noChangeAspect="1"/>
          </p:cNvPicPr>
          <p:nvPr/>
        </p:nvPicPr>
        <p:blipFill>
          <a:blip r:embed="rId4"/>
          <a:stretch>
            <a:fillRect/>
          </a:stretch>
        </p:blipFill>
        <p:spPr>
          <a:xfrm>
            <a:off x="4463341" y="2962656"/>
            <a:ext cx="1355400" cy="1014984"/>
          </a:xfrm>
          <a:prstGeom prst="rect">
            <a:avLst/>
          </a:prstGeom>
        </p:spPr>
      </p:pic>
      <p:pic>
        <p:nvPicPr>
          <p:cNvPr id="7" name="Picture 6">
            <a:extLst>
              <a:ext uri="{FF2B5EF4-FFF2-40B4-BE49-F238E27FC236}">
                <a16:creationId xmlns:a16="http://schemas.microsoft.com/office/drawing/2014/main" id="{942DB30D-39D6-4324-9D82-C195767DF1FC}"/>
              </a:ext>
            </a:extLst>
          </p:cNvPr>
          <p:cNvPicPr>
            <a:picLocks noChangeAspect="1"/>
          </p:cNvPicPr>
          <p:nvPr/>
        </p:nvPicPr>
        <p:blipFill>
          <a:blip r:embed="rId5"/>
          <a:stretch>
            <a:fillRect/>
          </a:stretch>
        </p:blipFill>
        <p:spPr>
          <a:xfrm>
            <a:off x="5733396" y="3610678"/>
            <a:ext cx="1601487" cy="1116770"/>
          </a:xfrm>
          <a:prstGeom prst="rect">
            <a:avLst/>
          </a:prstGeom>
        </p:spPr>
      </p:pic>
      <p:pic>
        <p:nvPicPr>
          <p:cNvPr id="9" name="Picture 8">
            <a:extLst>
              <a:ext uri="{FF2B5EF4-FFF2-40B4-BE49-F238E27FC236}">
                <a16:creationId xmlns:a16="http://schemas.microsoft.com/office/drawing/2014/main" id="{294ED6DC-F5B3-4775-A5CD-1F7E743E7E57}"/>
              </a:ext>
            </a:extLst>
          </p:cNvPr>
          <p:cNvPicPr>
            <a:picLocks noChangeAspect="1"/>
          </p:cNvPicPr>
          <p:nvPr/>
        </p:nvPicPr>
        <p:blipFill>
          <a:blip r:embed="rId6"/>
          <a:stretch>
            <a:fillRect/>
          </a:stretch>
        </p:blipFill>
        <p:spPr>
          <a:xfrm>
            <a:off x="8872787" y="2962656"/>
            <a:ext cx="1898852" cy="1764792"/>
          </a:xfrm>
          <a:prstGeom prst="rect">
            <a:avLst/>
          </a:prstGeom>
        </p:spPr>
      </p:pic>
    </p:spTree>
    <p:extLst>
      <p:ext uri="{BB962C8B-B14F-4D97-AF65-F5344CB8AC3E}">
        <p14:creationId xmlns:p14="http://schemas.microsoft.com/office/powerpoint/2010/main" val="412317147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5">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26">
                                            <p:txEl>
                                              <p:pRg st="0" end="0"/>
                                            </p:txEl>
                                          </p:spTgt>
                                        </p:tgtEl>
                                        <p:attrNameLst>
                                          <p:attrName>style.visibility</p:attrName>
                                        </p:attrNameLst>
                                      </p:cBhvr>
                                      <p:to>
                                        <p:strVal val="visible"/>
                                      </p:to>
                                    </p:set>
                                    <p:anim calcmode="lin" valueType="num">
                                      <p:cBhvr additive="base">
                                        <p:cTn id="27" dur="500" fill="hold"/>
                                        <p:tgtEl>
                                          <p:spTgt spid="26">
                                            <p:txEl>
                                              <p:pRg st="0" end="0"/>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2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31379FDB-C12A-4B25-BD38-935F4DDC978C}"/>
              </a:ext>
            </a:extLst>
          </p:cNvPr>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86CB4B4D-7CA3-9044-876B-883B54F8677D}" type="slidenum">
              <a:rPr kumimoji="0" lang="en-US" sz="2800" b="0" i="0" u="none" strike="noStrike" kern="1200" cap="none" spc="0" normalizeH="0" baseline="0" noProof="0" smtClean="0">
                <a:ln>
                  <a:noFill/>
                </a:ln>
                <a:solidFill>
                  <a:prstClr val="white">
                    <a:tint val="75000"/>
                  </a:prstClr>
                </a:solidFill>
                <a:effectLst/>
                <a:uLnTx/>
                <a:uFillTx/>
                <a:latin typeface="Century Gothic" panose="020B0502020202020204"/>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5</a:t>
            </a:fld>
            <a:endParaRPr kumimoji="0" lang="en-US" sz="2800" b="0" i="0" u="none" strike="noStrike" kern="1200" cap="none" spc="0" normalizeH="0" baseline="0" noProof="0" dirty="0">
              <a:ln>
                <a:noFill/>
              </a:ln>
              <a:solidFill>
                <a:prstClr val="white">
                  <a:tint val="75000"/>
                </a:prstClr>
              </a:solidFill>
              <a:effectLst/>
              <a:uLnTx/>
              <a:uFillTx/>
              <a:latin typeface="Century Gothic" panose="020B0502020202020204"/>
              <a:ea typeface="+mn-ea"/>
              <a:cs typeface="+mn-cs"/>
            </a:endParaRPr>
          </a:p>
        </p:txBody>
      </p:sp>
      <p:pic>
        <p:nvPicPr>
          <p:cNvPr id="7" name="Picture 6">
            <a:extLst>
              <a:ext uri="{FF2B5EF4-FFF2-40B4-BE49-F238E27FC236}">
                <a16:creationId xmlns:a16="http://schemas.microsoft.com/office/drawing/2014/main" id="{7B3C7579-DE29-4A66-845D-EF034BE661A3}"/>
              </a:ext>
            </a:extLst>
          </p:cNvPr>
          <p:cNvPicPr>
            <a:picLocks noChangeAspect="1"/>
          </p:cNvPicPr>
          <p:nvPr/>
        </p:nvPicPr>
        <p:blipFill>
          <a:blip r:embed="rId3"/>
          <a:stretch>
            <a:fillRect/>
          </a:stretch>
        </p:blipFill>
        <p:spPr>
          <a:xfrm>
            <a:off x="1199626" y="119062"/>
            <a:ext cx="7855088" cy="6619875"/>
          </a:xfrm>
          <a:prstGeom prst="rect">
            <a:avLst/>
          </a:prstGeom>
        </p:spPr>
      </p:pic>
    </p:spTree>
    <p:extLst>
      <p:ext uri="{BB962C8B-B14F-4D97-AF65-F5344CB8AC3E}">
        <p14:creationId xmlns:p14="http://schemas.microsoft.com/office/powerpoint/2010/main" val="4291336708"/>
      </p:ext>
    </p:extLst>
  </p:cSld>
  <p:clrMapOvr>
    <a:masterClrMapping/>
  </p:clrMapOvr>
  <mc:AlternateContent xmlns:mc="http://schemas.openxmlformats.org/markup-compatibility/2006" xmlns:p14="http://schemas.microsoft.com/office/powerpoint/2010/main">
    <mc:Choice Requires="p14">
      <p:transition spd="slow" p14:dur="3400" advClick="0">
        <p14:reveal/>
      </p:transition>
    </mc:Choice>
    <mc:Fallback xmlns="">
      <p:transition spd="slow" advClick="0">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DB3A89E0-BDC8-4045-9010-80B2A4B89A3E}"/>
              </a:ext>
            </a:extLst>
          </p:cNvPr>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86CB4B4D-7CA3-9044-876B-883B54F8677D}" type="slidenum">
              <a:rPr kumimoji="0" lang="en-US" sz="2800" b="0" i="0" u="none" strike="noStrike" kern="1200" cap="none" spc="0" normalizeH="0" baseline="0" noProof="0" smtClean="0">
                <a:ln>
                  <a:noFill/>
                </a:ln>
                <a:solidFill>
                  <a:prstClr val="white">
                    <a:tint val="75000"/>
                  </a:prstClr>
                </a:solidFill>
                <a:effectLst/>
                <a:uLnTx/>
                <a:uFillTx/>
                <a:latin typeface="Century Gothic" panose="020B0502020202020204"/>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6</a:t>
            </a:fld>
            <a:endParaRPr kumimoji="0" lang="en-US" sz="2800" b="0" i="0" u="none" strike="noStrike" kern="1200" cap="none" spc="0" normalizeH="0" baseline="0" noProof="0" dirty="0">
              <a:ln>
                <a:noFill/>
              </a:ln>
              <a:solidFill>
                <a:prstClr val="white">
                  <a:tint val="75000"/>
                </a:prstClr>
              </a:solidFill>
              <a:effectLst/>
              <a:uLnTx/>
              <a:uFillTx/>
              <a:latin typeface="Century Gothic" panose="020B0502020202020204"/>
              <a:ea typeface="+mn-ea"/>
              <a:cs typeface="+mn-cs"/>
            </a:endParaRPr>
          </a:p>
        </p:txBody>
      </p:sp>
      <p:pic>
        <p:nvPicPr>
          <p:cNvPr id="6" name="Picture Placeholder 5">
            <a:extLst>
              <a:ext uri="{FF2B5EF4-FFF2-40B4-BE49-F238E27FC236}">
                <a16:creationId xmlns:a16="http://schemas.microsoft.com/office/drawing/2014/main" id="{88B3CF78-4EF5-416E-B2E0-D809B1E5D013}"/>
              </a:ext>
            </a:extLst>
          </p:cNvPr>
          <p:cNvPicPr>
            <a:picLocks noGrp="1" noChangeAspect="1"/>
          </p:cNvPicPr>
          <p:nvPr>
            <p:ph type="pic" idx="4294967295"/>
          </p:nvPr>
        </p:nvPicPr>
        <p:blipFill>
          <a:blip r:embed="rId2"/>
          <a:srcRect t="8888" b="8888"/>
          <a:stretch>
            <a:fillRect/>
          </a:stretch>
        </p:blipFill>
        <p:spPr>
          <a:xfrm>
            <a:off x="1013782" y="373048"/>
            <a:ext cx="8205719" cy="6229350"/>
          </a:xfrm>
          <a:prstGeom prst="rect">
            <a:avLst/>
          </a:prstGeom>
        </p:spPr>
      </p:pic>
    </p:spTree>
    <p:extLst>
      <p:ext uri="{BB962C8B-B14F-4D97-AF65-F5344CB8AC3E}">
        <p14:creationId xmlns:p14="http://schemas.microsoft.com/office/powerpoint/2010/main" val="1986844810"/>
      </p:ext>
    </p:extLst>
  </p:cSld>
  <p:clrMapOvr>
    <a:masterClrMapping/>
  </p:clrMapOvr>
  <mc:AlternateContent xmlns:mc="http://schemas.openxmlformats.org/markup-compatibility/2006" xmlns:p14="http://schemas.microsoft.com/office/powerpoint/2010/main">
    <mc:Choice Requires="p14">
      <p:transition spd="slow" p14:dur="3400" advClick="0">
        <p14:reveal/>
      </p:transition>
    </mc:Choice>
    <mc:Fallback xmlns="">
      <p:transition spd="slow" advClick="0">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E59E8D4-F4F6-450A-B7A1-F95C92241A78}"/>
              </a:ext>
            </a:extLst>
          </p:cNvPr>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D57F1E4F-1CFF-5643-939E-02111984F565}" type="slidenum">
              <a:rPr kumimoji="0" lang="en-US" sz="2800" b="0" i="0" u="none" strike="noStrike" kern="1200" cap="none" spc="0" normalizeH="0" baseline="0" noProof="0" smtClean="0">
                <a:ln>
                  <a:noFill/>
                </a:ln>
                <a:solidFill>
                  <a:prstClr val="white">
                    <a:tint val="75000"/>
                  </a:prstClr>
                </a:solidFill>
                <a:effectLst/>
                <a:uLnTx/>
                <a:uFillTx/>
                <a:latin typeface="Century Gothic" panose="020B0502020202020204"/>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7</a:t>
            </a:fld>
            <a:endParaRPr kumimoji="0" lang="en-US" sz="2800" b="0" i="0" u="none" strike="noStrike" kern="1200" cap="none" spc="0" normalizeH="0" baseline="0" noProof="0" dirty="0">
              <a:ln>
                <a:noFill/>
              </a:ln>
              <a:solidFill>
                <a:prstClr val="white">
                  <a:tint val="75000"/>
                </a:prstClr>
              </a:solidFill>
              <a:effectLst/>
              <a:uLnTx/>
              <a:uFillTx/>
              <a:latin typeface="Century Gothic" panose="020B0502020202020204"/>
              <a:ea typeface="+mn-ea"/>
              <a:cs typeface="+mn-cs"/>
            </a:endParaRPr>
          </a:p>
        </p:txBody>
      </p:sp>
      <p:sp>
        <p:nvSpPr>
          <p:cNvPr id="8" name="TextBox 7">
            <a:extLst>
              <a:ext uri="{FF2B5EF4-FFF2-40B4-BE49-F238E27FC236}">
                <a16:creationId xmlns:a16="http://schemas.microsoft.com/office/drawing/2014/main" id="{75994253-297A-4C43-BA75-FBCD7D5D5883}"/>
              </a:ext>
            </a:extLst>
          </p:cNvPr>
          <p:cNvSpPr txBox="1"/>
          <p:nvPr/>
        </p:nvSpPr>
        <p:spPr>
          <a:xfrm>
            <a:off x="749808" y="3246121"/>
            <a:ext cx="7836408"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
        <p:nvSpPr>
          <p:cNvPr id="9" name="Rectangle 2">
            <a:extLst>
              <a:ext uri="{FF2B5EF4-FFF2-40B4-BE49-F238E27FC236}">
                <a16:creationId xmlns:a16="http://schemas.microsoft.com/office/drawing/2014/main" id="{29874DEC-3EF3-4A3B-ABE2-ADE5014A9C2F}"/>
              </a:ext>
            </a:extLst>
          </p:cNvPr>
          <p:cNvSpPr>
            <a:spLocks noChangeArrowheads="1"/>
          </p:cNvSpPr>
          <p:nvPr/>
        </p:nvSpPr>
        <p:spPr bwMode="auto">
          <a:xfrm>
            <a:off x="5230368" y="2670951"/>
            <a:ext cx="7285564"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3000" b="0" i="0" u="none" strike="noStrike" kern="1200" cap="none" spc="0" normalizeH="0" baseline="0" noProof="0" dirty="0">
                <a:ln>
                  <a:noFill/>
                </a:ln>
                <a:solidFill>
                  <a:prstClr val="white"/>
                </a:solidFill>
                <a:effectLst/>
                <a:uLnTx/>
                <a:uFillTx/>
                <a:latin typeface="Century Gothic" panose="020B0502020202020204"/>
                <a:ea typeface="Calibri" panose="020F0502020204030204" pitchFamily="34" charset="0"/>
                <a:cs typeface="Calibri Light" panose="020F0302020204030204" pitchFamily="34" charset="0"/>
              </a:rPr>
              <a:t>R</a:t>
            </a:r>
            <a:r>
              <a:rPr kumimoji="0" lang="en-US" altLang="en-US" sz="3000" b="0" i="0" u="none" strike="noStrike" kern="1200" cap="none" spc="0" normalizeH="0" baseline="0" noProof="0" dirty="0" bmk="">
                <a:ln>
                  <a:noFill/>
                </a:ln>
                <a:solidFill>
                  <a:prstClr val="white"/>
                </a:solidFill>
                <a:effectLst/>
                <a:uLnTx/>
                <a:uFillTx/>
                <a:latin typeface="Century Gothic" panose="020B0502020202020204"/>
                <a:ea typeface="Calibri" panose="020F0502020204030204" pitchFamily="34" charset="0"/>
                <a:cs typeface="Calibri Light" panose="020F0302020204030204" pitchFamily="34" charset="0"/>
              </a:rPr>
              <a:t>ecords Management Chain of Command</a:t>
            </a:r>
            <a:endParaRPr kumimoji="0" lang="en-US" altLang="en-US" sz="30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graphicFrame>
        <p:nvGraphicFramePr>
          <p:cNvPr id="10" name="Diagram 9">
            <a:extLst>
              <a:ext uri="{FF2B5EF4-FFF2-40B4-BE49-F238E27FC236}">
                <a16:creationId xmlns:a16="http://schemas.microsoft.com/office/drawing/2014/main" id="{267D67D5-C840-4DB5-AF2B-2CBC47C7CE8E}"/>
              </a:ext>
            </a:extLst>
          </p:cNvPr>
          <p:cNvGraphicFramePr/>
          <p:nvPr>
            <p:extLst/>
          </p:nvPr>
        </p:nvGraphicFramePr>
        <p:xfrm>
          <a:off x="128016" y="0"/>
          <a:ext cx="5038344" cy="6858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1" name="Rectangle 3">
            <a:extLst>
              <a:ext uri="{FF2B5EF4-FFF2-40B4-BE49-F238E27FC236}">
                <a16:creationId xmlns:a16="http://schemas.microsoft.com/office/drawing/2014/main" id="{41D2E5B7-F166-4D87-B809-F625B4E96773}"/>
              </a:ext>
            </a:extLst>
          </p:cNvPr>
          <p:cNvSpPr>
            <a:spLocks noChangeArrowheads="1"/>
          </p:cNvSpPr>
          <p:nvPr/>
        </p:nvSpPr>
        <p:spPr bwMode="auto">
          <a:xfrm>
            <a:off x="-1" y="8048625"/>
            <a:ext cx="13146870" cy="412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94743596"/>
      </p:ext>
    </p:extLst>
  </p:cSld>
  <p:clrMapOvr>
    <a:masterClrMapping/>
  </p:clrMapOvr>
  <mc:AlternateContent xmlns:mc="http://schemas.openxmlformats.org/markup-compatibility/2006" xmlns:p14="http://schemas.microsoft.com/office/powerpoint/2010/main">
    <mc:Choice Requires="p14">
      <p:transition spd="slow" p14:dur="3400" advClick="0">
        <p14:reveal/>
      </p:transition>
    </mc:Choice>
    <mc:Fallback xmlns="">
      <p:transition spd="slow" advClick="0">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BEEFDDC-7B43-4686-97DB-C0AEC004ACB4}"/>
              </a:ext>
            </a:extLst>
          </p:cNvPr>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D57F1E4F-1CFF-5643-939E-02111984F565}" type="slidenum">
              <a:rPr kumimoji="0" lang="en-US" sz="2800" b="0" i="0" u="none" strike="noStrike" kern="1200" cap="none" spc="0" normalizeH="0" baseline="0" noProof="0" smtClean="0">
                <a:ln>
                  <a:noFill/>
                </a:ln>
                <a:solidFill>
                  <a:prstClr val="white">
                    <a:tint val="75000"/>
                  </a:prstClr>
                </a:solidFill>
                <a:effectLst/>
                <a:uLnTx/>
                <a:uFillTx/>
                <a:latin typeface="Century Gothic" panose="020B0502020202020204"/>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8</a:t>
            </a:fld>
            <a:endParaRPr kumimoji="0" lang="en-US" sz="2800" b="0" i="0" u="none" strike="noStrike" kern="1200" cap="none" spc="0" normalizeH="0" baseline="0" noProof="0" dirty="0">
              <a:ln>
                <a:noFill/>
              </a:ln>
              <a:solidFill>
                <a:prstClr val="white">
                  <a:tint val="75000"/>
                </a:prstClr>
              </a:solidFill>
              <a:effectLst/>
              <a:uLnTx/>
              <a:uFillTx/>
              <a:latin typeface="Century Gothic" panose="020B0502020202020204"/>
              <a:ea typeface="+mn-ea"/>
              <a:cs typeface="+mn-cs"/>
            </a:endParaRPr>
          </a:p>
        </p:txBody>
      </p:sp>
      <p:sp>
        <p:nvSpPr>
          <p:cNvPr id="3" name="TextBox 2">
            <a:extLst>
              <a:ext uri="{FF2B5EF4-FFF2-40B4-BE49-F238E27FC236}">
                <a16:creationId xmlns:a16="http://schemas.microsoft.com/office/drawing/2014/main" id="{B29EDF55-BCE1-4479-A330-2C0CA25A809D}"/>
              </a:ext>
            </a:extLst>
          </p:cNvPr>
          <p:cNvSpPr txBox="1"/>
          <p:nvPr/>
        </p:nvSpPr>
        <p:spPr>
          <a:xfrm>
            <a:off x="274320" y="749808"/>
            <a:ext cx="10799064" cy="329320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prstClr val="white"/>
                </a:solidFill>
                <a:effectLst/>
                <a:uLnTx/>
                <a:uFillTx/>
                <a:latin typeface="Century Gothic" panose="020B0502020202020204"/>
                <a:ea typeface="+mn-ea"/>
                <a:cs typeface="+mn-cs"/>
              </a:rPr>
              <a:t>The Custodian of Records Role</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entury Gothic" panose="020B0502020202020204"/>
                <a:ea typeface="+mn-ea"/>
                <a:cs typeface="+mn-cs"/>
              </a:rPr>
              <a:t>Each department head/principal shall designate a member of his or her staff to serve as Custodian of Records for the implementation of the records management program in the department/school.</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Century Gothic" panose="020B0502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entury Gothic" panose="020B0502020202020204"/>
                <a:ea typeface="+mn-ea"/>
                <a:cs typeface="+mn-cs"/>
              </a:rPr>
              <a:t>Custodians of Records have the responsibility of cooperating with the Records Management Department in carrying out the policies and procedures established by the District for the efficient and economical management of records and in carrying out the requirements of the Act. </a:t>
            </a:r>
          </a:p>
        </p:txBody>
      </p:sp>
      <p:pic>
        <p:nvPicPr>
          <p:cNvPr id="5" name="Picture 4">
            <a:extLst>
              <a:ext uri="{FF2B5EF4-FFF2-40B4-BE49-F238E27FC236}">
                <a16:creationId xmlns:a16="http://schemas.microsoft.com/office/drawing/2014/main" id="{CE3E182F-7972-4FB7-B323-609F63281497}"/>
              </a:ext>
            </a:extLst>
          </p:cNvPr>
          <p:cNvPicPr>
            <a:picLocks noChangeAspect="1"/>
          </p:cNvPicPr>
          <p:nvPr/>
        </p:nvPicPr>
        <p:blipFill>
          <a:blip r:embed="rId3"/>
          <a:stretch>
            <a:fillRect/>
          </a:stretch>
        </p:blipFill>
        <p:spPr>
          <a:xfrm>
            <a:off x="903732" y="4099560"/>
            <a:ext cx="4657344" cy="2008632"/>
          </a:xfrm>
          <a:prstGeom prst="rect">
            <a:avLst/>
          </a:prstGeom>
        </p:spPr>
      </p:pic>
      <p:sp>
        <p:nvSpPr>
          <p:cNvPr id="6" name="TextBox 5">
            <a:extLst>
              <a:ext uri="{FF2B5EF4-FFF2-40B4-BE49-F238E27FC236}">
                <a16:creationId xmlns:a16="http://schemas.microsoft.com/office/drawing/2014/main" id="{11623BE4-CA6E-4AE8-B4E3-D084C08C6A8B}"/>
              </a:ext>
            </a:extLst>
          </p:cNvPr>
          <p:cNvSpPr txBox="1"/>
          <p:nvPr/>
        </p:nvSpPr>
        <p:spPr>
          <a:xfrm>
            <a:off x="8549640" y="6488668"/>
            <a:ext cx="3642360"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rPr>
              <a:t> Loc. Gov’t Code §203.022</a:t>
            </a:r>
          </a:p>
        </p:txBody>
      </p:sp>
      <p:pic>
        <p:nvPicPr>
          <p:cNvPr id="8" name="Picture 7">
            <a:extLst>
              <a:ext uri="{FF2B5EF4-FFF2-40B4-BE49-F238E27FC236}">
                <a16:creationId xmlns:a16="http://schemas.microsoft.com/office/drawing/2014/main" id="{5CFDEAB7-365C-4A31-848A-BE87C2A3CC8D}"/>
              </a:ext>
            </a:extLst>
          </p:cNvPr>
          <p:cNvPicPr>
            <a:picLocks noChangeAspect="1"/>
          </p:cNvPicPr>
          <p:nvPr/>
        </p:nvPicPr>
        <p:blipFill>
          <a:blip r:embed="rId4"/>
          <a:stretch>
            <a:fillRect/>
          </a:stretch>
        </p:blipFill>
        <p:spPr>
          <a:xfrm>
            <a:off x="6022848" y="4099560"/>
            <a:ext cx="4256539" cy="2008632"/>
          </a:xfrm>
          <a:prstGeom prst="rect">
            <a:avLst/>
          </a:prstGeom>
        </p:spPr>
      </p:pic>
    </p:spTree>
    <p:extLst>
      <p:ext uri="{BB962C8B-B14F-4D97-AF65-F5344CB8AC3E}">
        <p14:creationId xmlns:p14="http://schemas.microsoft.com/office/powerpoint/2010/main" val="2116745101"/>
      </p:ext>
    </p:extLst>
  </p:cSld>
  <p:clrMapOvr>
    <a:masterClrMapping/>
  </p:clrMapOvr>
  <mc:AlternateContent xmlns:mc="http://schemas.openxmlformats.org/markup-compatibility/2006" xmlns:p14="http://schemas.microsoft.com/office/powerpoint/2010/main">
    <mc:Choice Requires="p14">
      <p:transition spd="slow" p14:dur="3400" advClick="0">
        <p14:reveal/>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additive="base">
                                        <p:cTn id="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anim calcmode="lin" valueType="num">
                                      <p:cBhvr additive="base">
                                        <p:cTn id="1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72F8D0-2ADA-44FC-B573-FB5CC4236650}"/>
              </a:ext>
            </a:extLst>
          </p:cNvPr>
          <p:cNvSpPr>
            <a:spLocks noGrp="1"/>
          </p:cNvSpPr>
          <p:nvPr>
            <p:ph type="title"/>
          </p:nvPr>
        </p:nvSpPr>
        <p:spPr>
          <a:xfrm>
            <a:off x="490663" y="452718"/>
            <a:ext cx="9404723" cy="1400530"/>
          </a:xfrm>
        </p:spPr>
        <p:txBody>
          <a:bodyPr/>
          <a:lstStyle/>
          <a:p>
            <a:r>
              <a:rPr lang="en-US" sz="4000" dirty="0"/>
              <a:t>Campus and Departments Records Management Duties</a:t>
            </a:r>
            <a:br>
              <a:rPr lang="en-US" sz="4400" dirty="0"/>
            </a:br>
            <a:br>
              <a:rPr lang="en-US" dirty="0"/>
            </a:br>
            <a:endParaRPr lang="en-US" dirty="0"/>
          </a:p>
        </p:txBody>
      </p:sp>
      <p:sp>
        <p:nvSpPr>
          <p:cNvPr id="3" name="Content Placeholder 2">
            <a:extLst>
              <a:ext uri="{FF2B5EF4-FFF2-40B4-BE49-F238E27FC236}">
                <a16:creationId xmlns:a16="http://schemas.microsoft.com/office/drawing/2014/main" id="{EB5DAD67-598E-49AD-BC9F-2CE9580B216F}"/>
              </a:ext>
            </a:extLst>
          </p:cNvPr>
          <p:cNvSpPr>
            <a:spLocks noGrp="1"/>
          </p:cNvSpPr>
          <p:nvPr>
            <p:ph idx="1"/>
          </p:nvPr>
        </p:nvSpPr>
        <p:spPr>
          <a:xfrm>
            <a:off x="719753" y="2071206"/>
            <a:ext cx="8946541" cy="4195481"/>
          </a:xfrm>
        </p:spPr>
        <p:txBody>
          <a:bodyPr>
            <a:normAutofit lnSpcReduction="10000"/>
          </a:bodyPr>
          <a:lstStyle/>
          <a:p>
            <a:r>
              <a:rPr lang="en-US" dirty="0"/>
              <a:t>Adequately document the transaction of District business and the services, programs, and duties for which they and their staff are responsible</a:t>
            </a:r>
          </a:p>
          <a:p>
            <a:r>
              <a:rPr lang="en-US" dirty="0"/>
              <a:t>Complete all District Records Management trainings</a:t>
            </a:r>
          </a:p>
          <a:p>
            <a:r>
              <a:rPr lang="en-US" dirty="0"/>
              <a:t>Maintain the records in their care and carry out the preservation, destruction, or other disposition of the records in accordance with the policies and procedures of the District’s records management program</a:t>
            </a:r>
          </a:p>
          <a:p>
            <a:r>
              <a:rPr lang="en-US" dirty="0"/>
              <a:t>Follow TSLAC’s retention schedule</a:t>
            </a:r>
          </a:p>
          <a:p>
            <a:r>
              <a:rPr lang="en-US" dirty="0"/>
              <a:t>Participate in a records storage audit if scheduled</a:t>
            </a:r>
          </a:p>
          <a:p>
            <a:endParaRPr lang="en-US" dirty="0"/>
          </a:p>
          <a:p>
            <a:pPr marL="0" indent="0">
              <a:buNone/>
            </a:pPr>
            <a:r>
              <a:rPr lang="en-US" sz="1500" dirty="0"/>
              <a:t>Local Gov’t Code §203.022 &amp; 203.023</a:t>
            </a:r>
          </a:p>
        </p:txBody>
      </p:sp>
      <p:sp>
        <p:nvSpPr>
          <p:cNvPr id="4" name="Slide Number Placeholder 3">
            <a:extLst>
              <a:ext uri="{FF2B5EF4-FFF2-40B4-BE49-F238E27FC236}">
                <a16:creationId xmlns:a16="http://schemas.microsoft.com/office/drawing/2014/main" id="{5E59E866-0319-4021-8932-DF077DFBCDA5}"/>
              </a:ext>
            </a:extLst>
          </p:cNvPr>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D57F1E4F-1CFF-5643-939E-02111984F565}" type="slidenum">
              <a:rPr kumimoji="0" lang="en-US" sz="2800" b="0" i="0" u="none" strike="noStrike" kern="1200" cap="none" spc="0" normalizeH="0" baseline="0" noProof="0" smtClean="0">
                <a:ln>
                  <a:noFill/>
                </a:ln>
                <a:solidFill>
                  <a:prstClr val="white">
                    <a:tint val="75000"/>
                  </a:prstClr>
                </a:solidFill>
                <a:effectLst/>
                <a:uLnTx/>
                <a:uFillTx/>
                <a:latin typeface="Century Gothic" panose="020B0502020202020204"/>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9</a:t>
            </a:fld>
            <a:endParaRPr kumimoji="0" lang="en-US" sz="2800" b="0" i="0" u="none" strike="noStrike" kern="1200" cap="none" spc="0" normalizeH="0" baseline="0" noProof="0" dirty="0">
              <a:ln>
                <a:noFill/>
              </a:ln>
              <a:solidFill>
                <a:prstClr val="white">
                  <a:tint val="75000"/>
                </a:prstClr>
              </a:solidFill>
              <a:effectLst/>
              <a:uLnTx/>
              <a:uFillTx/>
              <a:latin typeface="Century Gothic" panose="020B0502020202020204"/>
              <a:ea typeface="+mn-ea"/>
              <a:cs typeface="+mn-cs"/>
            </a:endParaRPr>
          </a:p>
        </p:txBody>
      </p:sp>
      <p:pic>
        <p:nvPicPr>
          <p:cNvPr id="5" name="Picture 4">
            <a:extLst>
              <a:ext uri="{FF2B5EF4-FFF2-40B4-BE49-F238E27FC236}">
                <a16:creationId xmlns:a16="http://schemas.microsoft.com/office/drawing/2014/main" id="{D4065D62-A760-4067-984B-B1D764662270}"/>
              </a:ext>
            </a:extLst>
          </p:cNvPr>
          <p:cNvPicPr>
            <a:picLocks noChangeAspect="1"/>
          </p:cNvPicPr>
          <p:nvPr/>
        </p:nvPicPr>
        <p:blipFill>
          <a:blip r:embed="rId3"/>
          <a:stretch>
            <a:fillRect/>
          </a:stretch>
        </p:blipFill>
        <p:spPr>
          <a:xfrm>
            <a:off x="8421624" y="4675713"/>
            <a:ext cx="3770376" cy="2182287"/>
          </a:xfrm>
          <a:prstGeom prst="rect">
            <a:avLst/>
          </a:prstGeom>
        </p:spPr>
      </p:pic>
    </p:spTree>
    <p:extLst>
      <p:ext uri="{BB962C8B-B14F-4D97-AF65-F5344CB8AC3E}">
        <p14:creationId xmlns:p14="http://schemas.microsoft.com/office/powerpoint/2010/main" val="3779031481"/>
      </p:ext>
    </p:extLst>
  </p:cSld>
  <p:clrMapOvr>
    <a:masterClrMapping/>
  </p:clrMapOvr>
  <mc:AlternateContent xmlns:mc="http://schemas.openxmlformats.org/markup-compatibility/2006" xmlns:p14="http://schemas.microsoft.com/office/powerpoint/2010/main">
    <mc:Choice Requires="p14">
      <p:transition spd="slow" p14:dur="3400" advClick="0">
        <p14:reveal/>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 calcmode="lin" valueType="num">
                                      <p:cBhvr additive="base">
                                        <p:cTn id="37"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Ion">
      <a:dk1>
        <a:sysClr val="windowText" lastClr="000000"/>
      </a:dk1>
      <a:lt1>
        <a:sysClr val="window" lastClr="FFFFFF"/>
      </a:lt1>
      <a:dk2>
        <a:srgbClr val="0E5580"/>
      </a:dk2>
      <a:lt2>
        <a:srgbClr val="EBEBEB"/>
      </a:lt2>
      <a:accent1>
        <a:srgbClr val="ACD433"/>
      </a:accent1>
      <a:accent2>
        <a:srgbClr val="E6C133"/>
      </a:accent2>
      <a:accent3>
        <a:srgbClr val="EF7A24"/>
      </a:accent3>
      <a:accent4>
        <a:srgbClr val="5AA0F5"/>
      </a:accent4>
      <a:accent5>
        <a:srgbClr val="75CEEC"/>
      </a:accent5>
      <a:accent6>
        <a:srgbClr val="65D6A0"/>
      </a:accent6>
      <a:hlink>
        <a:srgbClr val="C4E46E"/>
      </a:hlink>
      <a:folHlink>
        <a:srgbClr val="BDE0F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2000"/>
                <a:hueMod val="96000"/>
                <a:satMod val="128000"/>
                <a:lumMod val="114000"/>
              </a:schemeClr>
            </a:gs>
            <a:gs pos="100000">
              <a:schemeClr val="phClr">
                <a:shade val="62000"/>
                <a:hueMod val="100000"/>
                <a:satMod val="134000"/>
                <a:lumMod val="56000"/>
              </a:schemeClr>
            </a:gs>
          </a:gsLst>
          <a:path path="circle">
            <a:fillToRect l="45000" t="65000" r="125000" b="100000"/>
          </a:path>
        </a:gradFill>
        <a:blipFill rotWithShape="1">
          <a:blip xmlns:r="http://schemas.openxmlformats.org/officeDocument/2006/relationships" r:embed="rId1">
            <a:duotone>
              <a:schemeClr val="phClr">
                <a:shade val="62000"/>
                <a:hueMod val="108000"/>
                <a:satMod val="164000"/>
                <a:lumMod val="69000"/>
              </a:schemeClr>
              <a:schemeClr val="phClr">
                <a:tint val="96000"/>
                <a:hueMod val="90000"/>
                <a:satMod val="130000"/>
                <a:lumMod val="134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BACC050B-8757-4460-95D8-E37B46A6B42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445</TotalTime>
  <Words>3218</Words>
  <Application>Microsoft Office PowerPoint</Application>
  <PresentationFormat>Widescreen</PresentationFormat>
  <Paragraphs>232</Paragraphs>
  <Slides>25</Slides>
  <Notes>20</Notes>
  <HiddenSlides>0</HiddenSlides>
  <MMClips>0</MMClips>
  <ScaleCrop>false</ScaleCrop>
  <HeadingPairs>
    <vt:vector size="8" baseType="variant">
      <vt:variant>
        <vt:lpstr>Fonts Used</vt:lpstr>
      </vt:variant>
      <vt:variant>
        <vt:i4>9</vt:i4>
      </vt:variant>
      <vt:variant>
        <vt:lpstr>Theme</vt:lpstr>
      </vt:variant>
      <vt:variant>
        <vt:i4>1</vt:i4>
      </vt:variant>
      <vt:variant>
        <vt:lpstr>Embedded OLE Servers</vt:lpstr>
      </vt:variant>
      <vt:variant>
        <vt:i4>1</vt:i4>
      </vt:variant>
      <vt:variant>
        <vt:lpstr>Slide Titles</vt:lpstr>
      </vt:variant>
      <vt:variant>
        <vt:i4>25</vt:i4>
      </vt:variant>
    </vt:vector>
  </HeadingPairs>
  <TitlesOfParts>
    <vt:vector size="36" baseType="lpstr">
      <vt:lpstr>Abadi</vt:lpstr>
      <vt:lpstr>Arial</vt:lpstr>
      <vt:lpstr>Calibri</vt:lpstr>
      <vt:lpstr>Calibri Light</vt:lpstr>
      <vt:lpstr>Century Gothic</vt:lpstr>
      <vt:lpstr>Helvetica Neue</vt:lpstr>
      <vt:lpstr>Lucida Sans</vt:lpstr>
      <vt:lpstr>Times New Roman</vt:lpstr>
      <vt:lpstr>Wingdings 3</vt:lpstr>
      <vt:lpstr>Ion</vt:lpstr>
      <vt:lpstr>Document</vt:lpstr>
      <vt:lpstr>DISTRICT RECORDS MANAGEMENT TRAINING</vt:lpstr>
      <vt:lpstr>PowerPoint Presentation</vt:lpstr>
      <vt:lpstr>        </vt:lpstr>
      <vt:lpstr>PowerPoint Presentation</vt:lpstr>
      <vt:lpstr>PowerPoint Presentation</vt:lpstr>
      <vt:lpstr>PowerPoint Presentation</vt:lpstr>
      <vt:lpstr>PowerPoint Presentation</vt:lpstr>
      <vt:lpstr>PowerPoint Presentation</vt:lpstr>
      <vt:lpstr>Campus and Departments Records Management Duties  </vt:lpstr>
      <vt:lpstr>Retention Schedule for Records of Public School Districts</vt:lpstr>
      <vt:lpstr>Common Records Retained by Campuses &amp; Departments</vt:lpstr>
      <vt:lpstr>Common Records Cont.</vt:lpstr>
      <vt:lpstr>Common Records Cont.</vt:lpstr>
      <vt:lpstr>PowerPoint Presentation</vt:lpstr>
      <vt:lpstr>PowerPoint Presentation</vt:lpstr>
      <vt:lpstr>Preparing and Storing Your Records For Retention </vt:lpstr>
      <vt:lpstr>PowerPoint Presentation</vt:lpstr>
      <vt:lpstr>Destruction of Records A District Record may be intentionally destroyed under any of the following conditions:  </vt:lpstr>
      <vt:lpstr>Legal Consequences</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DISTRICT RECORDS MANAGEMENT TRAINING</dc:title>
  <dc:creator>Martha Lopez</dc:creator>
  <cp:lastModifiedBy>Martha Lopez</cp:lastModifiedBy>
  <cp:revision>16</cp:revision>
  <dcterms:created xsi:type="dcterms:W3CDTF">2022-10-25T17:01:19Z</dcterms:created>
  <dcterms:modified xsi:type="dcterms:W3CDTF">2022-10-27T14:40:34Z</dcterms:modified>
</cp:coreProperties>
</file>