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-1200000">
            <a:off x="8686800" y="-457200"/>
            <a:ext cx="914400" cy="2743200"/>
          </a:xfrm>
          <a:prstGeom prst="rect">
            <a:avLst/>
          </a:prstGeom>
          <a:solidFill>
            <a:srgbClr val="1A2442"/>
          </a:solidFill>
          <a:ln/>
        </p:spPr>
      </p:sp>
      <p:pic>
        <p:nvPicPr>
          <p:cNvPr id="3" name="Image 0" descr="https://dpe2badxax7zn.cloudfront.net/mw/7.2.0.b153/assets/discodash/assets/lfs/slides/teLogo.4d2fb30df2f49c39b86f.png">    </p:cNvPr>
          <p:cNvPicPr>
            <a:picLocks noChangeAspect="1"/>
          </p:cNvPicPr>
          <p:nvPr/>
        </p:nvPicPr>
        <p:blipFill>
          <a:blip r:embed="rId1"/>
          <a:srcRect l="0" r="84783" t="0" b="2174"/>
          <a:stretch/>
        </p:blipFill>
        <p:spPr>
          <a:xfrm>
            <a:off x="8641080" y="109728"/>
            <a:ext cx="320040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0"/>
            <a:ext cx="6400800" cy="5143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spcAft>
                <a:spcPts val="1000"/>
              </a:spcAft>
              <a:buNone/>
            </a:pPr>
            <a:r>
              <a:rPr lang="en-US" sz="30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Engagement Summary</a:t>
            </a:r>
            <a:endParaRPr lang="en-US" sz="3000" dirty="0"/>
          </a:p>
          <a:p>
            <a:pPr indent="0" marL="0">
              <a:buNone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Heather Smith, Lockhart Independent School District</a:t>
            </a:r>
            <a:endParaRPr lang="en-US" sz="3000" dirty="0"/>
          </a:p>
          <a:p>
            <a:pPr indent="0" marL="0">
              <a:spcAft>
                <a:spcPts val="4000"/>
              </a:spcAft>
              <a:buNone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April 2, 2024</a:t>
            </a:r>
            <a:endParaRPr lang="en-US" sz="3000" dirty="0"/>
          </a:p>
          <a:p>
            <a:pPr indent="0" marL="0">
              <a:lnSpc>
                <a:spcPts val="2500"/>
              </a:lnSpc>
              <a:buNone/>
            </a:pPr>
            <a:r>
              <a:rPr lang="en-US" sz="22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are some topics you would like to discuss in tonight's Family Feedback Forum?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7772400" y="0"/>
            <a:ext cx="1371600" cy="5148072"/>
          </a:xfrm>
          <a:prstGeom prst="rect">
            <a:avLst/>
          </a:prstGeom>
          <a:solidFill>
            <a:srgbClr val="1A2442"/>
          </a:solidFill>
          <a:ln/>
        </p:spPr>
      </p:sp>
      <p:sp>
        <p:nvSpPr>
          <p:cNvPr id="4" name="Shape 2"/>
          <p:cNvSpPr/>
          <p:nvPr/>
        </p:nvSpPr>
        <p:spPr>
          <a:xfrm flipH="1" rot="-5400000">
            <a:off x="4498848" y="1865376"/>
            <a:ext cx="5148072" cy="1417320"/>
          </a:xfrm>
          <a:prstGeom prst="rtTriangle">
            <a:avLst/>
          </a:prstGeom>
          <a:solidFill>
            <a:srgbClr val="1A2442"/>
          </a:solidFill>
          <a:ln/>
        </p:spPr>
      </p:sp>
      <p:pic>
        <p:nvPicPr>
          <p:cNvPr id="5" name="Image 0" descr="https://dpe2badxax7zn.cloudfront.net/mw/7.2.0.b153/assets/discodash/assets/lfs/slides/teLogo.4d2fb30df2f49c39b86f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8080" y="182880"/>
            <a:ext cx="1463040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Tag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Kids That Care [18 | 7]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Safety Of Children [17 | 4]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Tag Program [20 | 7]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WRAP UP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Next Steps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914400" y="1143000"/>
            <a:ext cx="68580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1800"/>
              </a:spcAft>
              <a:buNone/>
            </a:pPr>
            <a:r>
              <a:rPr lang="en-US" sz="1600" b="1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Thanks for participating</a:t>
            </a:r>
            <a:endParaRPr lang="en-US" sz="1600" dirty="0"/>
          </a:p>
          <a:p>
            <a:pPr indent="0" marL="0">
              <a:spcAft>
                <a:spcPts val="1800"/>
              </a:spcAft>
              <a:buNone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We'll be carefully considering what we learned and sharing our actions back with you.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PARTICIPATION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Breakdown of Participation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WORDCLOUD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Rated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Thoughts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KEYWORD THEMES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Themes by total thoughts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KEYWORD THEMES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Themes by star score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Kids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Miscellaneous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Safety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2024-04-09T15:08:28Z</dcterms:created>
  <dcterms:modified xsi:type="dcterms:W3CDTF">2024-04-09T15:08:28Z</dcterms:modified>
</cp:coreProperties>
</file>