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c8e50a1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c8e50a1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3328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5B0F00"/>
                </a:solidFill>
              </a:rPr>
              <a:t>Lockhart ISD Parent </a:t>
            </a:r>
            <a:endParaRPr b="1" dirty="0">
              <a:solidFill>
                <a:srgbClr val="5B0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5B0F00"/>
                </a:solidFill>
              </a:rPr>
              <a:t>Feedback </a:t>
            </a:r>
            <a:r>
              <a:rPr lang="en" b="1" dirty="0" smtClean="0">
                <a:solidFill>
                  <a:srgbClr val="5B0F00"/>
                </a:solidFill>
              </a:rPr>
              <a:t>Forum</a:t>
            </a:r>
            <a:endParaRPr b="1" dirty="0">
              <a:solidFill>
                <a:srgbClr val="5B0F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66075" y="25155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5B0F00"/>
                </a:solidFill>
              </a:rPr>
              <a:t>April 2, </a:t>
            </a:r>
            <a:r>
              <a:rPr lang="en" dirty="0">
                <a:solidFill>
                  <a:srgbClr val="5B0F00"/>
                </a:solidFill>
              </a:rPr>
              <a:t>2024</a:t>
            </a:r>
            <a:endParaRPr dirty="0">
              <a:solidFill>
                <a:srgbClr val="5B0F0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8974" y="3131175"/>
            <a:ext cx="3069425" cy="178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 b="1" dirty="0">
                <a:solidFill>
                  <a:srgbClr val="5B0F00"/>
                </a:solidFill>
              </a:rPr>
              <a:t>Parent Feedback </a:t>
            </a:r>
            <a:r>
              <a:rPr lang="en" sz="2320" b="1" dirty="0" smtClean="0">
                <a:solidFill>
                  <a:srgbClr val="5B0F00"/>
                </a:solidFill>
              </a:rPr>
              <a:t>Forum                  Action Steps:</a:t>
            </a:r>
            <a:endParaRPr sz="2320" b="1" dirty="0">
              <a:solidFill>
                <a:srgbClr val="5B0F00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5088836" y="808074"/>
            <a:ext cx="3831880" cy="47048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SRO Coverage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Additional Administrative Support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Camera Upgrades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Campus based Forums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Communication Changes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LDMC Placements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 Meetings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844" y="1017725"/>
            <a:ext cx="3067878" cy="262393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70453" y="3790122"/>
            <a:ext cx="3604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42900">
              <a:buClr>
                <a:srgbClr val="5B0F00"/>
              </a:buClr>
              <a:buSzPts val="1800"/>
              <a:buChar char="●"/>
            </a:pPr>
            <a:r>
              <a:rPr lang="en-US" dirty="0">
                <a:solidFill>
                  <a:srgbClr val="5B0F00"/>
                </a:solidFill>
              </a:rPr>
              <a:t>March 5, 2023</a:t>
            </a:r>
          </a:p>
          <a:p>
            <a:pPr marL="457200" lvl="0" indent="-342900">
              <a:buClr>
                <a:srgbClr val="5B0F00"/>
              </a:buClr>
              <a:buSzPts val="1800"/>
              <a:buChar char="●"/>
            </a:pPr>
            <a:r>
              <a:rPr lang="en-US" dirty="0">
                <a:solidFill>
                  <a:srgbClr val="5B0F00"/>
                </a:solidFill>
              </a:rPr>
              <a:t>About 20 Parents Attended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ThoughtExchange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05" y="1171073"/>
            <a:ext cx="6015790" cy="338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Office PowerPoint</Application>
  <PresentationFormat>On-screen Show (16:9)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Lockhart ISD Parent  Feedback Forum</vt:lpstr>
      <vt:lpstr>Parent Feedback Forum                  Action Steps:</vt:lpstr>
      <vt:lpstr>ThoughtExchange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Lockhart ISD Parent  Feedback Forum Update</dc:title>
  <dc:creator>Corinne Yanez</dc:creator>
  <cp:lastModifiedBy>Corinne Yanez</cp:lastModifiedBy>
  <cp:revision>5</cp:revision>
  <dcterms:modified xsi:type="dcterms:W3CDTF">2024-04-02T21:32:00Z</dcterms:modified>
</cp:coreProperties>
</file>