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E8FC90-5E4D-A89E-3465-E7A682732C72}" v="1196" dt="2024-04-03T17:22:22.416"/>
    <p1510:client id="{D50FFC77-353B-4129-801A-9CEA70A6FE47}" v="221" dt="2024-04-04T21:35:42.689"/>
    <p1510:client id="{F8A9C79F-4CFE-6B29-9AF9-2A679FACBC9F}" v="142" dt="2024-04-03T16:40:54.7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6" Type="http://schemas.openxmlformats.org/officeDocument/2006/relationships/image" Target="../media/image18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6" Type="http://schemas.openxmlformats.org/officeDocument/2006/relationships/image" Target="../media/image18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CC7E0E-BDB1-4A91-9342-4B569E419B0F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E4014E1-24FC-40BF-8700-5508FBC9E71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Set screen time limits</a:t>
          </a:r>
        </a:p>
      </dgm:t>
    </dgm:pt>
    <dgm:pt modelId="{E4A28D49-E4A5-4F68-AD20-66F1A792CD4F}" type="parTrans" cxnId="{C5C1449B-4351-48F0-9AB4-01BF68C442D7}">
      <dgm:prSet/>
      <dgm:spPr/>
      <dgm:t>
        <a:bodyPr/>
        <a:lstStyle/>
        <a:p>
          <a:endParaRPr lang="en-US"/>
        </a:p>
      </dgm:t>
    </dgm:pt>
    <dgm:pt modelId="{BBAD118A-70E6-40BF-93E9-8ED9ED9AD63A}" type="sibTrans" cxnId="{C5C1449B-4351-48F0-9AB4-01BF68C442D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2AF20D4-A1DF-4D8E-9B67-DE3A78AF814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Create screen-free zones and times</a:t>
          </a:r>
        </a:p>
      </dgm:t>
    </dgm:pt>
    <dgm:pt modelId="{74499E6F-A9A7-4B0E-B7F1-085F2E4CE198}" type="parTrans" cxnId="{21B760DE-5A50-4A18-9891-FF7A605AE544}">
      <dgm:prSet/>
      <dgm:spPr/>
      <dgm:t>
        <a:bodyPr/>
        <a:lstStyle/>
        <a:p>
          <a:endParaRPr lang="en-US"/>
        </a:p>
      </dgm:t>
    </dgm:pt>
    <dgm:pt modelId="{373B1C74-2487-4D11-AE58-1C72CEB86334}" type="sibTrans" cxnId="{21B760DE-5A50-4A18-9891-FF7A605AE54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F34C139-F8D3-416C-9327-EE44EDA2D43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Encourage positive media use</a:t>
          </a:r>
        </a:p>
      </dgm:t>
    </dgm:pt>
    <dgm:pt modelId="{B05438B8-DFB7-4364-8746-E34D61124F69}" type="parTrans" cxnId="{D304AEAA-EA21-44CB-853E-05C44345B343}">
      <dgm:prSet/>
      <dgm:spPr/>
      <dgm:t>
        <a:bodyPr/>
        <a:lstStyle/>
        <a:p>
          <a:endParaRPr lang="en-US"/>
        </a:p>
      </dgm:t>
    </dgm:pt>
    <dgm:pt modelId="{40315D4B-4729-4256-9300-E5AADBCBE986}" type="sibTrans" cxnId="{D304AEAA-EA21-44CB-853E-05C44345B34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5E7EB5C-7A8D-48C0-AF2F-C21DB807C82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Model healthy screen habits </a:t>
          </a:r>
        </a:p>
      </dgm:t>
    </dgm:pt>
    <dgm:pt modelId="{69661D49-3007-4244-9612-E7080BF88943}" type="parTrans" cxnId="{EE61515B-49EB-45B9-AE9F-82ADE352BA81}">
      <dgm:prSet/>
      <dgm:spPr/>
      <dgm:t>
        <a:bodyPr/>
        <a:lstStyle/>
        <a:p>
          <a:endParaRPr lang="en-US"/>
        </a:p>
      </dgm:t>
    </dgm:pt>
    <dgm:pt modelId="{46F42831-F9F3-41FE-BBDA-3476067ADCEC}" type="sibTrans" cxnId="{EE61515B-49EB-45B9-AE9F-82ADE352BA8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30B65E9-0F62-48B5-BB24-81E69F3BC77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Monitoring and supervision</a:t>
          </a:r>
        </a:p>
      </dgm:t>
    </dgm:pt>
    <dgm:pt modelId="{E47BC9C3-9230-451C-9122-E683657E58A6}" type="parTrans" cxnId="{7370BA01-CAE8-415A-87B5-E50C6B576E27}">
      <dgm:prSet/>
      <dgm:spPr/>
      <dgm:t>
        <a:bodyPr/>
        <a:lstStyle/>
        <a:p>
          <a:endParaRPr lang="en-US"/>
        </a:p>
      </dgm:t>
    </dgm:pt>
    <dgm:pt modelId="{31F4DF19-7FC6-4599-8B3A-F45A4F51FE8F}" type="sibTrans" cxnId="{7370BA01-CAE8-415A-87B5-E50C6B576E2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E93B788-3112-4C02-AC6D-F33E75FA78A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Follow 20-20-2 rule</a:t>
          </a:r>
        </a:p>
      </dgm:t>
    </dgm:pt>
    <dgm:pt modelId="{5DE53CCA-C228-4CAD-B2EE-92D70B38163D}" type="parTrans" cxnId="{2F56C7CA-37E0-4F54-9387-E0124B837E90}">
      <dgm:prSet/>
      <dgm:spPr/>
      <dgm:t>
        <a:bodyPr/>
        <a:lstStyle/>
        <a:p>
          <a:endParaRPr lang="en-US"/>
        </a:p>
      </dgm:t>
    </dgm:pt>
    <dgm:pt modelId="{38D296D6-9A80-4238-BBC4-BE243DC2CF68}" type="sibTrans" cxnId="{2F56C7CA-37E0-4F54-9387-E0124B837E9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FACE4A3-A29F-43B2-A89E-413CCFC5727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Eliminate background tv</a:t>
          </a:r>
        </a:p>
      </dgm:t>
    </dgm:pt>
    <dgm:pt modelId="{7CD990FE-9B8A-4CA6-A30F-4086D334787C}" type="parTrans" cxnId="{BC1C82AC-7D1F-4DD9-9A1F-474103C9F21F}">
      <dgm:prSet/>
      <dgm:spPr/>
      <dgm:t>
        <a:bodyPr/>
        <a:lstStyle/>
        <a:p>
          <a:endParaRPr lang="en-US"/>
        </a:p>
      </dgm:t>
    </dgm:pt>
    <dgm:pt modelId="{8BF541DF-5CF8-4495-93CF-C1D909DE9AD2}" type="sibTrans" cxnId="{BC1C82AC-7D1F-4DD9-9A1F-474103C9F21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6E57376-9305-4C96-B6FE-143A63F21F5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Don't eat in front of a screen</a:t>
          </a:r>
        </a:p>
      </dgm:t>
    </dgm:pt>
    <dgm:pt modelId="{EC17EEE6-6F37-4D12-A427-F5011D15C2D8}" type="parTrans" cxnId="{D3CEBBA4-063B-4BAA-8EFE-12F0C482D966}">
      <dgm:prSet/>
      <dgm:spPr/>
      <dgm:t>
        <a:bodyPr/>
        <a:lstStyle/>
        <a:p>
          <a:endParaRPr lang="en-US"/>
        </a:p>
      </dgm:t>
    </dgm:pt>
    <dgm:pt modelId="{7DF72F7C-0BFF-4AE5-A1F4-E05A0E38BDA4}" type="sibTrans" cxnId="{D3CEBBA4-063B-4BAA-8EFE-12F0C482D966}">
      <dgm:prSet/>
      <dgm:spPr/>
      <dgm:t>
        <a:bodyPr/>
        <a:lstStyle/>
        <a:p>
          <a:endParaRPr lang="en-US"/>
        </a:p>
      </dgm:t>
    </dgm:pt>
    <dgm:pt modelId="{DE97CDB8-BB1C-4D33-BA1D-2CE35FCA2DFC}" type="pres">
      <dgm:prSet presAssocID="{F8CC7E0E-BDB1-4A91-9342-4B569E419B0F}" presName="root" presStyleCnt="0">
        <dgm:presLayoutVars>
          <dgm:dir/>
          <dgm:resizeHandles val="exact"/>
        </dgm:presLayoutVars>
      </dgm:prSet>
      <dgm:spPr/>
    </dgm:pt>
    <dgm:pt modelId="{D5ED444A-2CBF-4E59-BF2C-ECF930C757B5}" type="pres">
      <dgm:prSet presAssocID="{BE4014E1-24FC-40BF-8700-5508FBC9E713}" presName="compNode" presStyleCnt="0"/>
      <dgm:spPr/>
    </dgm:pt>
    <dgm:pt modelId="{E636E892-6D9E-40EC-993E-1BF822F5F7D0}" type="pres">
      <dgm:prSet presAssocID="{BE4014E1-24FC-40BF-8700-5508FBC9E713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B1B8D7D4-0842-4419-ABC0-641236C445E5}" type="pres">
      <dgm:prSet presAssocID="{BE4014E1-24FC-40BF-8700-5508FBC9E713}" presName="spaceRect" presStyleCnt="0"/>
      <dgm:spPr/>
    </dgm:pt>
    <dgm:pt modelId="{5DBEE64C-049B-4DEA-AF31-3E23B008E729}" type="pres">
      <dgm:prSet presAssocID="{BE4014E1-24FC-40BF-8700-5508FBC9E713}" presName="textRect" presStyleLbl="revTx" presStyleIdx="0" presStyleCnt="8">
        <dgm:presLayoutVars>
          <dgm:chMax val="1"/>
          <dgm:chPref val="1"/>
        </dgm:presLayoutVars>
      </dgm:prSet>
      <dgm:spPr/>
    </dgm:pt>
    <dgm:pt modelId="{368D18E6-1988-427C-B587-1E5F299F1658}" type="pres">
      <dgm:prSet presAssocID="{BBAD118A-70E6-40BF-93E9-8ED9ED9AD63A}" presName="sibTrans" presStyleCnt="0"/>
      <dgm:spPr/>
    </dgm:pt>
    <dgm:pt modelId="{12D3CAE3-6796-4A46-9FCB-6D58D0217838}" type="pres">
      <dgm:prSet presAssocID="{F2AF20D4-A1DF-4D8E-9B67-DE3A78AF8148}" presName="compNode" presStyleCnt="0"/>
      <dgm:spPr/>
    </dgm:pt>
    <dgm:pt modelId="{0D33A39D-607B-4A76-8F2F-06CE31F1E3DA}" type="pres">
      <dgm:prSet presAssocID="{F2AF20D4-A1DF-4D8E-9B67-DE3A78AF8148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jector screen"/>
        </a:ext>
      </dgm:extLst>
    </dgm:pt>
    <dgm:pt modelId="{3F24AEA6-C53E-40FE-B82E-C814E05766FA}" type="pres">
      <dgm:prSet presAssocID="{F2AF20D4-A1DF-4D8E-9B67-DE3A78AF8148}" presName="spaceRect" presStyleCnt="0"/>
      <dgm:spPr/>
    </dgm:pt>
    <dgm:pt modelId="{48B3FB22-B3C2-4965-BEDC-3DAE30DBC856}" type="pres">
      <dgm:prSet presAssocID="{F2AF20D4-A1DF-4D8E-9B67-DE3A78AF8148}" presName="textRect" presStyleLbl="revTx" presStyleIdx="1" presStyleCnt="8">
        <dgm:presLayoutVars>
          <dgm:chMax val="1"/>
          <dgm:chPref val="1"/>
        </dgm:presLayoutVars>
      </dgm:prSet>
      <dgm:spPr/>
    </dgm:pt>
    <dgm:pt modelId="{AC0B2F72-5973-4240-BF64-6A66079566C8}" type="pres">
      <dgm:prSet presAssocID="{373B1C74-2487-4D11-AE58-1C72CEB86334}" presName="sibTrans" presStyleCnt="0"/>
      <dgm:spPr/>
    </dgm:pt>
    <dgm:pt modelId="{24BDA22A-C2F9-4BEE-BC4E-B43DAF347260}" type="pres">
      <dgm:prSet presAssocID="{5F34C139-F8D3-416C-9327-EE44EDA2D43A}" presName="compNode" presStyleCnt="0"/>
      <dgm:spPr/>
    </dgm:pt>
    <dgm:pt modelId="{6C4FD10F-EA0B-4B49-9219-94D4253378EE}" type="pres">
      <dgm:prSet presAssocID="{5F34C139-F8D3-416C-9327-EE44EDA2D43A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BE88DE9E-3F93-49FE-A39D-C6B39EFF8ADE}" type="pres">
      <dgm:prSet presAssocID="{5F34C139-F8D3-416C-9327-EE44EDA2D43A}" presName="spaceRect" presStyleCnt="0"/>
      <dgm:spPr/>
    </dgm:pt>
    <dgm:pt modelId="{331CB077-2E14-4190-8FCF-388EC1D6F66D}" type="pres">
      <dgm:prSet presAssocID="{5F34C139-F8D3-416C-9327-EE44EDA2D43A}" presName="textRect" presStyleLbl="revTx" presStyleIdx="2" presStyleCnt="8">
        <dgm:presLayoutVars>
          <dgm:chMax val="1"/>
          <dgm:chPref val="1"/>
        </dgm:presLayoutVars>
      </dgm:prSet>
      <dgm:spPr/>
    </dgm:pt>
    <dgm:pt modelId="{F0833E9F-83CB-4524-A00F-755192232B07}" type="pres">
      <dgm:prSet presAssocID="{40315D4B-4729-4256-9300-E5AADBCBE986}" presName="sibTrans" presStyleCnt="0"/>
      <dgm:spPr/>
    </dgm:pt>
    <dgm:pt modelId="{0C7C6AE6-05C1-4874-9107-17AF3F16F9FE}" type="pres">
      <dgm:prSet presAssocID="{75E7EB5C-7A8D-48C0-AF2F-C21DB807C822}" presName="compNode" presStyleCnt="0"/>
      <dgm:spPr/>
    </dgm:pt>
    <dgm:pt modelId="{01AAAC21-EE2A-4B83-837E-34869328B9B5}" type="pres">
      <dgm:prSet presAssocID="{75E7EB5C-7A8D-48C0-AF2F-C21DB807C822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pple"/>
        </a:ext>
      </dgm:extLst>
    </dgm:pt>
    <dgm:pt modelId="{9CF79D08-24A6-4065-A382-4B12375BDB87}" type="pres">
      <dgm:prSet presAssocID="{75E7EB5C-7A8D-48C0-AF2F-C21DB807C822}" presName="spaceRect" presStyleCnt="0"/>
      <dgm:spPr/>
    </dgm:pt>
    <dgm:pt modelId="{C2DE054D-7FDE-4A76-BDC3-2A15CC9FF1D2}" type="pres">
      <dgm:prSet presAssocID="{75E7EB5C-7A8D-48C0-AF2F-C21DB807C822}" presName="textRect" presStyleLbl="revTx" presStyleIdx="3" presStyleCnt="8">
        <dgm:presLayoutVars>
          <dgm:chMax val="1"/>
          <dgm:chPref val="1"/>
        </dgm:presLayoutVars>
      </dgm:prSet>
      <dgm:spPr/>
    </dgm:pt>
    <dgm:pt modelId="{07481028-B43E-410D-9725-631107A67C84}" type="pres">
      <dgm:prSet presAssocID="{46F42831-F9F3-41FE-BBDA-3476067ADCEC}" presName="sibTrans" presStyleCnt="0"/>
      <dgm:spPr/>
    </dgm:pt>
    <dgm:pt modelId="{F20066F4-DC5B-4773-949C-7B46D5D82278}" type="pres">
      <dgm:prSet presAssocID="{430B65E9-0F62-48B5-BB24-81E69F3BC774}" presName="compNode" presStyleCnt="0"/>
      <dgm:spPr/>
    </dgm:pt>
    <dgm:pt modelId="{B8E6179E-ED2B-4D14-B41E-76C77689C6AB}" type="pres">
      <dgm:prSet presAssocID="{430B65E9-0F62-48B5-BB24-81E69F3BC774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A1D4866A-BF24-4A2A-A766-CF27B146A99F}" type="pres">
      <dgm:prSet presAssocID="{430B65E9-0F62-48B5-BB24-81E69F3BC774}" presName="spaceRect" presStyleCnt="0"/>
      <dgm:spPr/>
    </dgm:pt>
    <dgm:pt modelId="{135A4F09-9278-42F1-BF98-0006AF0E1F59}" type="pres">
      <dgm:prSet presAssocID="{430B65E9-0F62-48B5-BB24-81E69F3BC774}" presName="textRect" presStyleLbl="revTx" presStyleIdx="4" presStyleCnt="8">
        <dgm:presLayoutVars>
          <dgm:chMax val="1"/>
          <dgm:chPref val="1"/>
        </dgm:presLayoutVars>
      </dgm:prSet>
      <dgm:spPr/>
    </dgm:pt>
    <dgm:pt modelId="{3768679E-8C67-4BA7-8A60-453484B1E790}" type="pres">
      <dgm:prSet presAssocID="{31F4DF19-7FC6-4599-8B3A-F45A4F51FE8F}" presName="sibTrans" presStyleCnt="0"/>
      <dgm:spPr/>
    </dgm:pt>
    <dgm:pt modelId="{A15D4EEF-B474-4E10-B723-ECB3917C563A}" type="pres">
      <dgm:prSet presAssocID="{3E93B788-3112-4C02-AC6D-F33E75FA78A3}" presName="compNode" presStyleCnt="0"/>
      <dgm:spPr/>
    </dgm:pt>
    <dgm:pt modelId="{7BB872C6-9501-4E13-941C-796DEB5B1239}" type="pres">
      <dgm:prSet presAssocID="{3E93B788-3112-4C02-AC6D-F33E75FA78A3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otprints"/>
        </a:ext>
      </dgm:extLst>
    </dgm:pt>
    <dgm:pt modelId="{4A7E1344-B764-4D86-A7FA-B84BD426B299}" type="pres">
      <dgm:prSet presAssocID="{3E93B788-3112-4C02-AC6D-F33E75FA78A3}" presName="spaceRect" presStyleCnt="0"/>
      <dgm:spPr/>
    </dgm:pt>
    <dgm:pt modelId="{2E03110D-4452-41BF-8A37-69E06A911E1C}" type="pres">
      <dgm:prSet presAssocID="{3E93B788-3112-4C02-AC6D-F33E75FA78A3}" presName="textRect" presStyleLbl="revTx" presStyleIdx="5" presStyleCnt="8">
        <dgm:presLayoutVars>
          <dgm:chMax val="1"/>
          <dgm:chPref val="1"/>
        </dgm:presLayoutVars>
      </dgm:prSet>
      <dgm:spPr/>
    </dgm:pt>
    <dgm:pt modelId="{2779EDCE-06C5-4C42-826C-7CD36058CC03}" type="pres">
      <dgm:prSet presAssocID="{38D296D6-9A80-4238-BBC4-BE243DC2CF68}" presName="sibTrans" presStyleCnt="0"/>
      <dgm:spPr/>
    </dgm:pt>
    <dgm:pt modelId="{3250D6BD-57C9-46C5-98C2-322CD4E0C2C5}" type="pres">
      <dgm:prSet presAssocID="{CFACE4A3-A29F-43B2-A89E-413CCFC5727F}" presName="compNode" presStyleCnt="0"/>
      <dgm:spPr/>
    </dgm:pt>
    <dgm:pt modelId="{CA28DCF7-4E8A-4C9C-93F0-AD02619F0019}" type="pres">
      <dgm:prSet presAssocID="{CFACE4A3-A29F-43B2-A89E-413CCFC5727F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levision"/>
        </a:ext>
      </dgm:extLst>
    </dgm:pt>
    <dgm:pt modelId="{ADFE710C-8A9D-44A8-9CA2-EFCC81CB2468}" type="pres">
      <dgm:prSet presAssocID="{CFACE4A3-A29F-43B2-A89E-413CCFC5727F}" presName="spaceRect" presStyleCnt="0"/>
      <dgm:spPr/>
    </dgm:pt>
    <dgm:pt modelId="{429C03F9-3D0E-4824-BD84-2A7AA254E279}" type="pres">
      <dgm:prSet presAssocID="{CFACE4A3-A29F-43B2-A89E-413CCFC5727F}" presName="textRect" presStyleLbl="revTx" presStyleIdx="6" presStyleCnt="8">
        <dgm:presLayoutVars>
          <dgm:chMax val="1"/>
          <dgm:chPref val="1"/>
        </dgm:presLayoutVars>
      </dgm:prSet>
      <dgm:spPr/>
    </dgm:pt>
    <dgm:pt modelId="{DA5557CA-727D-4CB0-8F0C-D63CD1114D53}" type="pres">
      <dgm:prSet presAssocID="{8BF541DF-5CF8-4495-93CF-C1D909DE9AD2}" presName="sibTrans" presStyleCnt="0"/>
      <dgm:spPr/>
    </dgm:pt>
    <dgm:pt modelId="{8CD89349-A18F-49F6-8138-14DFC902A115}" type="pres">
      <dgm:prSet presAssocID="{56E57376-9305-4C96-B6FE-143A63F21F56}" presName="compNode" presStyleCnt="0"/>
      <dgm:spPr/>
    </dgm:pt>
    <dgm:pt modelId="{83BA24F0-0561-46E3-B3E7-F5EFF354CE24}" type="pres">
      <dgm:prSet presAssocID="{56E57376-9305-4C96-B6FE-143A63F21F56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7E765187-0783-4DB2-B7DA-242F570A1147}" type="pres">
      <dgm:prSet presAssocID="{56E57376-9305-4C96-B6FE-143A63F21F56}" presName="spaceRect" presStyleCnt="0"/>
      <dgm:spPr/>
    </dgm:pt>
    <dgm:pt modelId="{B71D8619-2E23-44F7-86F2-5A5B6D75FE18}" type="pres">
      <dgm:prSet presAssocID="{56E57376-9305-4C96-B6FE-143A63F21F56}" presName="textRect" presStyleLbl="revTx" presStyleIdx="7" presStyleCnt="8">
        <dgm:presLayoutVars>
          <dgm:chMax val="1"/>
          <dgm:chPref val="1"/>
        </dgm:presLayoutVars>
      </dgm:prSet>
      <dgm:spPr/>
    </dgm:pt>
  </dgm:ptLst>
  <dgm:cxnLst>
    <dgm:cxn modelId="{7370BA01-CAE8-415A-87B5-E50C6B576E27}" srcId="{F8CC7E0E-BDB1-4A91-9342-4B569E419B0F}" destId="{430B65E9-0F62-48B5-BB24-81E69F3BC774}" srcOrd="4" destOrd="0" parTransId="{E47BC9C3-9230-451C-9122-E683657E58A6}" sibTransId="{31F4DF19-7FC6-4599-8B3A-F45A4F51FE8F}"/>
    <dgm:cxn modelId="{0FB4412C-6FF8-49C1-A50D-8AABB5DE56C1}" type="presOf" srcId="{CFACE4A3-A29F-43B2-A89E-413CCFC5727F}" destId="{429C03F9-3D0E-4824-BD84-2A7AA254E279}" srcOrd="0" destOrd="0" presId="urn:microsoft.com/office/officeart/2018/2/layout/IconLabelList"/>
    <dgm:cxn modelId="{EE61515B-49EB-45B9-AE9F-82ADE352BA81}" srcId="{F8CC7E0E-BDB1-4A91-9342-4B569E419B0F}" destId="{75E7EB5C-7A8D-48C0-AF2F-C21DB807C822}" srcOrd="3" destOrd="0" parTransId="{69661D49-3007-4244-9612-E7080BF88943}" sibTransId="{46F42831-F9F3-41FE-BBDA-3476067ADCEC}"/>
    <dgm:cxn modelId="{F3954A61-8D73-4B92-BDF3-881479C15297}" type="presOf" srcId="{5F34C139-F8D3-416C-9327-EE44EDA2D43A}" destId="{331CB077-2E14-4190-8FCF-388EC1D6F66D}" srcOrd="0" destOrd="0" presId="urn:microsoft.com/office/officeart/2018/2/layout/IconLabelList"/>
    <dgm:cxn modelId="{61C47548-AA6E-4AE9-9158-5C6DE5202855}" type="presOf" srcId="{3E93B788-3112-4C02-AC6D-F33E75FA78A3}" destId="{2E03110D-4452-41BF-8A37-69E06A911E1C}" srcOrd="0" destOrd="0" presId="urn:microsoft.com/office/officeart/2018/2/layout/IconLabelList"/>
    <dgm:cxn modelId="{382E3292-543D-413E-BFBF-15B14BD84E3F}" type="presOf" srcId="{F8CC7E0E-BDB1-4A91-9342-4B569E419B0F}" destId="{DE97CDB8-BB1C-4D33-BA1D-2CE35FCA2DFC}" srcOrd="0" destOrd="0" presId="urn:microsoft.com/office/officeart/2018/2/layout/IconLabelList"/>
    <dgm:cxn modelId="{C5C1449B-4351-48F0-9AB4-01BF68C442D7}" srcId="{F8CC7E0E-BDB1-4A91-9342-4B569E419B0F}" destId="{BE4014E1-24FC-40BF-8700-5508FBC9E713}" srcOrd="0" destOrd="0" parTransId="{E4A28D49-E4A5-4F68-AD20-66F1A792CD4F}" sibTransId="{BBAD118A-70E6-40BF-93E9-8ED9ED9AD63A}"/>
    <dgm:cxn modelId="{D3CEBBA4-063B-4BAA-8EFE-12F0C482D966}" srcId="{F8CC7E0E-BDB1-4A91-9342-4B569E419B0F}" destId="{56E57376-9305-4C96-B6FE-143A63F21F56}" srcOrd="7" destOrd="0" parTransId="{EC17EEE6-6F37-4D12-A427-F5011D15C2D8}" sibTransId="{7DF72F7C-0BFF-4AE5-A1F4-E05A0E38BDA4}"/>
    <dgm:cxn modelId="{D304AEAA-EA21-44CB-853E-05C44345B343}" srcId="{F8CC7E0E-BDB1-4A91-9342-4B569E419B0F}" destId="{5F34C139-F8D3-416C-9327-EE44EDA2D43A}" srcOrd="2" destOrd="0" parTransId="{B05438B8-DFB7-4364-8746-E34D61124F69}" sibTransId="{40315D4B-4729-4256-9300-E5AADBCBE986}"/>
    <dgm:cxn modelId="{BC1C82AC-7D1F-4DD9-9A1F-474103C9F21F}" srcId="{F8CC7E0E-BDB1-4A91-9342-4B569E419B0F}" destId="{CFACE4A3-A29F-43B2-A89E-413CCFC5727F}" srcOrd="6" destOrd="0" parTransId="{7CD990FE-9B8A-4CA6-A30F-4086D334787C}" sibTransId="{8BF541DF-5CF8-4495-93CF-C1D909DE9AD2}"/>
    <dgm:cxn modelId="{F02B75B7-49E8-4BC6-9EBC-1E208BA0C176}" type="presOf" srcId="{75E7EB5C-7A8D-48C0-AF2F-C21DB807C822}" destId="{C2DE054D-7FDE-4A76-BDC3-2A15CC9FF1D2}" srcOrd="0" destOrd="0" presId="urn:microsoft.com/office/officeart/2018/2/layout/IconLabelList"/>
    <dgm:cxn modelId="{2F56C7CA-37E0-4F54-9387-E0124B837E90}" srcId="{F8CC7E0E-BDB1-4A91-9342-4B569E419B0F}" destId="{3E93B788-3112-4C02-AC6D-F33E75FA78A3}" srcOrd="5" destOrd="0" parTransId="{5DE53CCA-C228-4CAD-B2EE-92D70B38163D}" sibTransId="{38D296D6-9A80-4238-BBC4-BE243DC2CF68}"/>
    <dgm:cxn modelId="{56C898CD-2140-4BF0-AAF7-79A480B03E38}" type="presOf" srcId="{430B65E9-0F62-48B5-BB24-81E69F3BC774}" destId="{135A4F09-9278-42F1-BF98-0006AF0E1F59}" srcOrd="0" destOrd="0" presId="urn:microsoft.com/office/officeart/2018/2/layout/IconLabelList"/>
    <dgm:cxn modelId="{88597ACE-6646-45DF-B8BC-E8C42D87AB4F}" type="presOf" srcId="{BE4014E1-24FC-40BF-8700-5508FBC9E713}" destId="{5DBEE64C-049B-4DEA-AF31-3E23B008E729}" srcOrd="0" destOrd="0" presId="urn:microsoft.com/office/officeart/2018/2/layout/IconLabelList"/>
    <dgm:cxn modelId="{ED83FFCE-565E-476E-A846-9F3DC528CB68}" type="presOf" srcId="{F2AF20D4-A1DF-4D8E-9B67-DE3A78AF8148}" destId="{48B3FB22-B3C2-4965-BEDC-3DAE30DBC856}" srcOrd="0" destOrd="0" presId="urn:microsoft.com/office/officeart/2018/2/layout/IconLabelList"/>
    <dgm:cxn modelId="{21B760DE-5A50-4A18-9891-FF7A605AE544}" srcId="{F8CC7E0E-BDB1-4A91-9342-4B569E419B0F}" destId="{F2AF20D4-A1DF-4D8E-9B67-DE3A78AF8148}" srcOrd="1" destOrd="0" parTransId="{74499E6F-A9A7-4B0E-B7F1-085F2E4CE198}" sibTransId="{373B1C74-2487-4D11-AE58-1C72CEB86334}"/>
    <dgm:cxn modelId="{CB6D8EFD-BA81-4FF3-B9B0-3F30EF565C24}" type="presOf" srcId="{56E57376-9305-4C96-B6FE-143A63F21F56}" destId="{B71D8619-2E23-44F7-86F2-5A5B6D75FE18}" srcOrd="0" destOrd="0" presId="urn:microsoft.com/office/officeart/2018/2/layout/IconLabelList"/>
    <dgm:cxn modelId="{59E48394-695C-4E19-A1CA-CDDFC6EC77A7}" type="presParOf" srcId="{DE97CDB8-BB1C-4D33-BA1D-2CE35FCA2DFC}" destId="{D5ED444A-2CBF-4E59-BF2C-ECF930C757B5}" srcOrd="0" destOrd="0" presId="urn:microsoft.com/office/officeart/2018/2/layout/IconLabelList"/>
    <dgm:cxn modelId="{A3F8799D-6038-4BFD-A453-3A8FB339FB28}" type="presParOf" srcId="{D5ED444A-2CBF-4E59-BF2C-ECF930C757B5}" destId="{E636E892-6D9E-40EC-993E-1BF822F5F7D0}" srcOrd="0" destOrd="0" presId="urn:microsoft.com/office/officeart/2018/2/layout/IconLabelList"/>
    <dgm:cxn modelId="{7E54FA25-C15E-4AAE-BAE1-70A44A352E9C}" type="presParOf" srcId="{D5ED444A-2CBF-4E59-BF2C-ECF930C757B5}" destId="{B1B8D7D4-0842-4419-ABC0-641236C445E5}" srcOrd="1" destOrd="0" presId="urn:microsoft.com/office/officeart/2018/2/layout/IconLabelList"/>
    <dgm:cxn modelId="{28F19E7C-0480-4D66-A121-21CF2AEEE532}" type="presParOf" srcId="{D5ED444A-2CBF-4E59-BF2C-ECF930C757B5}" destId="{5DBEE64C-049B-4DEA-AF31-3E23B008E729}" srcOrd="2" destOrd="0" presId="urn:microsoft.com/office/officeart/2018/2/layout/IconLabelList"/>
    <dgm:cxn modelId="{929CE444-EABD-4D07-BADF-95BCFCABBBE5}" type="presParOf" srcId="{DE97CDB8-BB1C-4D33-BA1D-2CE35FCA2DFC}" destId="{368D18E6-1988-427C-B587-1E5F299F1658}" srcOrd="1" destOrd="0" presId="urn:microsoft.com/office/officeart/2018/2/layout/IconLabelList"/>
    <dgm:cxn modelId="{744B266B-2FEA-4E23-A3DA-D1217AF5A521}" type="presParOf" srcId="{DE97CDB8-BB1C-4D33-BA1D-2CE35FCA2DFC}" destId="{12D3CAE3-6796-4A46-9FCB-6D58D0217838}" srcOrd="2" destOrd="0" presId="urn:microsoft.com/office/officeart/2018/2/layout/IconLabelList"/>
    <dgm:cxn modelId="{7E142730-4CA8-4995-9E2E-E093394A81D5}" type="presParOf" srcId="{12D3CAE3-6796-4A46-9FCB-6D58D0217838}" destId="{0D33A39D-607B-4A76-8F2F-06CE31F1E3DA}" srcOrd="0" destOrd="0" presId="urn:microsoft.com/office/officeart/2018/2/layout/IconLabelList"/>
    <dgm:cxn modelId="{ADB35A11-AB5D-45CA-AF41-1232A6C1E82D}" type="presParOf" srcId="{12D3CAE3-6796-4A46-9FCB-6D58D0217838}" destId="{3F24AEA6-C53E-40FE-B82E-C814E05766FA}" srcOrd="1" destOrd="0" presId="urn:microsoft.com/office/officeart/2018/2/layout/IconLabelList"/>
    <dgm:cxn modelId="{CF66F6B5-A220-4D85-95A3-662987750F9D}" type="presParOf" srcId="{12D3CAE3-6796-4A46-9FCB-6D58D0217838}" destId="{48B3FB22-B3C2-4965-BEDC-3DAE30DBC856}" srcOrd="2" destOrd="0" presId="urn:microsoft.com/office/officeart/2018/2/layout/IconLabelList"/>
    <dgm:cxn modelId="{DF817FB2-274B-42AB-91C2-ABF7F4FAA109}" type="presParOf" srcId="{DE97CDB8-BB1C-4D33-BA1D-2CE35FCA2DFC}" destId="{AC0B2F72-5973-4240-BF64-6A66079566C8}" srcOrd="3" destOrd="0" presId="urn:microsoft.com/office/officeart/2018/2/layout/IconLabelList"/>
    <dgm:cxn modelId="{61854E4D-5A19-4631-B9B8-197C99FCB5B1}" type="presParOf" srcId="{DE97CDB8-BB1C-4D33-BA1D-2CE35FCA2DFC}" destId="{24BDA22A-C2F9-4BEE-BC4E-B43DAF347260}" srcOrd="4" destOrd="0" presId="urn:microsoft.com/office/officeart/2018/2/layout/IconLabelList"/>
    <dgm:cxn modelId="{87C126D1-1BB8-4490-A9B9-183D45D3E979}" type="presParOf" srcId="{24BDA22A-C2F9-4BEE-BC4E-B43DAF347260}" destId="{6C4FD10F-EA0B-4B49-9219-94D4253378EE}" srcOrd="0" destOrd="0" presId="urn:microsoft.com/office/officeart/2018/2/layout/IconLabelList"/>
    <dgm:cxn modelId="{EAA72A4D-E5FF-468A-ABC7-023147E8AA9B}" type="presParOf" srcId="{24BDA22A-C2F9-4BEE-BC4E-B43DAF347260}" destId="{BE88DE9E-3F93-49FE-A39D-C6B39EFF8ADE}" srcOrd="1" destOrd="0" presId="urn:microsoft.com/office/officeart/2018/2/layout/IconLabelList"/>
    <dgm:cxn modelId="{319327FD-49DE-4B9B-B862-DB3719B32C02}" type="presParOf" srcId="{24BDA22A-C2F9-4BEE-BC4E-B43DAF347260}" destId="{331CB077-2E14-4190-8FCF-388EC1D6F66D}" srcOrd="2" destOrd="0" presId="urn:microsoft.com/office/officeart/2018/2/layout/IconLabelList"/>
    <dgm:cxn modelId="{37AC767E-1B54-48FD-AB35-719FA531AA28}" type="presParOf" srcId="{DE97CDB8-BB1C-4D33-BA1D-2CE35FCA2DFC}" destId="{F0833E9F-83CB-4524-A00F-755192232B07}" srcOrd="5" destOrd="0" presId="urn:microsoft.com/office/officeart/2018/2/layout/IconLabelList"/>
    <dgm:cxn modelId="{E32E490B-B9DE-4F9D-B9B6-C47D11721EF0}" type="presParOf" srcId="{DE97CDB8-BB1C-4D33-BA1D-2CE35FCA2DFC}" destId="{0C7C6AE6-05C1-4874-9107-17AF3F16F9FE}" srcOrd="6" destOrd="0" presId="urn:microsoft.com/office/officeart/2018/2/layout/IconLabelList"/>
    <dgm:cxn modelId="{B6782B7B-8292-4AA3-BBA1-F1E326260711}" type="presParOf" srcId="{0C7C6AE6-05C1-4874-9107-17AF3F16F9FE}" destId="{01AAAC21-EE2A-4B83-837E-34869328B9B5}" srcOrd="0" destOrd="0" presId="urn:microsoft.com/office/officeart/2018/2/layout/IconLabelList"/>
    <dgm:cxn modelId="{0A2BE61C-C2E9-4D98-AD11-40EC1DD0ABF7}" type="presParOf" srcId="{0C7C6AE6-05C1-4874-9107-17AF3F16F9FE}" destId="{9CF79D08-24A6-4065-A382-4B12375BDB87}" srcOrd="1" destOrd="0" presId="urn:microsoft.com/office/officeart/2018/2/layout/IconLabelList"/>
    <dgm:cxn modelId="{95943569-D402-4CE6-BF27-DEA95D8FD835}" type="presParOf" srcId="{0C7C6AE6-05C1-4874-9107-17AF3F16F9FE}" destId="{C2DE054D-7FDE-4A76-BDC3-2A15CC9FF1D2}" srcOrd="2" destOrd="0" presId="urn:microsoft.com/office/officeart/2018/2/layout/IconLabelList"/>
    <dgm:cxn modelId="{6F1634E4-151F-45D8-A40F-6FB3ADE889EA}" type="presParOf" srcId="{DE97CDB8-BB1C-4D33-BA1D-2CE35FCA2DFC}" destId="{07481028-B43E-410D-9725-631107A67C84}" srcOrd="7" destOrd="0" presId="urn:microsoft.com/office/officeart/2018/2/layout/IconLabelList"/>
    <dgm:cxn modelId="{BF2B5D9E-F27E-4500-A44E-2F94CAB4AFD0}" type="presParOf" srcId="{DE97CDB8-BB1C-4D33-BA1D-2CE35FCA2DFC}" destId="{F20066F4-DC5B-4773-949C-7B46D5D82278}" srcOrd="8" destOrd="0" presId="urn:microsoft.com/office/officeart/2018/2/layout/IconLabelList"/>
    <dgm:cxn modelId="{22EF1255-53AD-4619-933D-F3017B720A26}" type="presParOf" srcId="{F20066F4-DC5B-4773-949C-7B46D5D82278}" destId="{B8E6179E-ED2B-4D14-B41E-76C77689C6AB}" srcOrd="0" destOrd="0" presId="urn:microsoft.com/office/officeart/2018/2/layout/IconLabelList"/>
    <dgm:cxn modelId="{3F160C67-F05C-4B50-A5E5-D060827D59F2}" type="presParOf" srcId="{F20066F4-DC5B-4773-949C-7B46D5D82278}" destId="{A1D4866A-BF24-4A2A-A766-CF27B146A99F}" srcOrd="1" destOrd="0" presId="urn:microsoft.com/office/officeart/2018/2/layout/IconLabelList"/>
    <dgm:cxn modelId="{F7C57126-9FE7-4072-B336-69BB0960424A}" type="presParOf" srcId="{F20066F4-DC5B-4773-949C-7B46D5D82278}" destId="{135A4F09-9278-42F1-BF98-0006AF0E1F59}" srcOrd="2" destOrd="0" presId="urn:microsoft.com/office/officeart/2018/2/layout/IconLabelList"/>
    <dgm:cxn modelId="{79CDDC90-65AE-4672-AB84-3BB112DEBB09}" type="presParOf" srcId="{DE97CDB8-BB1C-4D33-BA1D-2CE35FCA2DFC}" destId="{3768679E-8C67-4BA7-8A60-453484B1E790}" srcOrd="9" destOrd="0" presId="urn:microsoft.com/office/officeart/2018/2/layout/IconLabelList"/>
    <dgm:cxn modelId="{D4929149-DC73-46E6-9325-91793CB4D228}" type="presParOf" srcId="{DE97CDB8-BB1C-4D33-BA1D-2CE35FCA2DFC}" destId="{A15D4EEF-B474-4E10-B723-ECB3917C563A}" srcOrd="10" destOrd="0" presId="urn:microsoft.com/office/officeart/2018/2/layout/IconLabelList"/>
    <dgm:cxn modelId="{A65C609B-9D5C-41DA-B8A4-791A494F9E88}" type="presParOf" srcId="{A15D4EEF-B474-4E10-B723-ECB3917C563A}" destId="{7BB872C6-9501-4E13-941C-796DEB5B1239}" srcOrd="0" destOrd="0" presId="urn:microsoft.com/office/officeart/2018/2/layout/IconLabelList"/>
    <dgm:cxn modelId="{873A4B88-D8AC-4D8D-9612-E625C8107507}" type="presParOf" srcId="{A15D4EEF-B474-4E10-B723-ECB3917C563A}" destId="{4A7E1344-B764-4D86-A7FA-B84BD426B299}" srcOrd="1" destOrd="0" presId="urn:microsoft.com/office/officeart/2018/2/layout/IconLabelList"/>
    <dgm:cxn modelId="{B7A57E32-BBB6-480E-97EC-B420E2C05822}" type="presParOf" srcId="{A15D4EEF-B474-4E10-B723-ECB3917C563A}" destId="{2E03110D-4452-41BF-8A37-69E06A911E1C}" srcOrd="2" destOrd="0" presId="urn:microsoft.com/office/officeart/2018/2/layout/IconLabelList"/>
    <dgm:cxn modelId="{FB6759AA-D55E-4600-BCC5-D475644D0599}" type="presParOf" srcId="{DE97CDB8-BB1C-4D33-BA1D-2CE35FCA2DFC}" destId="{2779EDCE-06C5-4C42-826C-7CD36058CC03}" srcOrd="11" destOrd="0" presId="urn:microsoft.com/office/officeart/2018/2/layout/IconLabelList"/>
    <dgm:cxn modelId="{7F7BD948-61ED-4C2C-A402-BC797B89C433}" type="presParOf" srcId="{DE97CDB8-BB1C-4D33-BA1D-2CE35FCA2DFC}" destId="{3250D6BD-57C9-46C5-98C2-322CD4E0C2C5}" srcOrd="12" destOrd="0" presId="urn:microsoft.com/office/officeart/2018/2/layout/IconLabelList"/>
    <dgm:cxn modelId="{738B28D7-75C8-46ED-9E15-6C6055DF282A}" type="presParOf" srcId="{3250D6BD-57C9-46C5-98C2-322CD4E0C2C5}" destId="{CA28DCF7-4E8A-4C9C-93F0-AD02619F0019}" srcOrd="0" destOrd="0" presId="urn:microsoft.com/office/officeart/2018/2/layout/IconLabelList"/>
    <dgm:cxn modelId="{1657F219-F7A3-4DE0-BF88-1322F50EF646}" type="presParOf" srcId="{3250D6BD-57C9-46C5-98C2-322CD4E0C2C5}" destId="{ADFE710C-8A9D-44A8-9CA2-EFCC81CB2468}" srcOrd="1" destOrd="0" presId="urn:microsoft.com/office/officeart/2018/2/layout/IconLabelList"/>
    <dgm:cxn modelId="{74FBD19E-3E45-451F-B502-DF09B051E662}" type="presParOf" srcId="{3250D6BD-57C9-46C5-98C2-322CD4E0C2C5}" destId="{429C03F9-3D0E-4824-BD84-2A7AA254E279}" srcOrd="2" destOrd="0" presId="urn:microsoft.com/office/officeart/2018/2/layout/IconLabelList"/>
    <dgm:cxn modelId="{CBFB99E4-922B-46F4-81A5-017A623834CF}" type="presParOf" srcId="{DE97CDB8-BB1C-4D33-BA1D-2CE35FCA2DFC}" destId="{DA5557CA-727D-4CB0-8F0C-D63CD1114D53}" srcOrd="13" destOrd="0" presId="urn:microsoft.com/office/officeart/2018/2/layout/IconLabelList"/>
    <dgm:cxn modelId="{5713222E-5F82-4527-BFDD-545FCAA94267}" type="presParOf" srcId="{DE97CDB8-BB1C-4D33-BA1D-2CE35FCA2DFC}" destId="{8CD89349-A18F-49F6-8138-14DFC902A115}" srcOrd="14" destOrd="0" presId="urn:microsoft.com/office/officeart/2018/2/layout/IconLabelList"/>
    <dgm:cxn modelId="{7D8776DF-7413-4307-BBC2-302C3A01E377}" type="presParOf" srcId="{8CD89349-A18F-49F6-8138-14DFC902A115}" destId="{83BA24F0-0561-46E3-B3E7-F5EFF354CE24}" srcOrd="0" destOrd="0" presId="urn:microsoft.com/office/officeart/2018/2/layout/IconLabelList"/>
    <dgm:cxn modelId="{7D00B120-C0E6-4E2B-9150-FFCDABC5CA37}" type="presParOf" srcId="{8CD89349-A18F-49F6-8138-14DFC902A115}" destId="{7E765187-0783-4DB2-B7DA-242F570A1147}" srcOrd="1" destOrd="0" presId="urn:microsoft.com/office/officeart/2018/2/layout/IconLabelList"/>
    <dgm:cxn modelId="{0467BAD2-DBAF-41FF-9303-5F866D3CB686}" type="presParOf" srcId="{8CD89349-A18F-49F6-8138-14DFC902A115}" destId="{B71D8619-2E23-44F7-86F2-5A5B6D75FE1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36E892-6D9E-40EC-993E-1BF822F5F7D0}">
      <dsp:nvSpPr>
        <dsp:cNvPr id="0" name=""/>
        <dsp:cNvSpPr/>
      </dsp:nvSpPr>
      <dsp:spPr>
        <a:xfrm>
          <a:off x="1127830" y="508017"/>
          <a:ext cx="616992" cy="6169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BEE64C-049B-4DEA-AF31-3E23B008E729}">
      <dsp:nvSpPr>
        <dsp:cNvPr id="0" name=""/>
        <dsp:cNvSpPr/>
      </dsp:nvSpPr>
      <dsp:spPr>
        <a:xfrm>
          <a:off x="750779" y="1376578"/>
          <a:ext cx="1371093" cy="548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Set screen time limits</a:t>
          </a:r>
        </a:p>
      </dsp:txBody>
      <dsp:txXfrm>
        <a:off x="750779" y="1376578"/>
        <a:ext cx="1371093" cy="548437"/>
      </dsp:txXfrm>
    </dsp:sp>
    <dsp:sp modelId="{0D33A39D-607B-4A76-8F2F-06CE31F1E3DA}">
      <dsp:nvSpPr>
        <dsp:cNvPr id="0" name=""/>
        <dsp:cNvSpPr/>
      </dsp:nvSpPr>
      <dsp:spPr>
        <a:xfrm>
          <a:off x="2738865" y="508017"/>
          <a:ext cx="616992" cy="6169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B3FB22-B3C2-4965-BEDC-3DAE30DBC856}">
      <dsp:nvSpPr>
        <dsp:cNvPr id="0" name=""/>
        <dsp:cNvSpPr/>
      </dsp:nvSpPr>
      <dsp:spPr>
        <a:xfrm>
          <a:off x="2361814" y="1376578"/>
          <a:ext cx="1371093" cy="548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Create screen-free zones and times</a:t>
          </a:r>
        </a:p>
      </dsp:txBody>
      <dsp:txXfrm>
        <a:off x="2361814" y="1376578"/>
        <a:ext cx="1371093" cy="548437"/>
      </dsp:txXfrm>
    </dsp:sp>
    <dsp:sp modelId="{6C4FD10F-EA0B-4B49-9219-94D4253378EE}">
      <dsp:nvSpPr>
        <dsp:cNvPr id="0" name=""/>
        <dsp:cNvSpPr/>
      </dsp:nvSpPr>
      <dsp:spPr>
        <a:xfrm>
          <a:off x="4349900" y="508017"/>
          <a:ext cx="616992" cy="6169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1CB077-2E14-4190-8FCF-388EC1D6F66D}">
      <dsp:nvSpPr>
        <dsp:cNvPr id="0" name=""/>
        <dsp:cNvSpPr/>
      </dsp:nvSpPr>
      <dsp:spPr>
        <a:xfrm>
          <a:off x="3972850" y="1376578"/>
          <a:ext cx="1371093" cy="548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Encourage positive media use</a:t>
          </a:r>
        </a:p>
      </dsp:txBody>
      <dsp:txXfrm>
        <a:off x="3972850" y="1376578"/>
        <a:ext cx="1371093" cy="548437"/>
      </dsp:txXfrm>
    </dsp:sp>
    <dsp:sp modelId="{01AAAC21-EE2A-4B83-837E-34869328B9B5}">
      <dsp:nvSpPr>
        <dsp:cNvPr id="0" name=""/>
        <dsp:cNvSpPr/>
      </dsp:nvSpPr>
      <dsp:spPr>
        <a:xfrm>
          <a:off x="5960935" y="508017"/>
          <a:ext cx="616992" cy="6169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E054D-7FDE-4A76-BDC3-2A15CC9FF1D2}">
      <dsp:nvSpPr>
        <dsp:cNvPr id="0" name=""/>
        <dsp:cNvSpPr/>
      </dsp:nvSpPr>
      <dsp:spPr>
        <a:xfrm>
          <a:off x="5583885" y="1376578"/>
          <a:ext cx="1371093" cy="548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Model healthy screen habits </a:t>
          </a:r>
        </a:p>
      </dsp:txBody>
      <dsp:txXfrm>
        <a:off x="5583885" y="1376578"/>
        <a:ext cx="1371093" cy="548437"/>
      </dsp:txXfrm>
    </dsp:sp>
    <dsp:sp modelId="{B8E6179E-ED2B-4D14-B41E-76C77689C6AB}">
      <dsp:nvSpPr>
        <dsp:cNvPr id="0" name=""/>
        <dsp:cNvSpPr/>
      </dsp:nvSpPr>
      <dsp:spPr>
        <a:xfrm>
          <a:off x="7571971" y="508017"/>
          <a:ext cx="616992" cy="61699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5A4F09-9278-42F1-BF98-0006AF0E1F59}">
      <dsp:nvSpPr>
        <dsp:cNvPr id="0" name=""/>
        <dsp:cNvSpPr/>
      </dsp:nvSpPr>
      <dsp:spPr>
        <a:xfrm>
          <a:off x="7194920" y="1376578"/>
          <a:ext cx="1371093" cy="548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Monitoring and supervision</a:t>
          </a:r>
        </a:p>
      </dsp:txBody>
      <dsp:txXfrm>
        <a:off x="7194920" y="1376578"/>
        <a:ext cx="1371093" cy="548437"/>
      </dsp:txXfrm>
    </dsp:sp>
    <dsp:sp modelId="{7BB872C6-9501-4E13-941C-796DEB5B1239}">
      <dsp:nvSpPr>
        <dsp:cNvPr id="0" name=""/>
        <dsp:cNvSpPr/>
      </dsp:nvSpPr>
      <dsp:spPr>
        <a:xfrm>
          <a:off x="9183006" y="508017"/>
          <a:ext cx="616992" cy="61699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03110D-4452-41BF-8A37-69E06A911E1C}">
      <dsp:nvSpPr>
        <dsp:cNvPr id="0" name=""/>
        <dsp:cNvSpPr/>
      </dsp:nvSpPr>
      <dsp:spPr>
        <a:xfrm>
          <a:off x="8805955" y="1376578"/>
          <a:ext cx="1371093" cy="548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Follow 20-20-2 rule</a:t>
          </a:r>
        </a:p>
      </dsp:txBody>
      <dsp:txXfrm>
        <a:off x="8805955" y="1376578"/>
        <a:ext cx="1371093" cy="548437"/>
      </dsp:txXfrm>
    </dsp:sp>
    <dsp:sp modelId="{CA28DCF7-4E8A-4C9C-93F0-AD02619F0019}">
      <dsp:nvSpPr>
        <dsp:cNvPr id="0" name=""/>
        <dsp:cNvSpPr/>
      </dsp:nvSpPr>
      <dsp:spPr>
        <a:xfrm>
          <a:off x="4349900" y="2267789"/>
          <a:ext cx="616992" cy="616992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9C03F9-3D0E-4824-BD84-2A7AA254E279}">
      <dsp:nvSpPr>
        <dsp:cNvPr id="0" name=""/>
        <dsp:cNvSpPr/>
      </dsp:nvSpPr>
      <dsp:spPr>
        <a:xfrm>
          <a:off x="3972850" y="3136349"/>
          <a:ext cx="1371093" cy="548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Eliminate background tv</a:t>
          </a:r>
        </a:p>
      </dsp:txBody>
      <dsp:txXfrm>
        <a:off x="3972850" y="3136349"/>
        <a:ext cx="1371093" cy="548437"/>
      </dsp:txXfrm>
    </dsp:sp>
    <dsp:sp modelId="{83BA24F0-0561-46E3-B3E7-F5EFF354CE24}">
      <dsp:nvSpPr>
        <dsp:cNvPr id="0" name=""/>
        <dsp:cNvSpPr/>
      </dsp:nvSpPr>
      <dsp:spPr>
        <a:xfrm>
          <a:off x="5960935" y="2267789"/>
          <a:ext cx="616992" cy="616992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1D8619-2E23-44F7-86F2-5A5B6D75FE18}">
      <dsp:nvSpPr>
        <dsp:cNvPr id="0" name=""/>
        <dsp:cNvSpPr/>
      </dsp:nvSpPr>
      <dsp:spPr>
        <a:xfrm>
          <a:off x="5583885" y="3136349"/>
          <a:ext cx="1371093" cy="548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Don't eat in front of a screen</a:t>
          </a:r>
        </a:p>
      </dsp:txBody>
      <dsp:txXfrm>
        <a:off x="5583885" y="3136349"/>
        <a:ext cx="1371093" cy="548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08897-317F-46F2-AF12-FE625427E4BB}" type="datetimeFigureOut"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A7506-09CD-4F32-8A3E-CD3F40587A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65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Brief overview of the importance of this topic in today's digital 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FA7506-09CD-4F32-8A3E-CD3F40587AB4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1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yoclinichealthsystem.org/hometown-health/speaking-of-health/children-and-screen-tim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www.youtube.com/watch?v=pXwlPjc-xiQ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6C4118A-B523-45D9-B427-8E05B2DEA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6676" y="557189"/>
            <a:ext cx="4899039" cy="3346901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4400"/>
              <a:t>Understanding and Managing Screen Time for Elementary Aged Students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103" y="4068287"/>
            <a:ext cx="6847758" cy="2060799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en-US" dirty="0"/>
          </a:p>
          <a:p>
            <a:pPr algn="l"/>
            <a:r>
              <a:rPr lang="en-US" dirty="0"/>
              <a:t>Dr. Jennifer Schulte and Nicole Herrera, MSW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69066B-31ED-B60F-CA0E-19320294A9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674" r="1101" b="-1"/>
          <a:stretch/>
        </p:blipFill>
        <p:spPr>
          <a:xfrm>
            <a:off x="7045376" y="10"/>
            <a:ext cx="514378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EEB36C-98A4-A2A5-A1F9-737540DC6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268"/>
            <a:ext cx="5251316" cy="1807305"/>
          </a:xfrm>
        </p:spPr>
        <p:txBody>
          <a:bodyPr>
            <a:normAutofit/>
          </a:bodyPr>
          <a:lstStyle/>
          <a:p>
            <a:r>
              <a:rPr lang="en-US"/>
              <a:t>Screen Time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13898-8A0C-0926-C3CB-C545F3F90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9" y="1220536"/>
            <a:ext cx="6058953" cy="563376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Arial"/>
                <a:ea typeface="Roboto"/>
                <a:cs typeface="Roboto"/>
              </a:rPr>
              <a:t>"Screen time is the amount of time spent using a device with a screen such as a smartphone, computer, television, video game console, or even a tablet."</a:t>
            </a:r>
            <a:r>
              <a:rPr lang="en-US" sz="1600" b="1" dirty="0">
                <a:latin typeface="Roboto"/>
                <a:ea typeface="Roboto"/>
                <a:cs typeface="Roboto"/>
              </a:rPr>
              <a:t> </a:t>
            </a:r>
            <a:endParaRPr lang="en-US" sz="1600" b="1" dirty="0"/>
          </a:p>
          <a:p>
            <a:endParaRPr lang="en-US" sz="1600" b="1">
              <a:latin typeface="Arial"/>
              <a:ea typeface="Roboto"/>
              <a:cs typeface="Arial"/>
            </a:endParaRPr>
          </a:p>
          <a:p>
            <a:pPr marL="0" indent="0">
              <a:buNone/>
            </a:pPr>
            <a:r>
              <a:rPr lang="en-US" sz="1600" b="1" dirty="0">
                <a:latin typeface="Arial"/>
                <a:ea typeface="Roboto"/>
                <a:cs typeface="Arial"/>
              </a:rPr>
              <a:t>Screen Time Recommendations by age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600" b="1" dirty="0">
                <a:latin typeface="Arial"/>
                <a:ea typeface="Roboto"/>
                <a:cs typeface="Arial"/>
              </a:rPr>
              <a:t>2 to 5 years: </a:t>
            </a:r>
            <a:r>
              <a:rPr lang="en-US" sz="1600" dirty="0">
                <a:latin typeface="Arial"/>
                <a:ea typeface="Roboto"/>
                <a:cs typeface="Arial"/>
              </a:rPr>
              <a:t>Less than an hour on weekdays and 3 hours on weekends on high-quality programming or digital media (less time preferred)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600" b="1" dirty="0">
                <a:latin typeface="Arial"/>
                <a:ea typeface="Roboto"/>
                <a:cs typeface="Arial"/>
              </a:rPr>
              <a:t>5 to 8 years: </a:t>
            </a:r>
            <a:r>
              <a:rPr lang="en-US" sz="1600" dirty="0">
                <a:latin typeface="Arial"/>
                <a:ea typeface="Roboto"/>
                <a:cs typeface="Arial"/>
              </a:rPr>
              <a:t>Less than 2 hours daily with a limit on high-quality programming or digital media 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sz="1600" dirty="0">
                <a:latin typeface="Arial"/>
                <a:ea typeface="Roboto"/>
                <a:cs typeface="Arial"/>
              </a:rPr>
              <a:t> the average screen time for children ages 5-8 is almost three hours daily 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600" b="1" dirty="0">
                <a:latin typeface="Arial"/>
                <a:ea typeface="Roboto"/>
                <a:cs typeface="Arial"/>
              </a:rPr>
              <a:t>8 to 12 years: </a:t>
            </a:r>
            <a:r>
              <a:rPr lang="en-US" sz="1600" dirty="0">
                <a:latin typeface="Arial"/>
                <a:ea typeface="Roboto"/>
                <a:cs typeface="Arial"/>
              </a:rPr>
              <a:t>Less than 2 hours daily with a limit on high-quality programming or digital media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sz="1600" dirty="0">
                <a:latin typeface="Arial"/>
                <a:ea typeface="Roboto"/>
                <a:cs typeface="Arial"/>
              </a:rPr>
              <a:t>According to the CDC, children aged 8 to 10 spend an average of six hours daily on screens 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sz="1600" dirty="0">
                <a:latin typeface="Arial"/>
                <a:ea typeface="Roboto"/>
                <a:cs typeface="Arial"/>
              </a:rPr>
              <a:t>Meanwhile those aged 11 to 14 spend an average of nine hours daily</a:t>
            </a:r>
            <a:r>
              <a:rPr lang="en-US" sz="1100" dirty="0">
                <a:latin typeface="Arial"/>
                <a:ea typeface="Roboto"/>
                <a:cs typeface="Arial"/>
              </a:rPr>
              <a:t> </a:t>
            </a:r>
          </a:p>
          <a:p>
            <a:pPr marL="0" indent="0">
              <a:buNone/>
            </a:pPr>
            <a:r>
              <a:rPr lang="en-US" sz="1000" i="1" dirty="0">
                <a:latin typeface="Arial"/>
                <a:ea typeface="Roboto"/>
                <a:cs typeface="Arial"/>
              </a:rPr>
              <a:t>World Health Organization, American Academy of Pediatrics (AAP), and American Academy of Child and Adolescent Psychiatry</a:t>
            </a:r>
            <a:endParaRPr lang="en-US" sz="1000" i="1" dirty="0"/>
          </a:p>
        </p:txBody>
      </p:sp>
      <p:pic>
        <p:nvPicPr>
          <p:cNvPr id="18" name="Picture 17" descr="Computer script on a screen">
            <a:extLst>
              <a:ext uri="{FF2B5EF4-FFF2-40B4-BE49-F238E27FC236}">
                <a16:creationId xmlns:a16="http://schemas.microsoft.com/office/drawing/2014/main" id="{A8335CC4-ED76-1062-454F-30C8891714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4" r="39514" b="-3"/>
          <a:stretch/>
        </p:blipFill>
        <p:spPr>
          <a:xfrm>
            <a:off x="671302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0381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2B577FF9-3543-4875-815D-3D87BD8A2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F68239-8033-2EF5-FE47-32EB656FB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529" y="1973375"/>
            <a:ext cx="2806033" cy="2477914"/>
          </a:xfrm>
          <a:prstGeom prst="ellipse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3200" kern="1200">
                <a:latin typeface="+mj-lt"/>
                <a:ea typeface="+mj-ea"/>
                <a:cs typeface="+mj-cs"/>
              </a:rPr>
              <a:t>Impact of Excessive Screen Time</a:t>
            </a:r>
            <a:endParaRPr lang="en-US" sz="3200" kern="1200">
              <a:latin typeface="+mj-lt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556B67D-BFAD-AE6C-9A74-F5E3ECA81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60039"/>
              </p:ext>
            </p:extLst>
          </p:nvPr>
        </p:nvGraphicFramePr>
        <p:xfrm>
          <a:off x="3507619" y="1814285"/>
          <a:ext cx="8243302" cy="3232310"/>
        </p:xfrm>
        <a:graphic>
          <a:graphicData uri="http://schemas.openxmlformats.org/drawingml/2006/table">
            <a:tbl>
              <a:tblPr bandRow="1">
                <a:solidFill>
                  <a:srgbClr val="F2F2F2">
                    <a:alpha val="30196"/>
                  </a:srgbClr>
                </a:solidFill>
                <a:tableStyleId>{8799B23B-EC83-4686-B30A-512413B5E67A}</a:tableStyleId>
              </a:tblPr>
              <a:tblGrid>
                <a:gridCol w="2161251">
                  <a:extLst>
                    <a:ext uri="{9D8B030D-6E8A-4147-A177-3AD203B41FA5}">
                      <a16:colId xmlns:a16="http://schemas.microsoft.com/office/drawing/2014/main" val="2346113244"/>
                    </a:ext>
                  </a:extLst>
                </a:gridCol>
                <a:gridCol w="2842108">
                  <a:extLst>
                    <a:ext uri="{9D8B030D-6E8A-4147-A177-3AD203B41FA5}">
                      <a16:colId xmlns:a16="http://schemas.microsoft.com/office/drawing/2014/main" val="1982104781"/>
                    </a:ext>
                  </a:extLst>
                </a:gridCol>
                <a:gridCol w="3239943">
                  <a:extLst>
                    <a:ext uri="{9D8B030D-6E8A-4147-A177-3AD203B41FA5}">
                      <a16:colId xmlns:a16="http://schemas.microsoft.com/office/drawing/2014/main" val="70479262"/>
                    </a:ext>
                  </a:extLst>
                </a:gridCol>
              </a:tblGrid>
              <a:tr h="3157310">
                <a:tc>
                  <a:txBody>
                    <a:bodyPr/>
                    <a:lstStyle/>
                    <a:p>
                      <a:pPr algn="l"/>
                      <a:r>
                        <a:rPr lang="en-US" sz="2400" b="1" cap="none" spc="0">
                          <a:solidFill>
                            <a:schemeClr val="tx1"/>
                          </a:solidFill>
                        </a:rPr>
                        <a:t>Physical </a:t>
                      </a:r>
                    </a:p>
                    <a:p>
                      <a:pPr lvl="0" algn="l">
                        <a:buNone/>
                      </a:pPr>
                      <a:endParaRPr lang="en-US" sz="1400" b="0" cap="none" spc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2000" b="0" u="none" strike="noStrike" cap="none" spc="0" noProof="0">
                          <a:solidFill>
                            <a:schemeClr val="tx1"/>
                          </a:solidFill>
                        </a:rPr>
                        <a:t>Obesity</a:t>
                      </a:r>
                    </a:p>
                    <a:p>
                      <a:pPr marL="285750" marR="0" lvl="0" indent="-285750" algn="l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2000" b="0" u="none" strike="noStrike" cap="none" spc="0" noProof="0">
                          <a:solidFill>
                            <a:schemeClr val="tx1"/>
                          </a:solidFill>
                        </a:rPr>
                        <a:t>Irregular sleep</a:t>
                      </a:r>
                    </a:p>
                    <a:p>
                      <a:pPr marL="285750" marR="0" lvl="0" indent="-285750" algn="l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2000" b="0" u="none" strike="noStrike" cap="none" spc="0" noProof="0">
                          <a:solidFill>
                            <a:schemeClr val="tx1"/>
                          </a:solidFill>
                        </a:rPr>
                        <a:t>Eye strain</a:t>
                      </a:r>
                    </a:p>
                    <a:p>
                      <a:pPr marL="285750" marR="0" lvl="0" indent="-285750" algn="l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2000" b="0" u="none" strike="noStrike" cap="none" spc="0" noProof="0">
                          <a:solidFill>
                            <a:schemeClr val="tx1"/>
                          </a:solidFill>
                        </a:rPr>
                        <a:t>Tech neck</a:t>
                      </a:r>
                      <a:endParaRPr lang="en-US" sz="2000" b="0" cap="none" spc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buNone/>
                      </a:pPr>
                      <a:endParaRPr lang="en-US" sz="1400" b="0" cap="none" spc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buNone/>
                      </a:pPr>
                      <a:endParaRPr lang="en-US" sz="1400" b="0" cap="none" spc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buNone/>
                      </a:pPr>
                      <a:endParaRPr lang="en-US" sz="1400" b="0" cap="none" spc="0">
                        <a:solidFill>
                          <a:schemeClr val="tx1"/>
                        </a:solidFill>
                      </a:endParaRPr>
                    </a:p>
                  </a:txBody>
                  <a:tcPr marL="119802" marR="104587" marT="92155" marB="92155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cap="none" spc="0">
                          <a:solidFill>
                            <a:schemeClr val="tx1"/>
                          </a:solidFill>
                        </a:rPr>
                        <a:t>Mental </a:t>
                      </a:r>
                    </a:p>
                    <a:p>
                      <a:pPr lvl="0" algn="l">
                        <a:buNone/>
                      </a:pPr>
                      <a:endParaRPr lang="en-US" sz="1400" b="0" cap="none" spc="0">
                        <a:solidFill>
                          <a:schemeClr val="tx1"/>
                        </a:solidFill>
                      </a:endParaRPr>
                    </a:p>
                    <a:p>
                      <a:pPr marL="285750" lvl="0" indent="-285750" algn="l">
                        <a:buFont typeface="Arial"/>
                        <a:buChar char="•"/>
                      </a:pPr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Impaired cognitive development </a:t>
                      </a:r>
                    </a:p>
                    <a:p>
                      <a:pPr marL="285750" lvl="0" indent="-285750" algn="l">
                        <a:buFont typeface="Arial"/>
                        <a:buChar char="•"/>
                      </a:pPr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Attention problems </a:t>
                      </a:r>
                    </a:p>
                    <a:p>
                      <a:pPr marL="285750" lvl="0" indent="-285750" algn="l">
                        <a:buFont typeface="Arial"/>
                        <a:buChar char="•"/>
                      </a:pPr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Higher likelihood of experiencing anxiety, depression and mood disturbances</a:t>
                      </a:r>
                    </a:p>
                    <a:p>
                      <a:pPr marL="285750" lvl="0" indent="-285750" algn="l">
                        <a:buFont typeface="Arial"/>
                        <a:buChar char="•"/>
                      </a:pPr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Decreased self-esteem </a:t>
                      </a:r>
                    </a:p>
                  </a:txBody>
                  <a:tcPr marL="119802" marR="104587" marT="92155" marB="92155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cap="none" spc="0">
                          <a:solidFill>
                            <a:schemeClr val="tx1"/>
                          </a:solidFill>
                        </a:rPr>
                        <a:t>Social Development</a:t>
                      </a:r>
                    </a:p>
                    <a:p>
                      <a:pPr lvl="0" algn="l">
                        <a:buNone/>
                      </a:pPr>
                      <a:endParaRPr lang="en-US" sz="1400" cap="none" spc="0">
                        <a:solidFill>
                          <a:schemeClr val="tx1"/>
                        </a:solidFill>
                      </a:endParaRPr>
                    </a:p>
                    <a:p>
                      <a:pPr marL="285750" lvl="0" indent="-285750" algn="l">
                        <a:buFont typeface="Arial"/>
                        <a:buChar char="•"/>
                      </a:pPr>
                      <a:r>
                        <a:rPr lang="en-US" sz="2000" cap="none" spc="0">
                          <a:solidFill>
                            <a:schemeClr val="tx1"/>
                          </a:solidFill>
                        </a:rPr>
                        <a:t>Hindered social, communication, empathy and conflict resolution skills </a:t>
                      </a:r>
                    </a:p>
                    <a:p>
                      <a:pPr marL="285750" lvl="0" indent="-285750" algn="l">
                        <a:buFont typeface="Arial"/>
                        <a:buChar char="•"/>
                      </a:pPr>
                      <a:r>
                        <a:rPr lang="en-US" sz="2000" cap="none" spc="0">
                          <a:solidFill>
                            <a:schemeClr val="tx1"/>
                          </a:solidFill>
                        </a:rPr>
                        <a:t>Increased risk of social isolation </a:t>
                      </a:r>
                    </a:p>
                    <a:p>
                      <a:pPr marL="285750" lvl="0" indent="-285750" algn="l">
                        <a:buFont typeface="Arial"/>
                        <a:buChar char="•"/>
                      </a:pPr>
                      <a:r>
                        <a:rPr lang="en-US" sz="2000" cap="none" spc="0">
                          <a:solidFill>
                            <a:schemeClr val="tx1"/>
                          </a:solidFill>
                        </a:rPr>
                        <a:t>Reduced bonding opportunities </a:t>
                      </a:r>
                    </a:p>
                  </a:txBody>
                  <a:tcPr marL="119802" marR="104587" marT="92155" marB="92155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28356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E50D169-F33B-A613-D887-B110878660A3}"/>
              </a:ext>
            </a:extLst>
          </p:cNvPr>
          <p:cNvSpPr txBox="1"/>
          <p:nvPr/>
        </p:nvSpPr>
        <p:spPr>
          <a:xfrm>
            <a:off x="5804" y="5717974"/>
            <a:ext cx="69401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i="1">
                <a:ea typeface="+mn-lt"/>
                <a:cs typeface="+mn-lt"/>
                <a:hlinkClick r:id="rId2"/>
              </a:rPr>
              <a:t>Children and too much screen time - Mayo Clinic Health System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50743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4C076F-C90E-2801-FF6E-1C3AA02A7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What Can We Do?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47021E4-8163-9B0E-5AD3-EEF84310A8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85453"/>
              </p:ext>
            </p:extLst>
          </p:nvPr>
        </p:nvGraphicFramePr>
        <p:xfrm>
          <a:off x="644056" y="2042395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BF31B694-20CF-06ED-CC33-C74CCBD27BC0}"/>
              </a:ext>
            </a:extLst>
          </p:cNvPr>
          <p:cNvSpPr txBox="1"/>
          <p:nvPr/>
        </p:nvSpPr>
        <p:spPr>
          <a:xfrm>
            <a:off x="5508917" y="3993010"/>
            <a:ext cx="3062855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>
                <a:latin typeface="Arial"/>
                <a:cs typeface="Arial"/>
                <a:hlinkClick r:id="rId7"/>
              </a:rPr>
              <a:t>https://www.youtube.com/watch?v=pXwlPjc-xiQ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208778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80F509-8316-6E4B-62EE-BACFF60CA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6000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059B1-498C-BBDF-4E4A-5AED97BD8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10503450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b="1" dirty="0"/>
              <a:t>Jennifer Schulte, PhD        Nicole Herrera, MSW</a:t>
            </a:r>
          </a:p>
          <a:p>
            <a:pPr marL="0" indent="0">
              <a:buNone/>
            </a:pPr>
            <a:r>
              <a:rPr lang="en-US" dirty="0"/>
              <a:t>Student Engagement Facilitator     Project AWARE Coordinator</a:t>
            </a:r>
          </a:p>
          <a:p>
            <a:pPr marL="0" indent="0">
              <a:buNone/>
            </a:pPr>
            <a:r>
              <a:rPr lang="en-US" dirty="0"/>
              <a:t> jennifer</a:t>
            </a:r>
            <a:r>
              <a:rPr lang="en-US" sz="2800" dirty="0"/>
              <a:t>.schulte@d11.org    </a:t>
            </a:r>
            <a:r>
              <a:rPr lang="en-US" dirty="0"/>
              <a:t>  </a:t>
            </a:r>
            <a:r>
              <a:rPr lang="en-US" sz="2800" dirty="0"/>
              <a:t>nicole.herrera@d11.</a:t>
            </a:r>
            <a:r>
              <a:rPr lang="en-US" dirty="0"/>
              <a:t>org</a:t>
            </a:r>
          </a:p>
          <a:p>
            <a:pPr marL="0" indent="0">
              <a:buNone/>
            </a:pPr>
            <a:r>
              <a:rPr lang="en-US" dirty="0"/>
              <a:t>   520-2236             520-2567</a:t>
            </a:r>
            <a:r>
              <a:rPr lang="en-US" sz="2800" dirty="0"/>
              <a:t> 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418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349</Words>
  <Application>Microsoft Office PowerPoint</Application>
  <PresentationFormat>Widescreen</PresentationFormat>
  <Paragraphs>51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Courier New</vt:lpstr>
      <vt:lpstr>Roboto</vt:lpstr>
      <vt:lpstr>Wingdings</vt:lpstr>
      <vt:lpstr>office theme</vt:lpstr>
      <vt:lpstr>Understanding and Managing Screen Time for Elementary Aged Students </vt:lpstr>
      <vt:lpstr>Screen Time </vt:lpstr>
      <vt:lpstr>Impact of Excessive Screen Time</vt:lpstr>
      <vt:lpstr>What Can We Do?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TOOL, TRUDY E.</dc:creator>
  <cp:lastModifiedBy>TOOL, TRUDY E.</cp:lastModifiedBy>
  <cp:revision>77</cp:revision>
  <dcterms:created xsi:type="dcterms:W3CDTF">2024-04-03T14:07:47Z</dcterms:created>
  <dcterms:modified xsi:type="dcterms:W3CDTF">2024-04-05T19:38:54Z</dcterms:modified>
</cp:coreProperties>
</file>