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12192000"/>
  <p:notesSz cx="7010400" cy="9296400"/>
  <p:embeddedFontLst>
    <p:embeddedFont>
      <p:font typeface="Helvetica Neue"/>
      <p:regular r:id="rId20"/>
      <p:bold r:id="rId21"/>
      <p:italic r:id="rId22"/>
      <p:boldItalic r:id="rId23"/>
    </p:embeddedFont>
    <p:embeddedFont>
      <p:font typeface="Century Gothic"/>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28" roundtripDataSignature="AMtx7mhPb1TmO/zMgiazW9RFmUfRoHn2S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HelveticaNeue-regular.fntdata"/><Relationship Id="rId22" Type="http://schemas.openxmlformats.org/officeDocument/2006/relationships/font" Target="fonts/HelveticaNeue-italic.fntdata"/><Relationship Id="rId21" Type="http://schemas.openxmlformats.org/officeDocument/2006/relationships/font" Target="fonts/HelveticaNeue-bold.fntdata"/><Relationship Id="rId24" Type="http://schemas.openxmlformats.org/officeDocument/2006/relationships/font" Target="fonts/CenturyGothic-regular.fntdata"/><Relationship Id="rId23" Type="http://schemas.openxmlformats.org/officeDocument/2006/relationships/font" Target="fonts/HelveticaNeue-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CenturyGothic-italic.fntdata"/><Relationship Id="rId25" Type="http://schemas.openxmlformats.org/officeDocument/2006/relationships/font" Target="fonts/CenturyGothic-bold.fntdata"/><Relationship Id="rId28" Type="http://customschemas.google.com/relationships/presentationmetadata" Target="metadata"/><Relationship Id="rId27" Type="http://schemas.openxmlformats.org/officeDocument/2006/relationships/font" Target="fonts/CenturyGothic-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7840" cy="466434"/>
          </a:xfrm>
          <a:prstGeom prst="rect">
            <a:avLst/>
          </a:prstGeom>
          <a:noFill/>
          <a:ln>
            <a:noFill/>
          </a:ln>
        </p:spPr>
        <p:txBody>
          <a:bodyPr anchorCtr="0" anchor="t" bIns="46575" lIns="93175" spcFirstLastPara="1" rIns="93175" wrap="square" tIns="4657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70938" y="0"/>
            <a:ext cx="3037840" cy="466434"/>
          </a:xfrm>
          <a:prstGeom prst="rect">
            <a:avLst/>
          </a:prstGeom>
          <a:noFill/>
          <a:ln>
            <a:noFill/>
          </a:ln>
        </p:spPr>
        <p:txBody>
          <a:bodyPr anchorCtr="0" anchor="t" bIns="46575" lIns="93175" spcFirstLastPara="1" rIns="93175" wrap="square" tIns="46575">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967"/>
            <a:ext cx="3037840" cy="466433"/>
          </a:xfrm>
          <a:prstGeom prst="rect">
            <a:avLst/>
          </a:prstGeom>
          <a:noFill/>
          <a:ln>
            <a:noFill/>
          </a:ln>
        </p:spPr>
        <p:txBody>
          <a:bodyPr anchorCtr="0" anchor="b" bIns="46575" lIns="93175" spcFirstLastPara="1" rIns="93175" wrap="square" tIns="4657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oregon.gov/ode/educator-resources/standards/Pages/default.aspx" TargetMode="External"/><Relationship Id="rId3" Type="http://schemas.openxmlformats.org/officeDocument/2006/relationships/hyperlink" Target="https://www.oregon.gov/ode/educator-resources/standards/Pages/default.aspx"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1: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2" name="Google Shape;102;p1: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171450" lvl="0" marL="171450" rtl="0" algn="l">
              <a:spcBef>
                <a:spcPts val="0"/>
              </a:spcBef>
              <a:spcAft>
                <a:spcPts val="0"/>
              </a:spcAft>
              <a:buClr>
                <a:schemeClr val="dk1"/>
              </a:buClr>
              <a:buSzPts val="1200"/>
              <a:buFont typeface="Arial"/>
              <a:buChar char="•"/>
            </a:pPr>
            <a:r>
              <a:rPr lang="en-US"/>
              <a:t>Welcome and thank you for taking the time to join me this evening!</a:t>
            </a:r>
            <a:endParaRPr/>
          </a:p>
        </p:txBody>
      </p:sp>
      <p:sp>
        <p:nvSpPr>
          <p:cNvPr id="103" name="Google Shape;103;p1:notes"/>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0: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3" name="Google Shape;173;p10: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rPr lang="en-US"/>
              <a:t>The third document required for Title I schools is the School-Parent Compact.</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The School-Parent Compact is now digital and was part of the online registration process this year.  Title I schools are required to have these forms signed annually.  Historically, this has been done during school registration or parent/teacher conferences (in paper form).</a:t>
            </a:r>
            <a:endParaRPr/>
          </a:p>
        </p:txBody>
      </p:sp>
      <p:sp>
        <p:nvSpPr>
          <p:cNvPr id="174" name="Google Shape;174;p10:notes"/>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1: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1" name="Google Shape;181;p11: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marR="0" rtl="0" algn="l">
              <a:lnSpc>
                <a:spcPct val="100000"/>
              </a:lnSpc>
              <a:spcBef>
                <a:spcPts val="0"/>
              </a:spcBef>
              <a:spcAft>
                <a:spcPts val="0"/>
              </a:spcAft>
              <a:buClr>
                <a:schemeClr val="dk1"/>
              </a:buClr>
              <a:buSzPts val="1200"/>
              <a:buFont typeface="Calibri"/>
              <a:buNone/>
            </a:pPr>
            <a:r>
              <a:rPr lang="en-US"/>
              <a:t>Finally, we are required to share information about the curriculum used at our school and the tests that your child will be taking.</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en-US"/>
              <a:t>Teachers use a variety of materials and resources to meet Oregon’s State Standards.  These include:</a:t>
            </a:r>
            <a:endParaRPr/>
          </a:p>
          <a:p>
            <a:pPr indent="0" lvl="0" marL="0" rtl="0" algn="l">
              <a:spcBef>
                <a:spcPts val="0"/>
              </a:spcBef>
              <a:spcAft>
                <a:spcPts val="0"/>
              </a:spcAft>
              <a:buNone/>
            </a:pPr>
            <a:r>
              <a:rPr lang="en-US"/>
              <a:t>My Math</a:t>
            </a:r>
            <a:endParaRPr/>
          </a:p>
          <a:p>
            <a:pPr indent="0" lvl="0" marL="0" rtl="0" algn="l">
              <a:spcBef>
                <a:spcPts val="0"/>
              </a:spcBef>
              <a:spcAft>
                <a:spcPts val="0"/>
              </a:spcAft>
              <a:buNone/>
            </a:pPr>
            <a:r>
              <a:rPr lang="en-US"/>
              <a:t>Wonders</a:t>
            </a:r>
            <a:endParaRPr/>
          </a:p>
          <a:p>
            <a:pPr indent="0" lvl="0" marL="0" rtl="0" algn="l">
              <a:spcBef>
                <a:spcPts val="0"/>
              </a:spcBef>
              <a:spcAft>
                <a:spcPts val="0"/>
              </a:spcAft>
              <a:buNone/>
            </a:pPr>
            <a:r>
              <a:rPr lang="en-US"/>
              <a:t>Lexia Core5</a:t>
            </a:r>
            <a:endParaRPr/>
          </a:p>
          <a:p>
            <a:pPr indent="0" lvl="0" marL="0" rtl="0" algn="l">
              <a:spcBef>
                <a:spcPts val="0"/>
              </a:spcBef>
              <a:spcAft>
                <a:spcPts val="0"/>
              </a:spcAft>
              <a:buNone/>
            </a:pPr>
            <a:r>
              <a:rPr lang="en-US"/>
              <a:t>Happy Numbers</a:t>
            </a:r>
            <a:endParaRPr/>
          </a:p>
          <a:p>
            <a:pPr indent="0" lvl="0" marL="0" rtl="0" algn="l">
              <a:spcBef>
                <a:spcPts val="0"/>
              </a:spcBef>
              <a:spcAft>
                <a:spcPts val="0"/>
              </a:spcAft>
              <a:buNone/>
            </a:pPr>
            <a:r>
              <a:rPr lang="en-US"/>
              <a:t>Mystery Science</a:t>
            </a:r>
            <a:endParaRPr/>
          </a:p>
          <a:p>
            <a:pPr indent="0" lvl="0" marL="0" rtl="0" algn="l">
              <a:spcBef>
                <a:spcPts val="0"/>
              </a:spcBef>
              <a:spcAft>
                <a:spcPts val="0"/>
              </a:spcAft>
              <a:buNone/>
            </a:pPr>
            <a:r>
              <a:rPr lang="en-US"/>
              <a:t>Character Strong</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Title I (currently using):</a:t>
            </a:r>
            <a:endParaRPr/>
          </a:p>
          <a:p>
            <a:pPr indent="0" lvl="0" marL="0" rtl="0" algn="l">
              <a:spcBef>
                <a:spcPts val="0"/>
              </a:spcBef>
              <a:spcAft>
                <a:spcPts val="0"/>
              </a:spcAft>
              <a:buNone/>
            </a:pPr>
            <a:r>
              <a:rPr lang="en-US"/>
              <a:t>ERI (kindergarten)</a:t>
            </a:r>
            <a:endParaRPr/>
          </a:p>
          <a:p>
            <a:pPr indent="0" lvl="0" marL="0" rtl="0" algn="l">
              <a:spcBef>
                <a:spcPts val="0"/>
              </a:spcBef>
              <a:spcAft>
                <a:spcPts val="0"/>
              </a:spcAft>
              <a:buNone/>
            </a:pPr>
            <a:r>
              <a:rPr lang="en-US"/>
              <a:t>Read Well (1</a:t>
            </a:r>
            <a:r>
              <a:rPr baseline="30000" lang="en-US"/>
              <a:t>st</a:t>
            </a:r>
            <a:r>
              <a:rPr lang="en-US"/>
              <a:t> and 2</a:t>
            </a:r>
            <a:r>
              <a:rPr baseline="30000" lang="en-US"/>
              <a:t>nd</a:t>
            </a:r>
            <a:r>
              <a:rPr lang="en-US"/>
              <a:t> grade)</a:t>
            </a:r>
            <a:endParaRPr/>
          </a:p>
          <a:p>
            <a:pPr indent="0" lvl="0" marL="0" rtl="0" algn="l">
              <a:spcBef>
                <a:spcPts val="0"/>
              </a:spcBef>
              <a:spcAft>
                <a:spcPts val="0"/>
              </a:spcAft>
              <a:buNone/>
            </a:pPr>
            <a:r>
              <a:rPr lang="en-US"/>
              <a:t>Phonics for Reading (3</a:t>
            </a:r>
            <a:r>
              <a:rPr baseline="30000" lang="en-US"/>
              <a:t>rd</a:t>
            </a:r>
            <a:r>
              <a:rPr lang="en-US"/>
              <a:t> – 5</a:t>
            </a:r>
            <a:r>
              <a:rPr baseline="30000" lang="en-US"/>
              <a:t>th</a:t>
            </a:r>
            <a:r>
              <a:rPr lang="en-US"/>
              <a:t> grades)</a:t>
            </a:r>
            <a:endParaRPr/>
          </a:p>
          <a:p>
            <a:pPr indent="0" lvl="0" marL="0" rtl="0" algn="l">
              <a:spcBef>
                <a:spcPts val="0"/>
              </a:spcBef>
              <a:spcAft>
                <a:spcPts val="0"/>
              </a:spcAft>
              <a:buNone/>
            </a:pPr>
            <a:r>
              <a:rPr lang="en-US"/>
              <a:t>ReadLive (4</a:t>
            </a:r>
            <a:r>
              <a:rPr baseline="30000" lang="en-US"/>
              <a:t>th</a:t>
            </a:r>
            <a:r>
              <a:rPr lang="en-US"/>
              <a:t> grade)</a:t>
            </a:r>
            <a:endParaRPr/>
          </a:p>
          <a:p>
            <a:pPr indent="0" lvl="0" marL="0" rtl="0" algn="l">
              <a:spcBef>
                <a:spcPts val="0"/>
              </a:spcBef>
              <a:spcAft>
                <a:spcPts val="0"/>
              </a:spcAft>
              <a:buNone/>
            </a:pPr>
            <a:r>
              <a:rPr lang="en-US"/>
              <a:t>REWARDS (5</a:t>
            </a:r>
            <a:r>
              <a:rPr baseline="30000" lang="en-US"/>
              <a:t>th</a:t>
            </a:r>
            <a:r>
              <a:rPr lang="en-US"/>
              <a:t> grade)</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Title I (other available programs):</a:t>
            </a:r>
            <a:endParaRPr/>
          </a:p>
          <a:p>
            <a:pPr indent="0" lvl="0" marL="0" rtl="0" algn="l">
              <a:spcBef>
                <a:spcPts val="0"/>
              </a:spcBef>
              <a:spcAft>
                <a:spcPts val="0"/>
              </a:spcAft>
              <a:buNone/>
            </a:pPr>
            <a:r>
              <a:rPr lang="en-US"/>
              <a:t>Orton-Gillingham</a:t>
            </a:r>
            <a:endParaRPr/>
          </a:p>
          <a:p>
            <a:pPr indent="0" lvl="0" marL="0" rtl="0" algn="l">
              <a:spcBef>
                <a:spcPts val="0"/>
              </a:spcBef>
              <a:spcAft>
                <a:spcPts val="0"/>
              </a:spcAft>
              <a:buNone/>
            </a:pPr>
            <a:r>
              <a:rPr lang="en-US"/>
              <a:t>Leveled Literacy Intervention</a:t>
            </a:r>
            <a:endParaRPr/>
          </a:p>
          <a:p>
            <a:pPr indent="0" lvl="0" marL="0" rtl="0" algn="l">
              <a:spcBef>
                <a:spcPts val="0"/>
              </a:spcBef>
              <a:spcAft>
                <a:spcPts val="0"/>
              </a:spcAft>
              <a:buNone/>
            </a:pPr>
            <a:r>
              <a:rPr lang="en-US"/>
              <a:t>Soar to Success</a:t>
            </a:r>
            <a:endParaRPr/>
          </a:p>
          <a:p>
            <a:pPr indent="0" lvl="0" marL="0" rtl="0" algn="l">
              <a:spcBef>
                <a:spcPts val="0"/>
              </a:spcBef>
              <a:spcAft>
                <a:spcPts val="0"/>
              </a:spcAft>
              <a:buNone/>
            </a:pPr>
            <a:r>
              <a:rPr lang="en-US"/>
              <a:t>Do the Math</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t/>
            </a:r>
            <a:endParaRPr u="sng">
              <a:solidFill>
                <a:schemeClr val="hlink"/>
              </a:solidFill>
              <a:latin typeface="Century Gothic"/>
              <a:ea typeface="Century Gothic"/>
              <a:cs typeface="Century Gothic"/>
              <a:sym typeface="Century Gothic"/>
              <a:hlinkClick r:id="rId2"/>
            </a:endParaRPr>
          </a:p>
          <a:p>
            <a:pPr indent="0" lvl="0" marL="0" marR="0" rtl="0" algn="l">
              <a:lnSpc>
                <a:spcPct val="100000"/>
              </a:lnSpc>
              <a:spcBef>
                <a:spcPts val="0"/>
              </a:spcBef>
              <a:spcAft>
                <a:spcPts val="0"/>
              </a:spcAft>
              <a:buClr>
                <a:schemeClr val="dk1"/>
              </a:buClr>
              <a:buSzPts val="1200"/>
              <a:buFont typeface="Century Gothic"/>
              <a:buNone/>
            </a:pPr>
            <a:r>
              <a:rPr lang="en-US" u="sng">
                <a:solidFill>
                  <a:schemeClr val="hlink"/>
                </a:solidFill>
                <a:latin typeface="Century Gothic"/>
                <a:ea typeface="Century Gothic"/>
                <a:cs typeface="Century Gothic"/>
                <a:sym typeface="Century Gothic"/>
                <a:hlinkClick r:id="rId3"/>
              </a:rPr>
              <a:t>https://www.oregon.gov/ode/educator-resources/standards/Pages/default.aspx</a:t>
            </a:r>
            <a:endParaRPr>
              <a:latin typeface="Century Gothic"/>
              <a:ea typeface="Century Gothic"/>
              <a:cs typeface="Century Gothic"/>
              <a:sym typeface="Century Gothic"/>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82" name="Google Shape;182;p11:notes"/>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2: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9" name="Google Shape;189;p12: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171450" lvl="0" marL="171450" rtl="0" algn="l">
              <a:spcBef>
                <a:spcPts val="0"/>
              </a:spcBef>
              <a:spcAft>
                <a:spcPts val="0"/>
              </a:spcAft>
              <a:buClr>
                <a:schemeClr val="dk1"/>
              </a:buClr>
              <a:buSzPts val="1200"/>
              <a:buFont typeface="Arial"/>
              <a:buChar char="•"/>
            </a:pPr>
            <a:r>
              <a:rPr lang="en-US"/>
              <a:t>Benchmark assessments are simply a snapshot of student skills, and they give us an idea of who may benefit from additional academic support in reading and/or math.  We typically screen students 3x per year (September, January, May)</a:t>
            </a:r>
            <a:endParaRPr/>
          </a:p>
        </p:txBody>
      </p:sp>
      <p:sp>
        <p:nvSpPr>
          <p:cNvPr id="190" name="Google Shape;190;p12:notes"/>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3: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7" name="Google Shape;197;p13: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rPr lang="en-US"/>
              <a:t>Parents have been involved more than ever in their children’s education over the past couple of years!  Please continue to:</a:t>
            </a:r>
            <a:endParaRPr/>
          </a:p>
          <a:p>
            <a:pPr indent="-171450" lvl="1" marL="628650" rtl="0" algn="l">
              <a:spcBef>
                <a:spcPts val="0"/>
              </a:spcBef>
              <a:spcAft>
                <a:spcPts val="0"/>
              </a:spcAft>
              <a:buClr>
                <a:schemeClr val="dk1"/>
              </a:buClr>
              <a:buSzPts val="1200"/>
              <a:buFont typeface="Arial"/>
              <a:buChar char="•"/>
            </a:pPr>
            <a:r>
              <a:rPr lang="en-US"/>
              <a:t>Encourage attendance, etc.</a:t>
            </a:r>
            <a:endParaRPr/>
          </a:p>
          <a:p>
            <a:pPr indent="0" lvl="1" marL="457200" rtl="0" algn="l">
              <a:spcBef>
                <a:spcPts val="0"/>
              </a:spcBef>
              <a:spcAft>
                <a:spcPts val="0"/>
              </a:spcAft>
              <a:buClr>
                <a:schemeClr val="dk1"/>
              </a:buClr>
              <a:buSzPts val="1200"/>
              <a:buFont typeface="Arial"/>
              <a:buNone/>
            </a:pPr>
            <a:r>
              <a:t/>
            </a:r>
            <a:endParaRPr/>
          </a:p>
        </p:txBody>
      </p:sp>
      <p:sp>
        <p:nvSpPr>
          <p:cNvPr id="198" name="Google Shape;198;p13:notes"/>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4: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5" name="Google Shape;205;p14: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rPr lang="en-US"/>
              <a:t>Be sure to thank families for their time.</a:t>
            </a:r>
            <a:endParaRPr/>
          </a:p>
          <a:p>
            <a:pPr indent="0" lvl="0" marL="0" rtl="0" algn="l">
              <a:spcBef>
                <a:spcPts val="0"/>
              </a:spcBef>
              <a:spcAft>
                <a:spcPts val="0"/>
              </a:spcAft>
              <a:buNone/>
            </a:pPr>
            <a:r>
              <a:t/>
            </a:r>
            <a:endParaRPr/>
          </a:p>
        </p:txBody>
      </p:sp>
      <p:sp>
        <p:nvSpPr>
          <p:cNvPr id="206" name="Google Shape;206;p14:notes"/>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2: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9" name="Google Shape;109;p2: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171450" lvl="0" marL="171450" rtl="0" algn="l">
              <a:spcBef>
                <a:spcPts val="0"/>
              </a:spcBef>
              <a:spcAft>
                <a:spcPts val="0"/>
              </a:spcAft>
              <a:buClr>
                <a:schemeClr val="dk1"/>
              </a:buClr>
              <a:buSzPts val="1200"/>
              <a:buFont typeface="Arial"/>
              <a:buChar char="•"/>
            </a:pPr>
            <a:r>
              <a:rPr lang="en-US"/>
              <a:t>I will tell you a little more about what that means in the next few slides.</a:t>
            </a:r>
            <a:endParaRPr/>
          </a:p>
        </p:txBody>
      </p:sp>
      <p:sp>
        <p:nvSpPr>
          <p:cNvPr id="110" name="Google Shape;110;p2:notes"/>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p3: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rPr lang="en-US">
                <a:latin typeface="Arial"/>
                <a:ea typeface="Arial"/>
                <a:cs typeface="Arial"/>
                <a:sym typeface="Arial"/>
              </a:rPr>
              <a:t>Title I funds are used by schools and districts for a variety of programs and activities designed to increase children’s academic achievement (especially in reading and math). </a:t>
            </a:r>
            <a:endParaRPr/>
          </a:p>
          <a:p>
            <a:pPr indent="0" lvl="0" marL="0" rtl="0" algn="l">
              <a:spcBef>
                <a:spcPts val="0"/>
              </a:spcBef>
              <a:spcAft>
                <a:spcPts val="0"/>
              </a:spcAft>
              <a:buNone/>
            </a:pPr>
            <a:r>
              <a:t/>
            </a:r>
            <a:endParaRPr>
              <a:latin typeface="Arial"/>
              <a:ea typeface="Arial"/>
              <a:cs typeface="Arial"/>
              <a:sym typeface="Arial"/>
            </a:endParaRPr>
          </a:p>
        </p:txBody>
      </p:sp>
      <p:sp>
        <p:nvSpPr>
          <p:cNvPr id="118" name="Google Shape;118;p3:notes"/>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4: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5" name="Google Shape;125;p4: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Clr>
                <a:schemeClr val="dk1"/>
              </a:buClr>
              <a:buSzPts val="1200"/>
              <a:buFont typeface="Arial"/>
              <a:buNone/>
            </a:pPr>
            <a:r>
              <a:rPr lang="en-US">
                <a:latin typeface="Arial"/>
                <a:ea typeface="Arial"/>
                <a:cs typeface="Arial"/>
                <a:sym typeface="Arial"/>
              </a:rPr>
              <a:t>The Oregon Department of Education (ODE) receives funds from the federal government. Districts receive Title I funds from ODE, and the school district distributes these funds to schools based on the percentage of children eligible for free/reduced lunch (in other words – the percentage of students who are considered disadvantaged because they come from low-income households); so that’s how the amount of Title I money a school gets is determined; however, students do not have to be from low-income families to receive the academic services funded by Title I.  </a:t>
            </a:r>
            <a:endParaRPr/>
          </a:p>
          <a:p>
            <a:pPr indent="0" lvl="0" marL="0" rtl="0" algn="l">
              <a:spcBef>
                <a:spcPts val="360"/>
              </a:spcBef>
              <a:spcAft>
                <a:spcPts val="0"/>
              </a:spcAft>
              <a:buClr>
                <a:schemeClr val="dk1"/>
              </a:buClr>
              <a:buSzPts val="1200"/>
              <a:buFont typeface="Calibri"/>
              <a:buNone/>
            </a:pPr>
            <a:r>
              <a:t/>
            </a:r>
            <a:endParaRPr>
              <a:latin typeface="Arial"/>
              <a:ea typeface="Arial"/>
              <a:cs typeface="Arial"/>
              <a:sym typeface="Arial"/>
            </a:endParaRPr>
          </a:p>
          <a:p>
            <a:pPr indent="0" lvl="0" marL="0" rtl="0" algn="l">
              <a:spcBef>
                <a:spcPts val="360"/>
              </a:spcBef>
              <a:spcAft>
                <a:spcPts val="0"/>
              </a:spcAft>
              <a:buClr>
                <a:schemeClr val="dk1"/>
              </a:buClr>
              <a:buSzPts val="1200"/>
              <a:buFont typeface="Arial"/>
              <a:buNone/>
            </a:pPr>
            <a:r>
              <a:rPr lang="en-US">
                <a:latin typeface="Arial"/>
                <a:ea typeface="Arial"/>
                <a:cs typeface="Arial"/>
                <a:sym typeface="Arial"/>
              </a:rPr>
              <a:t>Our students are in a Title I schoolwide program. This means that our Title I money can be used to upgrade the educational program in ways that may impact every student in the school .  The school sets goals for improvement, measures student progress toward those goals, and develops programs that add to regular classroom instruction.</a:t>
            </a:r>
            <a:endParaRPr/>
          </a:p>
          <a:p>
            <a:pPr indent="0" lvl="0" marL="0" rtl="0" algn="l">
              <a:spcBef>
                <a:spcPts val="0"/>
              </a:spcBef>
              <a:spcAft>
                <a:spcPts val="0"/>
              </a:spcAft>
              <a:buNone/>
            </a:pPr>
            <a:r>
              <a:t/>
            </a:r>
            <a:endParaRPr/>
          </a:p>
        </p:txBody>
      </p:sp>
      <p:sp>
        <p:nvSpPr>
          <p:cNvPr id="126" name="Google Shape;126;p4:notes"/>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5: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3" name="Google Shape;133;p5: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rPr b="0" i="0" lang="en-US">
                <a:solidFill>
                  <a:srgbClr val="030A13"/>
                </a:solidFill>
                <a:latin typeface="Helvetica Neue"/>
                <a:ea typeface="Helvetica Neue"/>
                <a:cs typeface="Helvetica Neue"/>
                <a:sym typeface="Helvetica Neue"/>
              </a:rPr>
              <a:t>As a parent of a child at a Title I school, it is your right to:</a:t>
            </a:r>
            <a:endParaRPr/>
          </a:p>
          <a:p>
            <a:pPr indent="0" lvl="0" marL="0" rtl="0" algn="l">
              <a:spcBef>
                <a:spcPts val="0"/>
              </a:spcBef>
              <a:spcAft>
                <a:spcPts val="0"/>
              </a:spcAft>
              <a:buNone/>
            </a:pPr>
            <a:r>
              <a:t/>
            </a:r>
            <a:endParaRPr b="0" i="0">
              <a:solidFill>
                <a:srgbClr val="030A13"/>
              </a:solidFill>
              <a:latin typeface="Helvetica Neue"/>
              <a:ea typeface="Helvetica Neue"/>
              <a:cs typeface="Helvetica Neue"/>
              <a:sym typeface="Helvetica Neue"/>
            </a:endParaRPr>
          </a:p>
          <a:p>
            <a:pPr indent="0" lvl="0" marL="0" rtl="0" algn="l">
              <a:spcBef>
                <a:spcPts val="0"/>
              </a:spcBef>
              <a:spcAft>
                <a:spcPts val="0"/>
              </a:spcAft>
              <a:buNone/>
            </a:pPr>
            <a:r>
              <a:rPr b="0" i="0" lang="en-US">
                <a:solidFill>
                  <a:srgbClr val="030A13"/>
                </a:solidFill>
                <a:latin typeface="Helvetica Neue"/>
                <a:ea typeface="Helvetica Neue"/>
                <a:cs typeface="Helvetica Neue"/>
                <a:sym typeface="Helvetica Neue"/>
              </a:rPr>
              <a:t>Highly Qualified Teachers: To be deemed highly qualified, teachers must have: 1) a bachelor's degree, 2) full state certification or licensure, and 3) and they are knowledgeable about the subjects they teach.</a:t>
            </a:r>
            <a:endParaRPr/>
          </a:p>
        </p:txBody>
      </p:sp>
      <p:sp>
        <p:nvSpPr>
          <p:cNvPr id="134" name="Google Shape;134;p5:notes"/>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6: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1" name="Google Shape;141;p6: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171450" lvl="0" marL="171450" rtl="0" algn="l">
              <a:spcBef>
                <a:spcPts val="0"/>
              </a:spcBef>
              <a:spcAft>
                <a:spcPts val="0"/>
              </a:spcAft>
              <a:buClr>
                <a:schemeClr val="dk1"/>
              </a:buClr>
              <a:buSzPts val="1200"/>
              <a:buFont typeface="Arial"/>
              <a:buChar char="•"/>
            </a:pPr>
            <a:r>
              <a:rPr lang="en-US"/>
              <a:t>They are used for a variety of things:</a:t>
            </a:r>
            <a:endParaRPr/>
          </a:p>
          <a:p>
            <a:pPr indent="-171450" lvl="1" marL="628650" rtl="0" algn="l">
              <a:spcBef>
                <a:spcPts val="0"/>
              </a:spcBef>
              <a:spcAft>
                <a:spcPts val="0"/>
              </a:spcAft>
              <a:buClr>
                <a:schemeClr val="dk1"/>
              </a:buClr>
              <a:buSzPts val="1200"/>
              <a:buFont typeface="Arial"/>
              <a:buChar char="•"/>
            </a:pPr>
            <a:r>
              <a:rPr lang="en-US"/>
              <a:t>Title I teacher to facilitate small-group interventions and educational assistants to support students and teachers</a:t>
            </a:r>
            <a:endParaRPr/>
          </a:p>
          <a:p>
            <a:pPr indent="-171450" lvl="1" marL="628650" rtl="0" algn="l">
              <a:spcBef>
                <a:spcPts val="0"/>
              </a:spcBef>
              <a:spcAft>
                <a:spcPts val="0"/>
              </a:spcAft>
              <a:buClr>
                <a:schemeClr val="dk1"/>
              </a:buClr>
              <a:buSzPts val="1200"/>
              <a:buFont typeface="Arial"/>
              <a:buChar char="•"/>
            </a:pPr>
            <a:r>
              <a:rPr lang="en-US"/>
              <a:t>Intervention programs/materials (print and digital), devices (Chromebooks), assessments (benchmark screeners), manipulatives/hands-on materials</a:t>
            </a:r>
            <a:endParaRPr/>
          </a:p>
          <a:p>
            <a:pPr indent="-171450" lvl="1" marL="628650" rtl="0" algn="l">
              <a:spcBef>
                <a:spcPts val="0"/>
              </a:spcBef>
              <a:spcAft>
                <a:spcPts val="0"/>
              </a:spcAft>
              <a:buClr>
                <a:schemeClr val="dk1"/>
              </a:buClr>
              <a:buSzPts val="1200"/>
              <a:buFont typeface="Arial"/>
              <a:buChar char="•"/>
            </a:pPr>
            <a:r>
              <a:rPr lang="en-US"/>
              <a:t>Professional development</a:t>
            </a:r>
            <a:endParaRPr/>
          </a:p>
        </p:txBody>
      </p:sp>
      <p:sp>
        <p:nvSpPr>
          <p:cNvPr id="142" name="Google Shape;142;p6:notes"/>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7: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9" name="Google Shape;149;p7: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rPr lang="en-US">
                <a:solidFill>
                  <a:schemeClr val="dk1"/>
                </a:solidFill>
              </a:rPr>
              <a:t>There are some additional guidelines for funding parent and family engagement.  Essentially, how is works is . . .</a:t>
            </a:r>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US">
                <a:solidFill>
                  <a:schemeClr val="dk1"/>
                </a:solidFill>
              </a:rPr>
              <a:t>10% of the 1% may be reserved at the district for system-wide initiatives related to parent and family engagement. </a:t>
            </a:r>
            <a:endParaRPr/>
          </a:p>
        </p:txBody>
      </p:sp>
      <p:sp>
        <p:nvSpPr>
          <p:cNvPr id="150" name="Google Shape;150;p7:notes"/>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8: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7" name="Google Shape;157;p8: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rPr lang="en-US"/>
              <a:t>There are three main documents that are required for schools who receive Title I funds.  The first document is the Continuous Improvement Plan.</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Site Council consists of principals, teachers, classified staff members and PARENTS.  Due to the pandemic, we’ve been unable to conduct Site Council meetings.  But, when we are able to resume those meetings, please consider joining MRE’s Site Council!  We need parents on our team!  If you are interested (or would like more information), contact Katrina Douglas.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The CIP includes information about:</a:t>
            </a:r>
            <a:endParaRPr>
              <a:latin typeface="Century Gothic"/>
              <a:ea typeface="Century Gothic"/>
              <a:cs typeface="Century Gothic"/>
              <a:sym typeface="Century Gothic"/>
            </a:endParaRPr>
          </a:p>
          <a:p>
            <a:pPr indent="-76200" lvl="1" marL="457200" rtl="0" algn="l">
              <a:spcBef>
                <a:spcPts val="0"/>
              </a:spcBef>
              <a:spcAft>
                <a:spcPts val="0"/>
              </a:spcAft>
              <a:buClr>
                <a:schemeClr val="dk1"/>
              </a:buClr>
              <a:buSzPts val="1200"/>
              <a:buFont typeface="Arial"/>
              <a:buChar char="•"/>
            </a:pPr>
            <a:r>
              <a:rPr lang="en-US">
                <a:latin typeface="Century Gothic"/>
                <a:ea typeface="Century Gothic"/>
                <a:cs typeface="Century Gothic"/>
                <a:sym typeface="Century Gothic"/>
              </a:rPr>
              <a:t>Who is on the school planning team and how they will be engaged in the planning process</a:t>
            </a:r>
            <a:endParaRPr/>
          </a:p>
          <a:p>
            <a:pPr indent="-76200" lvl="1" marL="457200" rtl="0" algn="l">
              <a:spcBef>
                <a:spcPts val="0"/>
              </a:spcBef>
              <a:spcAft>
                <a:spcPts val="0"/>
              </a:spcAft>
              <a:buClr>
                <a:schemeClr val="dk1"/>
              </a:buClr>
              <a:buSzPts val="1200"/>
              <a:buFont typeface="Arial"/>
              <a:buChar char="•"/>
            </a:pPr>
            <a:r>
              <a:rPr lang="en-US">
                <a:latin typeface="Century Gothic"/>
                <a:ea typeface="Century Gothic"/>
                <a:cs typeface="Century Gothic"/>
                <a:sym typeface="Century Gothic"/>
              </a:rPr>
              <a:t>The needs of the students at our school (and a summary of academic and non-academic data)</a:t>
            </a:r>
            <a:endParaRPr/>
          </a:p>
          <a:p>
            <a:pPr indent="-76200" lvl="1" marL="457200" rtl="0" algn="l">
              <a:spcBef>
                <a:spcPts val="0"/>
              </a:spcBef>
              <a:spcAft>
                <a:spcPts val="0"/>
              </a:spcAft>
              <a:buClr>
                <a:schemeClr val="dk1"/>
              </a:buClr>
              <a:buSzPts val="1200"/>
              <a:buFont typeface="Arial"/>
              <a:buChar char="•"/>
            </a:pPr>
            <a:r>
              <a:rPr lang="en-US">
                <a:latin typeface="Century Gothic"/>
                <a:ea typeface="Century Gothic"/>
                <a:cs typeface="Century Gothic"/>
                <a:sym typeface="Century Gothic"/>
              </a:rPr>
              <a:t>The prioritized goals, strategies, and action steps to help address the needs of students (academic and non-academic)</a:t>
            </a:r>
            <a:endParaRPr/>
          </a:p>
          <a:p>
            <a:pPr indent="-76200" lvl="1" marL="457200" rtl="0" algn="l">
              <a:spcBef>
                <a:spcPts val="0"/>
              </a:spcBef>
              <a:spcAft>
                <a:spcPts val="0"/>
              </a:spcAft>
              <a:buClr>
                <a:schemeClr val="dk1"/>
              </a:buClr>
              <a:buSzPts val="1200"/>
              <a:buFont typeface="Arial"/>
              <a:buChar char="•"/>
            </a:pPr>
            <a:r>
              <a:rPr lang="en-US">
                <a:latin typeface="Century Gothic"/>
                <a:ea typeface="Century Gothic"/>
                <a:cs typeface="Century Gothic"/>
                <a:sym typeface="Century Gothic"/>
              </a:rPr>
              <a:t>What training/professional development is needed for school staff</a:t>
            </a:r>
            <a:endParaRPr/>
          </a:p>
          <a:p>
            <a:pPr indent="-76200" lvl="1" marL="457200" rtl="0" algn="l">
              <a:spcBef>
                <a:spcPts val="0"/>
              </a:spcBef>
              <a:spcAft>
                <a:spcPts val="0"/>
              </a:spcAft>
              <a:buClr>
                <a:schemeClr val="dk1"/>
              </a:buClr>
              <a:buSzPts val="1200"/>
              <a:buFont typeface="Arial"/>
              <a:buChar char="•"/>
            </a:pPr>
            <a:r>
              <a:rPr lang="en-US">
                <a:latin typeface="Century Gothic"/>
                <a:ea typeface="Century Gothic"/>
                <a:cs typeface="Century Gothic"/>
                <a:sym typeface="Century Gothic"/>
              </a:rPr>
              <a:t>Our budgets and the coordination of resources</a:t>
            </a:r>
            <a:endParaRPr/>
          </a:p>
          <a:p>
            <a:pPr indent="0" lvl="0" marL="0" rtl="0" algn="l">
              <a:spcBef>
                <a:spcPts val="0"/>
              </a:spcBef>
              <a:spcAft>
                <a:spcPts val="0"/>
              </a:spcAft>
              <a:buNone/>
            </a:pPr>
            <a:r>
              <a:t/>
            </a:r>
            <a:endParaRPr/>
          </a:p>
        </p:txBody>
      </p:sp>
      <p:sp>
        <p:nvSpPr>
          <p:cNvPr id="158" name="Google Shape;158;p8:notes"/>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9: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5" name="Google Shape;165;p9: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rPr lang="en-US"/>
              <a:t>The second document required for Title I schools is the Parent and Family Engagement Policy.</a:t>
            </a:r>
            <a:endParaRPr/>
          </a:p>
        </p:txBody>
      </p:sp>
      <p:sp>
        <p:nvSpPr>
          <p:cNvPr id="166" name="Google Shape;166;p9:notes"/>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8" name="Shape 18"/>
        <p:cNvGrpSpPr/>
        <p:nvPr/>
      </p:nvGrpSpPr>
      <p:grpSpPr>
        <a:xfrm>
          <a:off x="0" y="0"/>
          <a:ext cx="0" cy="0"/>
          <a:chOff x="0" y="0"/>
          <a:chExt cx="0" cy="0"/>
        </a:xfrm>
      </p:grpSpPr>
      <p:sp>
        <p:nvSpPr>
          <p:cNvPr id="19" name="Google Shape;19;p16"/>
          <p:cNvSpPr/>
          <p:nvPr/>
        </p:nvSpPr>
        <p:spPr>
          <a:xfrm>
            <a:off x="1" y="6400800"/>
            <a:ext cx="12192000"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16"/>
          <p:cNvSpPr/>
          <p:nvPr/>
        </p:nvSpPr>
        <p:spPr>
          <a:xfrm>
            <a:off x="1" y="6334316"/>
            <a:ext cx="12192000" cy="6648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16"/>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5400"/>
              <a:buFont typeface="Georgia"/>
              <a:buNone/>
              <a:defRPr sz="5400">
                <a:solidFill>
                  <a:srgbClr val="262626"/>
                </a:solidFill>
                <a:latin typeface="Georgia"/>
                <a:ea typeface="Georgia"/>
                <a:cs typeface="Georgia"/>
                <a:sym typeface="Georg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16"/>
          <p:cNvSpPr txBox="1"/>
          <p:nvPr>
            <p:ph idx="1" type="subTitle"/>
          </p:nvPr>
        </p:nvSpPr>
        <p:spPr>
          <a:xfrm>
            <a:off x="1100051" y="4455621"/>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23" name="Google Shape;23;p16"/>
          <p:cNvSpPr txBox="1"/>
          <p:nvPr>
            <p:ph idx="11" type="ftr"/>
          </p:nvPr>
        </p:nvSpPr>
        <p:spPr>
          <a:xfrm>
            <a:off x="1896243" y="6401023"/>
            <a:ext cx="846047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b="1" i="1" sz="1100">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cxnSp>
        <p:nvCxnSpPr>
          <p:cNvPr id="24" name="Google Shape;24;p16"/>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6" name="Shape 86"/>
        <p:cNvGrpSpPr/>
        <p:nvPr/>
      </p:nvGrpSpPr>
      <p:grpSpPr>
        <a:xfrm>
          <a:off x="0" y="0"/>
          <a:ext cx="0" cy="0"/>
          <a:chOff x="0" y="0"/>
          <a:chExt cx="0" cy="0"/>
        </a:xfrm>
      </p:grpSpPr>
      <p:sp>
        <p:nvSpPr>
          <p:cNvPr id="87" name="Google Shape;87;p2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25"/>
          <p:cNvSpPr txBox="1"/>
          <p:nvPr>
            <p:ph idx="1" type="body"/>
          </p:nvPr>
        </p:nvSpPr>
        <p:spPr>
          <a:xfrm rot="5400000">
            <a:off x="4114800" y="-1171786"/>
            <a:ext cx="402336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Clr>
                <a:srgbClr val="3F3F3F"/>
              </a:buClr>
              <a:buSzPts val="1800"/>
              <a:buChar char=" "/>
              <a:defRPr/>
            </a:lvl1pPr>
            <a:lvl2pPr indent="-342900" lvl="1" marL="914400" algn="l">
              <a:lnSpc>
                <a:spcPct val="90000"/>
              </a:lnSpc>
              <a:spcBef>
                <a:spcPts val="200"/>
              </a:spcBef>
              <a:spcAft>
                <a:spcPts val="0"/>
              </a:spcAft>
              <a:buClr>
                <a:srgbClr val="3F3F3F"/>
              </a:buClr>
              <a:buSzPts val="1800"/>
              <a:buChar char="◦"/>
              <a:defRPr/>
            </a:lvl2pPr>
            <a:lvl3pPr indent="-342900" lvl="2" marL="1371600" algn="l">
              <a:lnSpc>
                <a:spcPct val="90000"/>
              </a:lnSpc>
              <a:spcBef>
                <a:spcPts val="400"/>
              </a:spcBef>
              <a:spcAft>
                <a:spcPts val="0"/>
              </a:spcAft>
              <a:buClr>
                <a:srgbClr val="3F3F3F"/>
              </a:buClr>
              <a:buSzPts val="1800"/>
              <a:buChar char="◦"/>
              <a:defRPr/>
            </a:lvl3pPr>
            <a:lvl4pPr indent="-342900" lvl="3" marL="1828800" algn="l">
              <a:lnSpc>
                <a:spcPct val="90000"/>
              </a:lnSpc>
              <a:spcBef>
                <a:spcPts val="400"/>
              </a:spcBef>
              <a:spcAft>
                <a:spcPts val="0"/>
              </a:spcAft>
              <a:buClr>
                <a:srgbClr val="3F3F3F"/>
              </a:buClr>
              <a:buSzPts val="1800"/>
              <a:buChar char="◦"/>
              <a:defRPr/>
            </a:lvl4pPr>
            <a:lvl5pPr indent="-342900" lvl="4" marL="2286000" algn="l">
              <a:lnSpc>
                <a:spcPct val="9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89" name="Google Shape;89;p2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92" name="Shape 92"/>
        <p:cNvGrpSpPr/>
        <p:nvPr/>
      </p:nvGrpSpPr>
      <p:grpSpPr>
        <a:xfrm>
          <a:off x="0" y="0"/>
          <a:ext cx="0" cy="0"/>
          <a:chOff x="0" y="0"/>
          <a:chExt cx="0" cy="0"/>
        </a:xfrm>
      </p:grpSpPr>
      <p:sp>
        <p:nvSpPr>
          <p:cNvPr id="93" name="Google Shape;93;p26"/>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26"/>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26"/>
          <p:cNvSpPr txBox="1"/>
          <p:nvPr>
            <p:ph type="title"/>
          </p:nvPr>
        </p:nvSpPr>
        <p:spPr>
          <a:xfrm rot="5400000">
            <a:off x="7159401" y="1977801"/>
            <a:ext cx="5759898"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6" name="Google Shape;96;p26"/>
          <p:cNvSpPr txBox="1"/>
          <p:nvPr>
            <p:ph idx="1" type="body"/>
          </p:nvPr>
        </p:nvSpPr>
        <p:spPr>
          <a:xfrm rot="5400000">
            <a:off x="1825401" y="-574899"/>
            <a:ext cx="5759898"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Clr>
                <a:srgbClr val="3F3F3F"/>
              </a:buClr>
              <a:buSzPts val="1800"/>
              <a:buChar char=" "/>
              <a:defRPr/>
            </a:lvl1pPr>
            <a:lvl2pPr indent="-342900" lvl="1" marL="914400" algn="l">
              <a:lnSpc>
                <a:spcPct val="90000"/>
              </a:lnSpc>
              <a:spcBef>
                <a:spcPts val="200"/>
              </a:spcBef>
              <a:spcAft>
                <a:spcPts val="0"/>
              </a:spcAft>
              <a:buClr>
                <a:srgbClr val="3F3F3F"/>
              </a:buClr>
              <a:buSzPts val="1800"/>
              <a:buChar char="◦"/>
              <a:defRPr/>
            </a:lvl2pPr>
            <a:lvl3pPr indent="-342900" lvl="2" marL="1371600" algn="l">
              <a:lnSpc>
                <a:spcPct val="90000"/>
              </a:lnSpc>
              <a:spcBef>
                <a:spcPts val="400"/>
              </a:spcBef>
              <a:spcAft>
                <a:spcPts val="0"/>
              </a:spcAft>
              <a:buClr>
                <a:srgbClr val="3F3F3F"/>
              </a:buClr>
              <a:buSzPts val="1800"/>
              <a:buChar char="◦"/>
              <a:defRPr/>
            </a:lvl3pPr>
            <a:lvl4pPr indent="-342900" lvl="3" marL="1828800" algn="l">
              <a:lnSpc>
                <a:spcPct val="90000"/>
              </a:lnSpc>
              <a:spcBef>
                <a:spcPts val="400"/>
              </a:spcBef>
              <a:spcAft>
                <a:spcPts val="0"/>
              </a:spcAft>
              <a:buClr>
                <a:srgbClr val="3F3F3F"/>
              </a:buClr>
              <a:buSzPts val="1800"/>
              <a:buChar char="◦"/>
              <a:defRPr/>
            </a:lvl4pPr>
            <a:lvl5pPr indent="-342900" lvl="4" marL="2286000" algn="l">
              <a:lnSpc>
                <a:spcPct val="9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7" name="Google Shape;97;p2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2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1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4400"/>
              <a:buFont typeface="Arial"/>
              <a:buNone/>
              <a:defRPr sz="44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17"/>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68300" lvl="0" marL="457200" algn="l">
              <a:lnSpc>
                <a:spcPct val="90000"/>
              </a:lnSpc>
              <a:spcBef>
                <a:spcPts val="1200"/>
              </a:spcBef>
              <a:spcAft>
                <a:spcPts val="0"/>
              </a:spcAft>
              <a:buClr>
                <a:srgbClr val="3F3F3F"/>
              </a:buClr>
              <a:buSzPts val="2200"/>
              <a:buFont typeface="Noto Sans Symbols"/>
              <a:buChar char="▪"/>
              <a:defRPr sz="2200">
                <a:latin typeface="Arial"/>
                <a:ea typeface="Arial"/>
                <a:cs typeface="Arial"/>
                <a:sym typeface="Arial"/>
              </a:defRPr>
            </a:lvl1pPr>
            <a:lvl2pPr indent="-355600" lvl="1" marL="914400" algn="l">
              <a:lnSpc>
                <a:spcPct val="90000"/>
              </a:lnSpc>
              <a:spcBef>
                <a:spcPts val="200"/>
              </a:spcBef>
              <a:spcAft>
                <a:spcPts val="0"/>
              </a:spcAft>
              <a:buClr>
                <a:srgbClr val="3F3F3F"/>
              </a:buClr>
              <a:buSzPts val="2000"/>
              <a:buFont typeface="Noto Sans Symbols"/>
              <a:buChar char="▪"/>
              <a:defRPr sz="2000">
                <a:latin typeface="Arial"/>
                <a:ea typeface="Arial"/>
                <a:cs typeface="Arial"/>
                <a:sym typeface="Arial"/>
              </a:defRPr>
            </a:lvl2pPr>
            <a:lvl3pPr indent="-355600" lvl="2" marL="1371600" algn="l">
              <a:lnSpc>
                <a:spcPct val="90000"/>
              </a:lnSpc>
              <a:spcBef>
                <a:spcPts val="400"/>
              </a:spcBef>
              <a:spcAft>
                <a:spcPts val="0"/>
              </a:spcAft>
              <a:buClr>
                <a:srgbClr val="3F3F3F"/>
              </a:buClr>
              <a:buSzPts val="2000"/>
              <a:buFont typeface="Noto Sans Symbols"/>
              <a:buChar char="▪"/>
              <a:defRPr sz="2000">
                <a:latin typeface="Arial"/>
                <a:ea typeface="Arial"/>
                <a:cs typeface="Arial"/>
                <a:sym typeface="Arial"/>
              </a:defRPr>
            </a:lvl3pPr>
            <a:lvl4pPr indent="-355600" lvl="3" marL="1828800" algn="l">
              <a:lnSpc>
                <a:spcPct val="90000"/>
              </a:lnSpc>
              <a:spcBef>
                <a:spcPts val="400"/>
              </a:spcBef>
              <a:spcAft>
                <a:spcPts val="0"/>
              </a:spcAft>
              <a:buClr>
                <a:srgbClr val="3F3F3F"/>
              </a:buClr>
              <a:buSzPts val="2000"/>
              <a:buFont typeface="Noto Sans Symbols"/>
              <a:buChar char="▪"/>
              <a:defRPr sz="2000">
                <a:latin typeface="Arial"/>
                <a:ea typeface="Arial"/>
                <a:cs typeface="Arial"/>
                <a:sym typeface="Arial"/>
              </a:defRPr>
            </a:lvl4pPr>
            <a:lvl5pPr indent="-355600" lvl="4" marL="2286000" algn="l">
              <a:lnSpc>
                <a:spcPct val="90000"/>
              </a:lnSpc>
              <a:spcBef>
                <a:spcPts val="400"/>
              </a:spcBef>
              <a:spcAft>
                <a:spcPts val="0"/>
              </a:spcAft>
              <a:buClr>
                <a:srgbClr val="3F3F3F"/>
              </a:buClr>
              <a:buSzPts val="2000"/>
              <a:buFont typeface="Noto Sans Symbols"/>
              <a:buChar char="▪"/>
              <a:defRPr sz="2000">
                <a:latin typeface="Arial"/>
                <a:ea typeface="Arial"/>
                <a:cs typeface="Arial"/>
                <a:sym typeface="Arial"/>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8" name="Google Shape;28;p1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30" name="Google Shape;30;p17"/>
          <p:cNvSpPr txBox="1"/>
          <p:nvPr/>
        </p:nvSpPr>
        <p:spPr>
          <a:xfrm>
            <a:off x="1896243" y="6401023"/>
            <a:ext cx="8460474"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1" sz="1100" u="none" cap="none" strike="noStrike">
              <a:solidFill>
                <a:srgbClr val="FFFFFF"/>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31" name="Shape 31"/>
        <p:cNvGrpSpPr/>
        <p:nvPr/>
      </p:nvGrpSpPr>
      <p:grpSpPr>
        <a:xfrm>
          <a:off x="0" y="0"/>
          <a:ext cx="0" cy="0"/>
          <a:chOff x="0" y="0"/>
          <a:chExt cx="0" cy="0"/>
        </a:xfrm>
      </p:grpSpPr>
      <p:sp>
        <p:nvSpPr>
          <p:cNvPr id="32" name="Google Shape;32;p18"/>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18"/>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1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b="1" i="1" sz="1100">
                <a:solidFill>
                  <a:srgbClr val="FFFFFF"/>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lt1"/>
        </a:solidFill>
      </p:bgPr>
    </p:bg>
    <p:spTree>
      <p:nvGrpSpPr>
        <p:cNvPr id="37" name="Shape 37"/>
        <p:cNvGrpSpPr/>
        <p:nvPr/>
      </p:nvGrpSpPr>
      <p:grpSpPr>
        <a:xfrm>
          <a:off x="0" y="0"/>
          <a:ext cx="0" cy="0"/>
          <a:chOff x="0" y="0"/>
          <a:chExt cx="0" cy="0"/>
        </a:xfrm>
      </p:grpSpPr>
      <p:sp>
        <p:nvSpPr>
          <p:cNvPr id="38" name="Google Shape;38;p19"/>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19"/>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19"/>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5400"/>
              <a:buFont typeface="Georgia"/>
              <a:buNone/>
              <a:defRPr b="0" sz="5400">
                <a:solidFill>
                  <a:srgbClr val="262626"/>
                </a:solidFill>
                <a:latin typeface="Georgia"/>
                <a:ea typeface="Georgia"/>
                <a:cs typeface="Georgia"/>
                <a:sym typeface="Georg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19"/>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indent="-228600" lvl="1" marL="914400" algn="l">
              <a:lnSpc>
                <a:spcPct val="90000"/>
              </a:lnSpc>
              <a:spcBef>
                <a:spcPts val="200"/>
              </a:spcBef>
              <a:spcAft>
                <a:spcPts val="0"/>
              </a:spcAft>
              <a:buClr>
                <a:srgbClr val="888888"/>
              </a:buClr>
              <a:buSzPts val="1800"/>
              <a:buNone/>
              <a:defRPr sz="1800">
                <a:solidFill>
                  <a:srgbClr val="888888"/>
                </a:solidFill>
              </a:defRPr>
            </a:lvl2pPr>
            <a:lvl3pPr indent="-228600" lvl="2" marL="1371600" algn="l">
              <a:lnSpc>
                <a:spcPct val="90000"/>
              </a:lnSpc>
              <a:spcBef>
                <a:spcPts val="400"/>
              </a:spcBef>
              <a:spcAft>
                <a:spcPts val="0"/>
              </a:spcAft>
              <a:buClr>
                <a:srgbClr val="888888"/>
              </a:buClr>
              <a:buSzPts val="1600"/>
              <a:buNone/>
              <a:defRPr sz="1600">
                <a:solidFill>
                  <a:srgbClr val="888888"/>
                </a:solidFill>
              </a:defRPr>
            </a:lvl3pPr>
            <a:lvl4pPr indent="-228600" lvl="3" marL="1828800" algn="l">
              <a:lnSpc>
                <a:spcPct val="90000"/>
              </a:lnSpc>
              <a:spcBef>
                <a:spcPts val="400"/>
              </a:spcBef>
              <a:spcAft>
                <a:spcPts val="0"/>
              </a:spcAft>
              <a:buClr>
                <a:srgbClr val="888888"/>
              </a:buClr>
              <a:buSzPts val="1400"/>
              <a:buNone/>
              <a:defRPr sz="1400">
                <a:solidFill>
                  <a:srgbClr val="888888"/>
                </a:solidFill>
              </a:defRPr>
            </a:lvl4pPr>
            <a:lvl5pPr indent="-228600" lvl="4" marL="2286000" algn="l">
              <a:lnSpc>
                <a:spcPct val="90000"/>
              </a:lnSpc>
              <a:spcBef>
                <a:spcPts val="400"/>
              </a:spcBef>
              <a:spcAft>
                <a:spcPts val="0"/>
              </a:spcAft>
              <a:buClr>
                <a:srgbClr val="888888"/>
              </a:buClr>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42" name="Google Shape;42;p1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45" name="Google Shape;45;p19"/>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
        <p:nvSpPr>
          <p:cNvPr id="46" name="Google Shape;46;p19"/>
          <p:cNvSpPr txBox="1"/>
          <p:nvPr/>
        </p:nvSpPr>
        <p:spPr>
          <a:xfrm>
            <a:off x="1896243" y="6401023"/>
            <a:ext cx="8460474" cy="36512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100"/>
              <a:buFont typeface="Arial"/>
              <a:buNone/>
            </a:pPr>
            <a:r>
              <a:t/>
            </a:r>
            <a:endParaRPr b="1" i="1" sz="1100" u="none" cap="none" strike="noStrike">
              <a:solidFill>
                <a:srgbClr val="FFFFFF"/>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7" name="Shape 47"/>
        <p:cNvGrpSpPr/>
        <p:nvPr/>
      </p:nvGrpSpPr>
      <p:grpSpPr>
        <a:xfrm>
          <a:off x="0" y="0"/>
          <a:ext cx="0" cy="0"/>
          <a:chOff x="0" y="0"/>
          <a:chExt cx="0" cy="0"/>
        </a:xfrm>
      </p:grpSpPr>
      <p:sp>
        <p:nvSpPr>
          <p:cNvPr id="48" name="Google Shape;48;p2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20"/>
          <p:cNvSpPr txBox="1"/>
          <p:nvPr>
            <p:ph idx="1" type="body"/>
          </p:nvPr>
        </p:nvSpPr>
        <p:spPr>
          <a:xfrm>
            <a:off x="1097280" y="1845734"/>
            <a:ext cx="4937760" cy="4023359"/>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Clr>
                <a:srgbClr val="3F3F3F"/>
              </a:buClr>
              <a:buSzPts val="1800"/>
              <a:buChar char=" "/>
              <a:defRPr/>
            </a:lvl1pPr>
            <a:lvl2pPr indent="-342900" lvl="1" marL="914400" algn="l">
              <a:lnSpc>
                <a:spcPct val="90000"/>
              </a:lnSpc>
              <a:spcBef>
                <a:spcPts val="200"/>
              </a:spcBef>
              <a:spcAft>
                <a:spcPts val="0"/>
              </a:spcAft>
              <a:buClr>
                <a:srgbClr val="3F3F3F"/>
              </a:buClr>
              <a:buSzPts val="1800"/>
              <a:buChar char="◦"/>
              <a:defRPr/>
            </a:lvl2pPr>
            <a:lvl3pPr indent="-342900" lvl="2" marL="1371600" algn="l">
              <a:lnSpc>
                <a:spcPct val="90000"/>
              </a:lnSpc>
              <a:spcBef>
                <a:spcPts val="400"/>
              </a:spcBef>
              <a:spcAft>
                <a:spcPts val="0"/>
              </a:spcAft>
              <a:buClr>
                <a:srgbClr val="3F3F3F"/>
              </a:buClr>
              <a:buSzPts val="1800"/>
              <a:buChar char="◦"/>
              <a:defRPr/>
            </a:lvl3pPr>
            <a:lvl4pPr indent="-342900" lvl="3" marL="1828800" algn="l">
              <a:lnSpc>
                <a:spcPct val="90000"/>
              </a:lnSpc>
              <a:spcBef>
                <a:spcPts val="400"/>
              </a:spcBef>
              <a:spcAft>
                <a:spcPts val="0"/>
              </a:spcAft>
              <a:buClr>
                <a:srgbClr val="3F3F3F"/>
              </a:buClr>
              <a:buSzPts val="1800"/>
              <a:buChar char="◦"/>
              <a:defRPr/>
            </a:lvl4pPr>
            <a:lvl5pPr indent="-342900" lvl="4" marL="2286000" algn="l">
              <a:lnSpc>
                <a:spcPct val="9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0" name="Google Shape;50;p20"/>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Clr>
                <a:srgbClr val="3F3F3F"/>
              </a:buClr>
              <a:buSzPts val="1800"/>
              <a:buChar char=" "/>
              <a:defRPr/>
            </a:lvl1pPr>
            <a:lvl2pPr indent="-342900" lvl="1" marL="914400" algn="l">
              <a:lnSpc>
                <a:spcPct val="90000"/>
              </a:lnSpc>
              <a:spcBef>
                <a:spcPts val="200"/>
              </a:spcBef>
              <a:spcAft>
                <a:spcPts val="0"/>
              </a:spcAft>
              <a:buClr>
                <a:srgbClr val="3F3F3F"/>
              </a:buClr>
              <a:buSzPts val="1800"/>
              <a:buChar char="◦"/>
              <a:defRPr/>
            </a:lvl2pPr>
            <a:lvl3pPr indent="-342900" lvl="2" marL="1371600" algn="l">
              <a:lnSpc>
                <a:spcPct val="90000"/>
              </a:lnSpc>
              <a:spcBef>
                <a:spcPts val="400"/>
              </a:spcBef>
              <a:spcAft>
                <a:spcPts val="0"/>
              </a:spcAft>
              <a:buClr>
                <a:srgbClr val="3F3F3F"/>
              </a:buClr>
              <a:buSzPts val="1800"/>
              <a:buChar char="◦"/>
              <a:defRPr/>
            </a:lvl3pPr>
            <a:lvl4pPr indent="-342900" lvl="3" marL="1828800" algn="l">
              <a:lnSpc>
                <a:spcPct val="90000"/>
              </a:lnSpc>
              <a:spcBef>
                <a:spcPts val="400"/>
              </a:spcBef>
              <a:spcAft>
                <a:spcPts val="0"/>
              </a:spcAft>
              <a:buClr>
                <a:srgbClr val="3F3F3F"/>
              </a:buClr>
              <a:buSzPts val="1800"/>
              <a:buChar char="◦"/>
              <a:defRPr/>
            </a:lvl4pPr>
            <a:lvl5pPr indent="-342900" lvl="4" marL="2286000" algn="l">
              <a:lnSpc>
                <a:spcPct val="9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1" name="Google Shape;51;p2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4" name="Shape 54"/>
        <p:cNvGrpSpPr/>
        <p:nvPr/>
      </p:nvGrpSpPr>
      <p:grpSpPr>
        <a:xfrm>
          <a:off x="0" y="0"/>
          <a:ext cx="0" cy="0"/>
          <a:chOff x="0" y="0"/>
          <a:chExt cx="0" cy="0"/>
        </a:xfrm>
      </p:grpSpPr>
      <p:sp>
        <p:nvSpPr>
          <p:cNvPr id="55" name="Google Shape;55;p2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1"/>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Clr>
                <a:schemeClr val="dk2"/>
              </a:buClr>
              <a:buSzPts val="2000"/>
              <a:buNone/>
              <a:defRPr b="0" sz="2000" cap="none">
                <a:solidFill>
                  <a:schemeClr val="dk2"/>
                </a:solidFill>
              </a:defRPr>
            </a:lvl1pPr>
            <a:lvl2pPr indent="-228600" lvl="1" marL="914400" algn="l">
              <a:lnSpc>
                <a:spcPct val="90000"/>
              </a:lnSpc>
              <a:spcBef>
                <a:spcPts val="200"/>
              </a:spcBef>
              <a:spcAft>
                <a:spcPts val="0"/>
              </a:spcAft>
              <a:buClr>
                <a:srgbClr val="3F3F3F"/>
              </a:buClr>
              <a:buSzPts val="2000"/>
              <a:buNone/>
              <a:defRPr b="1" sz="2000"/>
            </a:lvl2pPr>
            <a:lvl3pPr indent="-228600" lvl="2" marL="1371600" algn="l">
              <a:lnSpc>
                <a:spcPct val="90000"/>
              </a:lnSpc>
              <a:spcBef>
                <a:spcPts val="400"/>
              </a:spcBef>
              <a:spcAft>
                <a:spcPts val="0"/>
              </a:spcAft>
              <a:buClr>
                <a:srgbClr val="3F3F3F"/>
              </a:buClr>
              <a:buSzPts val="1800"/>
              <a:buNone/>
              <a:defRPr b="1" sz="1800"/>
            </a:lvl3pPr>
            <a:lvl4pPr indent="-228600" lvl="3" marL="1828800" algn="l">
              <a:lnSpc>
                <a:spcPct val="90000"/>
              </a:lnSpc>
              <a:spcBef>
                <a:spcPts val="400"/>
              </a:spcBef>
              <a:spcAft>
                <a:spcPts val="0"/>
              </a:spcAft>
              <a:buClr>
                <a:srgbClr val="3F3F3F"/>
              </a:buClr>
              <a:buSzPts val="1600"/>
              <a:buNone/>
              <a:defRPr b="1" sz="1600"/>
            </a:lvl4pPr>
            <a:lvl5pPr indent="-228600" lvl="4" marL="2286000" algn="l">
              <a:lnSpc>
                <a:spcPct val="90000"/>
              </a:lnSpc>
              <a:spcBef>
                <a:spcPts val="400"/>
              </a:spcBef>
              <a:spcAft>
                <a:spcPts val="0"/>
              </a:spcAft>
              <a:buClr>
                <a:srgbClr val="3F3F3F"/>
              </a:buClr>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7" name="Google Shape;57;p21"/>
          <p:cNvSpPr txBox="1"/>
          <p:nvPr>
            <p:ph idx="2" type="body"/>
          </p:nvPr>
        </p:nvSpPr>
        <p:spPr>
          <a:xfrm>
            <a:off x="1097280" y="2582335"/>
            <a:ext cx="4937760" cy="32867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Clr>
                <a:srgbClr val="3F3F3F"/>
              </a:buClr>
              <a:buSzPts val="1800"/>
              <a:buChar char=" "/>
              <a:defRPr/>
            </a:lvl1pPr>
            <a:lvl2pPr indent="-342900" lvl="1" marL="914400" algn="l">
              <a:lnSpc>
                <a:spcPct val="90000"/>
              </a:lnSpc>
              <a:spcBef>
                <a:spcPts val="200"/>
              </a:spcBef>
              <a:spcAft>
                <a:spcPts val="0"/>
              </a:spcAft>
              <a:buClr>
                <a:srgbClr val="3F3F3F"/>
              </a:buClr>
              <a:buSzPts val="1800"/>
              <a:buChar char="◦"/>
              <a:defRPr/>
            </a:lvl2pPr>
            <a:lvl3pPr indent="-342900" lvl="2" marL="1371600" algn="l">
              <a:lnSpc>
                <a:spcPct val="90000"/>
              </a:lnSpc>
              <a:spcBef>
                <a:spcPts val="400"/>
              </a:spcBef>
              <a:spcAft>
                <a:spcPts val="0"/>
              </a:spcAft>
              <a:buClr>
                <a:srgbClr val="3F3F3F"/>
              </a:buClr>
              <a:buSzPts val="1800"/>
              <a:buChar char="◦"/>
              <a:defRPr/>
            </a:lvl3pPr>
            <a:lvl4pPr indent="-342900" lvl="3" marL="1828800" algn="l">
              <a:lnSpc>
                <a:spcPct val="90000"/>
              </a:lnSpc>
              <a:spcBef>
                <a:spcPts val="400"/>
              </a:spcBef>
              <a:spcAft>
                <a:spcPts val="0"/>
              </a:spcAft>
              <a:buClr>
                <a:srgbClr val="3F3F3F"/>
              </a:buClr>
              <a:buSzPts val="1800"/>
              <a:buChar char="◦"/>
              <a:defRPr/>
            </a:lvl4pPr>
            <a:lvl5pPr indent="-342900" lvl="4" marL="2286000" algn="l">
              <a:lnSpc>
                <a:spcPct val="9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8" name="Google Shape;58;p21"/>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Clr>
                <a:schemeClr val="dk2"/>
              </a:buClr>
              <a:buSzPts val="2000"/>
              <a:buNone/>
              <a:defRPr b="0" sz="2000" cap="none">
                <a:solidFill>
                  <a:schemeClr val="dk2"/>
                </a:solidFill>
              </a:defRPr>
            </a:lvl1pPr>
            <a:lvl2pPr indent="-228600" lvl="1" marL="914400" algn="l">
              <a:lnSpc>
                <a:spcPct val="90000"/>
              </a:lnSpc>
              <a:spcBef>
                <a:spcPts val="200"/>
              </a:spcBef>
              <a:spcAft>
                <a:spcPts val="0"/>
              </a:spcAft>
              <a:buClr>
                <a:srgbClr val="3F3F3F"/>
              </a:buClr>
              <a:buSzPts val="2000"/>
              <a:buNone/>
              <a:defRPr b="1" sz="2000"/>
            </a:lvl2pPr>
            <a:lvl3pPr indent="-228600" lvl="2" marL="1371600" algn="l">
              <a:lnSpc>
                <a:spcPct val="90000"/>
              </a:lnSpc>
              <a:spcBef>
                <a:spcPts val="400"/>
              </a:spcBef>
              <a:spcAft>
                <a:spcPts val="0"/>
              </a:spcAft>
              <a:buClr>
                <a:srgbClr val="3F3F3F"/>
              </a:buClr>
              <a:buSzPts val="1800"/>
              <a:buNone/>
              <a:defRPr b="1" sz="1800"/>
            </a:lvl3pPr>
            <a:lvl4pPr indent="-228600" lvl="3" marL="1828800" algn="l">
              <a:lnSpc>
                <a:spcPct val="90000"/>
              </a:lnSpc>
              <a:spcBef>
                <a:spcPts val="400"/>
              </a:spcBef>
              <a:spcAft>
                <a:spcPts val="0"/>
              </a:spcAft>
              <a:buClr>
                <a:srgbClr val="3F3F3F"/>
              </a:buClr>
              <a:buSzPts val="1600"/>
              <a:buNone/>
              <a:defRPr b="1" sz="1600"/>
            </a:lvl4pPr>
            <a:lvl5pPr indent="-228600" lvl="4" marL="2286000" algn="l">
              <a:lnSpc>
                <a:spcPct val="90000"/>
              </a:lnSpc>
              <a:spcBef>
                <a:spcPts val="400"/>
              </a:spcBef>
              <a:spcAft>
                <a:spcPts val="0"/>
              </a:spcAft>
              <a:buClr>
                <a:srgbClr val="3F3F3F"/>
              </a:buClr>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9" name="Google Shape;59;p21"/>
          <p:cNvSpPr txBox="1"/>
          <p:nvPr>
            <p:ph idx="4" type="body"/>
          </p:nvPr>
        </p:nvSpPr>
        <p:spPr>
          <a:xfrm>
            <a:off x="6217920" y="2582334"/>
            <a:ext cx="4937760" cy="32867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Clr>
                <a:srgbClr val="3F3F3F"/>
              </a:buClr>
              <a:buSzPts val="1800"/>
              <a:buChar char=" "/>
              <a:defRPr/>
            </a:lvl1pPr>
            <a:lvl2pPr indent="-342900" lvl="1" marL="914400" algn="l">
              <a:lnSpc>
                <a:spcPct val="90000"/>
              </a:lnSpc>
              <a:spcBef>
                <a:spcPts val="200"/>
              </a:spcBef>
              <a:spcAft>
                <a:spcPts val="0"/>
              </a:spcAft>
              <a:buClr>
                <a:srgbClr val="3F3F3F"/>
              </a:buClr>
              <a:buSzPts val="1800"/>
              <a:buChar char="◦"/>
              <a:defRPr/>
            </a:lvl2pPr>
            <a:lvl3pPr indent="-342900" lvl="2" marL="1371600" algn="l">
              <a:lnSpc>
                <a:spcPct val="90000"/>
              </a:lnSpc>
              <a:spcBef>
                <a:spcPts val="400"/>
              </a:spcBef>
              <a:spcAft>
                <a:spcPts val="0"/>
              </a:spcAft>
              <a:buClr>
                <a:srgbClr val="3F3F3F"/>
              </a:buClr>
              <a:buSzPts val="1800"/>
              <a:buChar char="◦"/>
              <a:defRPr/>
            </a:lvl3pPr>
            <a:lvl4pPr indent="-342900" lvl="3" marL="1828800" algn="l">
              <a:lnSpc>
                <a:spcPct val="90000"/>
              </a:lnSpc>
              <a:spcBef>
                <a:spcPts val="400"/>
              </a:spcBef>
              <a:spcAft>
                <a:spcPts val="0"/>
              </a:spcAft>
              <a:buClr>
                <a:srgbClr val="3F3F3F"/>
              </a:buClr>
              <a:buSzPts val="1800"/>
              <a:buChar char="◦"/>
              <a:defRPr/>
            </a:lvl4pPr>
            <a:lvl5pPr indent="-342900" lvl="4" marL="2286000" algn="l">
              <a:lnSpc>
                <a:spcPct val="9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60" name="Google Shape;60;p2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2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3" name="Shape 63"/>
        <p:cNvGrpSpPr/>
        <p:nvPr/>
      </p:nvGrpSpPr>
      <p:grpSpPr>
        <a:xfrm>
          <a:off x="0" y="0"/>
          <a:ext cx="0" cy="0"/>
          <a:chOff x="0" y="0"/>
          <a:chExt cx="0" cy="0"/>
        </a:xfrm>
      </p:grpSpPr>
      <p:sp>
        <p:nvSpPr>
          <p:cNvPr id="64" name="Google Shape;64;p2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2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68" name="Shape 68"/>
        <p:cNvGrpSpPr/>
        <p:nvPr/>
      </p:nvGrpSpPr>
      <p:grpSpPr>
        <a:xfrm>
          <a:off x="0" y="0"/>
          <a:ext cx="0" cy="0"/>
          <a:chOff x="0" y="0"/>
          <a:chExt cx="0" cy="0"/>
        </a:xfrm>
      </p:grpSpPr>
      <p:sp>
        <p:nvSpPr>
          <p:cNvPr id="69" name="Google Shape;69;p23"/>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23"/>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23"/>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Georgia"/>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23"/>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Clr>
                <a:srgbClr val="3F3F3F"/>
              </a:buClr>
              <a:buSzPts val="1800"/>
              <a:buChar char=" "/>
              <a:defRPr/>
            </a:lvl1pPr>
            <a:lvl2pPr indent="-342900" lvl="1" marL="914400" algn="l">
              <a:lnSpc>
                <a:spcPct val="90000"/>
              </a:lnSpc>
              <a:spcBef>
                <a:spcPts val="200"/>
              </a:spcBef>
              <a:spcAft>
                <a:spcPts val="0"/>
              </a:spcAft>
              <a:buClr>
                <a:srgbClr val="3F3F3F"/>
              </a:buClr>
              <a:buSzPts val="1800"/>
              <a:buChar char="◦"/>
              <a:defRPr/>
            </a:lvl2pPr>
            <a:lvl3pPr indent="-342900" lvl="2" marL="1371600" algn="l">
              <a:lnSpc>
                <a:spcPct val="90000"/>
              </a:lnSpc>
              <a:spcBef>
                <a:spcPts val="400"/>
              </a:spcBef>
              <a:spcAft>
                <a:spcPts val="0"/>
              </a:spcAft>
              <a:buClr>
                <a:srgbClr val="3F3F3F"/>
              </a:buClr>
              <a:buSzPts val="1800"/>
              <a:buChar char="◦"/>
              <a:defRPr/>
            </a:lvl3pPr>
            <a:lvl4pPr indent="-342900" lvl="3" marL="1828800" algn="l">
              <a:lnSpc>
                <a:spcPct val="90000"/>
              </a:lnSpc>
              <a:spcBef>
                <a:spcPts val="400"/>
              </a:spcBef>
              <a:spcAft>
                <a:spcPts val="0"/>
              </a:spcAft>
              <a:buClr>
                <a:srgbClr val="3F3F3F"/>
              </a:buClr>
              <a:buSzPts val="1800"/>
              <a:buChar char="◦"/>
              <a:defRPr/>
            </a:lvl4pPr>
            <a:lvl5pPr indent="-342900" lvl="4" marL="2286000" algn="l">
              <a:lnSpc>
                <a:spcPct val="9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3" name="Google Shape;73;p23"/>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Clr>
                <a:srgbClr val="FFFFFF"/>
              </a:buClr>
              <a:buSzPts val="1500"/>
              <a:buNone/>
              <a:defRPr sz="1500">
                <a:solidFill>
                  <a:srgbClr val="FFFFFF"/>
                </a:solidFill>
              </a:defRPr>
            </a:lvl1pPr>
            <a:lvl2pPr indent="-228600" lvl="1" marL="914400" algn="l">
              <a:lnSpc>
                <a:spcPct val="90000"/>
              </a:lnSpc>
              <a:spcBef>
                <a:spcPts val="200"/>
              </a:spcBef>
              <a:spcAft>
                <a:spcPts val="0"/>
              </a:spcAft>
              <a:buClr>
                <a:srgbClr val="3F3F3F"/>
              </a:buClr>
              <a:buSzPts val="1200"/>
              <a:buNone/>
              <a:defRPr sz="1200"/>
            </a:lvl2pPr>
            <a:lvl3pPr indent="-228600" lvl="2" marL="1371600" algn="l">
              <a:lnSpc>
                <a:spcPct val="90000"/>
              </a:lnSpc>
              <a:spcBef>
                <a:spcPts val="400"/>
              </a:spcBef>
              <a:spcAft>
                <a:spcPts val="0"/>
              </a:spcAft>
              <a:buClr>
                <a:srgbClr val="3F3F3F"/>
              </a:buClr>
              <a:buSzPts val="1000"/>
              <a:buNone/>
              <a:defRPr sz="1000"/>
            </a:lvl3pPr>
            <a:lvl4pPr indent="-228600" lvl="3" marL="1828800" algn="l">
              <a:lnSpc>
                <a:spcPct val="90000"/>
              </a:lnSpc>
              <a:spcBef>
                <a:spcPts val="400"/>
              </a:spcBef>
              <a:spcAft>
                <a:spcPts val="0"/>
              </a:spcAft>
              <a:buClr>
                <a:srgbClr val="3F3F3F"/>
              </a:buClr>
              <a:buSzPts val="900"/>
              <a:buNone/>
              <a:defRPr sz="900"/>
            </a:lvl4pPr>
            <a:lvl5pPr indent="-228600" lvl="4" marL="2286000" algn="l">
              <a:lnSpc>
                <a:spcPct val="90000"/>
              </a:lnSpc>
              <a:spcBef>
                <a:spcPts val="400"/>
              </a:spcBef>
              <a:spcAft>
                <a:spcPts val="0"/>
              </a:spcAft>
              <a:buClr>
                <a:srgbClr val="3F3F3F"/>
              </a:buClr>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4" name="Google Shape;74;p23"/>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3"/>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chemeClr val="dk2"/>
                </a:solidFill>
                <a:latin typeface="Calibri"/>
                <a:ea typeface="Calibri"/>
                <a:cs typeface="Calibri"/>
                <a:sym typeface="Calibri"/>
              </a:defRPr>
            </a:lvl1pPr>
            <a:lvl2pPr indent="0" lvl="1" marL="0" algn="r">
              <a:spcBef>
                <a:spcPts val="0"/>
              </a:spcBef>
              <a:buNone/>
              <a:defRPr b="0" i="0" sz="1050" u="none" cap="none" strike="noStrike">
                <a:solidFill>
                  <a:schemeClr val="dk2"/>
                </a:solidFill>
                <a:latin typeface="Calibri"/>
                <a:ea typeface="Calibri"/>
                <a:cs typeface="Calibri"/>
                <a:sym typeface="Calibri"/>
              </a:defRPr>
            </a:lvl2pPr>
            <a:lvl3pPr indent="0" lvl="2" marL="0" algn="r">
              <a:spcBef>
                <a:spcPts val="0"/>
              </a:spcBef>
              <a:buNone/>
              <a:defRPr b="0" i="0" sz="1050" u="none" cap="none" strike="noStrike">
                <a:solidFill>
                  <a:schemeClr val="dk2"/>
                </a:solidFill>
                <a:latin typeface="Calibri"/>
                <a:ea typeface="Calibri"/>
                <a:cs typeface="Calibri"/>
                <a:sym typeface="Calibri"/>
              </a:defRPr>
            </a:lvl3pPr>
            <a:lvl4pPr indent="0" lvl="3" marL="0" algn="r">
              <a:spcBef>
                <a:spcPts val="0"/>
              </a:spcBef>
              <a:buNone/>
              <a:defRPr b="0" i="0" sz="1050" u="none" cap="none" strike="noStrike">
                <a:solidFill>
                  <a:schemeClr val="dk2"/>
                </a:solidFill>
                <a:latin typeface="Calibri"/>
                <a:ea typeface="Calibri"/>
                <a:cs typeface="Calibri"/>
                <a:sym typeface="Calibri"/>
              </a:defRPr>
            </a:lvl4pPr>
            <a:lvl5pPr indent="0" lvl="4" marL="0" algn="r">
              <a:spcBef>
                <a:spcPts val="0"/>
              </a:spcBef>
              <a:buNone/>
              <a:defRPr b="0" i="0" sz="1050" u="none" cap="none" strike="noStrike">
                <a:solidFill>
                  <a:schemeClr val="dk2"/>
                </a:solidFill>
                <a:latin typeface="Calibri"/>
                <a:ea typeface="Calibri"/>
                <a:cs typeface="Calibri"/>
                <a:sym typeface="Calibri"/>
              </a:defRPr>
            </a:lvl5pPr>
            <a:lvl6pPr indent="0" lvl="5" marL="0" algn="r">
              <a:spcBef>
                <a:spcPts val="0"/>
              </a:spcBef>
              <a:buNone/>
              <a:defRPr b="0" i="0" sz="1050" u="none" cap="none" strike="noStrike">
                <a:solidFill>
                  <a:schemeClr val="dk2"/>
                </a:solidFill>
                <a:latin typeface="Calibri"/>
                <a:ea typeface="Calibri"/>
                <a:cs typeface="Calibri"/>
                <a:sym typeface="Calibri"/>
              </a:defRPr>
            </a:lvl6pPr>
            <a:lvl7pPr indent="0" lvl="6" marL="0" algn="r">
              <a:spcBef>
                <a:spcPts val="0"/>
              </a:spcBef>
              <a:buNone/>
              <a:defRPr b="0" i="0" sz="1050" u="none" cap="none" strike="noStrike">
                <a:solidFill>
                  <a:schemeClr val="dk2"/>
                </a:solidFill>
                <a:latin typeface="Calibri"/>
                <a:ea typeface="Calibri"/>
                <a:cs typeface="Calibri"/>
                <a:sym typeface="Calibri"/>
              </a:defRPr>
            </a:lvl7pPr>
            <a:lvl8pPr indent="0" lvl="7" marL="0" algn="r">
              <a:spcBef>
                <a:spcPts val="0"/>
              </a:spcBef>
              <a:buNone/>
              <a:defRPr b="0" i="0" sz="1050" u="none" cap="none" strike="noStrike">
                <a:solidFill>
                  <a:schemeClr val="dk2"/>
                </a:solidFill>
                <a:latin typeface="Calibri"/>
                <a:ea typeface="Calibri"/>
                <a:cs typeface="Calibri"/>
                <a:sym typeface="Calibri"/>
              </a:defRPr>
            </a:lvl8pPr>
            <a:lvl9pPr indent="0" lvl="8" marL="0" algn="r">
              <a:spcBef>
                <a:spcPts val="0"/>
              </a:spcBef>
              <a:buNone/>
              <a:defRPr b="0" i="0" sz="105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77" name="Shape 77"/>
        <p:cNvGrpSpPr/>
        <p:nvPr/>
      </p:nvGrpSpPr>
      <p:grpSpPr>
        <a:xfrm>
          <a:off x="0" y="0"/>
          <a:ext cx="0" cy="0"/>
          <a:chOff x="0" y="0"/>
          <a:chExt cx="0" cy="0"/>
        </a:xfrm>
      </p:grpSpPr>
      <p:sp>
        <p:nvSpPr>
          <p:cNvPr id="78" name="Google Shape;78;p24"/>
          <p:cNvSpPr/>
          <p:nvPr/>
        </p:nvSpPr>
        <p:spPr>
          <a:xfrm>
            <a:off x="0" y="4953000"/>
            <a:ext cx="12188825" cy="1905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24"/>
          <p:cNvSpPr/>
          <p:nvPr/>
        </p:nvSpPr>
        <p:spPr>
          <a:xfrm>
            <a:off x="15" y="491507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24"/>
          <p:cNvSpPr txBox="1"/>
          <p:nvPr>
            <p:ph type="title"/>
          </p:nvPr>
        </p:nvSpPr>
        <p:spPr>
          <a:xfrm>
            <a:off x="1097280" y="5074920"/>
            <a:ext cx="10113645" cy="822960"/>
          </a:xfrm>
          <a:prstGeom prst="rect">
            <a:avLst/>
          </a:prstGeom>
          <a:noFill/>
          <a:ln>
            <a:noFill/>
          </a:ln>
        </p:spPr>
        <p:txBody>
          <a:bodyPr anchorCtr="0" anchor="b" bIns="0" lIns="91425" spcFirstLastPara="1" rIns="91425" wrap="square" tIns="0">
            <a:noAutofit/>
          </a:bodyPr>
          <a:lstStyle>
            <a:lvl1pPr lvl="0" algn="l">
              <a:lnSpc>
                <a:spcPct val="85000"/>
              </a:lnSpc>
              <a:spcBef>
                <a:spcPts val="0"/>
              </a:spcBef>
              <a:spcAft>
                <a:spcPts val="0"/>
              </a:spcAft>
              <a:buClr>
                <a:srgbClr val="FFFFFF"/>
              </a:buClr>
              <a:buSzPts val="3600"/>
              <a:buFont typeface="Georgia"/>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24"/>
          <p:cNvSpPr/>
          <p:nvPr>
            <p:ph idx="2" type="pic"/>
          </p:nvPr>
        </p:nvSpPr>
        <p:spPr>
          <a:xfrm>
            <a:off x="15" y="0"/>
            <a:ext cx="12191985" cy="4915076"/>
          </a:xfrm>
          <a:prstGeom prst="rect">
            <a:avLst/>
          </a:prstGeom>
          <a:solidFill>
            <a:srgbClr val="BECAD4"/>
          </a:solidFill>
          <a:ln>
            <a:noFill/>
          </a:ln>
        </p:spPr>
      </p:sp>
      <p:sp>
        <p:nvSpPr>
          <p:cNvPr id="82" name="Google Shape;82;p24"/>
          <p:cNvSpPr txBox="1"/>
          <p:nvPr>
            <p:ph idx="1" type="body"/>
          </p:nvPr>
        </p:nvSpPr>
        <p:spPr>
          <a:xfrm>
            <a:off x="1097280" y="5907024"/>
            <a:ext cx="10113264" cy="594360"/>
          </a:xfrm>
          <a:prstGeom prst="rect">
            <a:avLst/>
          </a:prstGeom>
          <a:noFill/>
          <a:ln>
            <a:noFill/>
          </a:ln>
        </p:spPr>
        <p:txBody>
          <a:bodyPr anchorCtr="0" anchor="t" bIns="0" lIns="91425" spcFirstLastPara="1" rIns="91425" wrap="square" tIns="0">
            <a:normAutofit/>
          </a:bodyPr>
          <a:lstStyle>
            <a:lvl1pPr indent="-228600" lvl="0" marL="457200" algn="l">
              <a:lnSpc>
                <a:spcPct val="90000"/>
              </a:lnSpc>
              <a:spcBef>
                <a:spcPts val="0"/>
              </a:spcBef>
              <a:spcAft>
                <a:spcPts val="0"/>
              </a:spcAft>
              <a:buClr>
                <a:srgbClr val="FFFFFF"/>
              </a:buClr>
              <a:buSzPts val="1500"/>
              <a:buNone/>
              <a:defRPr sz="1500">
                <a:solidFill>
                  <a:srgbClr val="FFFFFF"/>
                </a:solidFill>
              </a:defRPr>
            </a:lvl1pPr>
            <a:lvl2pPr indent="-228600" lvl="1" marL="914400" algn="l">
              <a:lnSpc>
                <a:spcPct val="90000"/>
              </a:lnSpc>
              <a:spcBef>
                <a:spcPts val="600"/>
              </a:spcBef>
              <a:spcAft>
                <a:spcPts val="0"/>
              </a:spcAft>
              <a:buClr>
                <a:srgbClr val="3F3F3F"/>
              </a:buClr>
              <a:buSzPts val="1200"/>
              <a:buNone/>
              <a:defRPr sz="1200"/>
            </a:lvl2pPr>
            <a:lvl3pPr indent="-228600" lvl="2" marL="1371600" algn="l">
              <a:lnSpc>
                <a:spcPct val="90000"/>
              </a:lnSpc>
              <a:spcBef>
                <a:spcPts val="400"/>
              </a:spcBef>
              <a:spcAft>
                <a:spcPts val="0"/>
              </a:spcAft>
              <a:buClr>
                <a:srgbClr val="3F3F3F"/>
              </a:buClr>
              <a:buSzPts val="1000"/>
              <a:buNone/>
              <a:defRPr sz="1000"/>
            </a:lvl3pPr>
            <a:lvl4pPr indent="-228600" lvl="3" marL="1828800" algn="l">
              <a:lnSpc>
                <a:spcPct val="90000"/>
              </a:lnSpc>
              <a:spcBef>
                <a:spcPts val="400"/>
              </a:spcBef>
              <a:spcAft>
                <a:spcPts val="0"/>
              </a:spcAft>
              <a:buClr>
                <a:srgbClr val="3F3F3F"/>
              </a:buClr>
              <a:buSzPts val="900"/>
              <a:buNone/>
              <a:defRPr sz="900"/>
            </a:lvl4pPr>
            <a:lvl5pPr indent="-228600" lvl="4" marL="2286000" algn="l">
              <a:lnSpc>
                <a:spcPct val="90000"/>
              </a:lnSpc>
              <a:spcBef>
                <a:spcPts val="400"/>
              </a:spcBef>
              <a:spcAft>
                <a:spcPts val="0"/>
              </a:spcAft>
              <a:buClr>
                <a:srgbClr val="3F3F3F"/>
              </a:buClr>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83" name="Google Shape;83;p2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15"/>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4800"/>
              <a:buFont typeface="Georgia"/>
              <a:buNone/>
              <a:defRPr b="0" i="0" sz="4800" u="none" cap="none" strike="noStrike">
                <a:solidFill>
                  <a:srgbClr val="3F3F3F"/>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15"/>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rgbClr val="3F3F3F"/>
              </a:buClr>
              <a:buSzPts val="2000"/>
              <a:buFont typeface="Calibri"/>
              <a:buChar char=" "/>
              <a:defRPr b="0" i="0" sz="2000" u="none" cap="none" strike="noStrike">
                <a:solidFill>
                  <a:srgbClr val="3F3F3F"/>
                </a:solidFill>
                <a:latin typeface="Arial"/>
                <a:ea typeface="Arial"/>
                <a:cs typeface="Arial"/>
                <a:sym typeface="Arial"/>
              </a:defRPr>
            </a:lvl1pPr>
            <a:lvl2pPr indent="-342900" lvl="1" marL="914400" marR="0" rtl="0" algn="l">
              <a:lnSpc>
                <a:spcPct val="90000"/>
              </a:lnSpc>
              <a:spcBef>
                <a:spcPts val="200"/>
              </a:spcBef>
              <a:spcAft>
                <a:spcPts val="0"/>
              </a:spcAft>
              <a:buClr>
                <a:srgbClr val="3F3F3F"/>
              </a:buClr>
              <a:buSzPts val="1800"/>
              <a:buFont typeface="Calibri"/>
              <a:buChar char="◦"/>
              <a:defRPr b="0" i="0" sz="1800" u="none" cap="none" strike="noStrike">
                <a:solidFill>
                  <a:srgbClr val="3F3F3F"/>
                </a:solidFill>
                <a:latin typeface="Arial"/>
                <a:ea typeface="Arial"/>
                <a:cs typeface="Arial"/>
                <a:sym typeface="Arial"/>
              </a:defRPr>
            </a:lvl2pPr>
            <a:lvl3pPr indent="-317500" lvl="2" marL="1371600" marR="0" rtl="0" algn="l">
              <a:lnSpc>
                <a:spcPct val="90000"/>
              </a:lnSpc>
              <a:spcBef>
                <a:spcPts val="400"/>
              </a:spcBef>
              <a:spcAft>
                <a:spcPts val="0"/>
              </a:spcAft>
              <a:buClr>
                <a:srgbClr val="3F3F3F"/>
              </a:buClr>
              <a:buSzPts val="1400"/>
              <a:buFont typeface="Calibri"/>
              <a:buChar char="◦"/>
              <a:defRPr b="0" i="0" sz="1400" u="none" cap="none" strike="noStrike">
                <a:solidFill>
                  <a:srgbClr val="3F3F3F"/>
                </a:solidFill>
                <a:latin typeface="Arial"/>
                <a:ea typeface="Arial"/>
                <a:cs typeface="Arial"/>
                <a:sym typeface="Arial"/>
              </a:defRPr>
            </a:lvl3pPr>
            <a:lvl4pPr indent="-317500" lvl="3" marL="1828800" marR="0" rtl="0" algn="l">
              <a:lnSpc>
                <a:spcPct val="90000"/>
              </a:lnSpc>
              <a:spcBef>
                <a:spcPts val="400"/>
              </a:spcBef>
              <a:spcAft>
                <a:spcPts val="0"/>
              </a:spcAft>
              <a:buClr>
                <a:srgbClr val="3F3F3F"/>
              </a:buClr>
              <a:buSzPts val="1400"/>
              <a:buFont typeface="Calibri"/>
              <a:buChar char="◦"/>
              <a:defRPr b="0" i="0" sz="1400" u="none" cap="none" strike="noStrike">
                <a:solidFill>
                  <a:srgbClr val="3F3F3F"/>
                </a:solidFill>
                <a:latin typeface="Arial"/>
                <a:ea typeface="Arial"/>
                <a:cs typeface="Arial"/>
                <a:sym typeface="Arial"/>
              </a:defRPr>
            </a:lvl4pPr>
            <a:lvl5pPr indent="-317500" lvl="4" marL="2286000" marR="0" rtl="0" algn="l">
              <a:lnSpc>
                <a:spcPct val="90000"/>
              </a:lnSpc>
              <a:spcBef>
                <a:spcPts val="400"/>
              </a:spcBef>
              <a:spcAft>
                <a:spcPts val="0"/>
              </a:spcAft>
              <a:buClr>
                <a:srgbClr val="3F3F3F"/>
              </a:buClr>
              <a:buSzPts val="1400"/>
              <a:buFont typeface="Calibri"/>
              <a:buChar char="◦"/>
              <a:defRPr b="0" i="0" sz="1400" u="none" cap="none" strike="noStrike">
                <a:solidFill>
                  <a:srgbClr val="3F3F3F"/>
                </a:solidFill>
                <a:latin typeface="Arial"/>
                <a:ea typeface="Arial"/>
                <a:cs typeface="Arial"/>
                <a:sym typeface="Arial"/>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4" name="Google Shape;14;p1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1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1" i="1" sz="1100" u="none" cap="none" strike="noStrike">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Google Shape;16;p1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17" name="Google Shape;17;p15"/>
          <p:cNvCxnSpPr/>
          <p:nvPr/>
        </p:nvCxnSpPr>
        <p:spPr>
          <a:xfrm>
            <a:off x="1193532" y="1737845"/>
            <a:ext cx="9966960"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www.oregon.gov/ode/educator-resources/standards/Pages/default.asp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
          <p:cNvSpPr txBox="1"/>
          <p:nvPr>
            <p:ph type="ctrTitle"/>
          </p:nvPr>
        </p:nvSpPr>
        <p:spPr>
          <a:xfrm>
            <a:off x="1100051" y="329744"/>
            <a:ext cx="10058400" cy="3566160"/>
          </a:xfrm>
          <a:prstGeom prst="rect">
            <a:avLst/>
          </a:prstGeom>
          <a:noFill/>
          <a:ln>
            <a:noFill/>
          </a:ln>
        </p:spPr>
        <p:txBody>
          <a:bodyPr anchorCtr="0" anchor="b" bIns="45700" lIns="91425" spcFirstLastPara="1" rIns="91425" wrap="square" tIns="45700">
            <a:normAutofit/>
          </a:bodyPr>
          <a:lstStyle/>
          <a:p>
            <a:pPr indent="0" lvl="0" marL="0" rtl="0" algn="ctr">
              <a:lnSpc>
                <a:spcPct val="85000"/>
              </a:lnSpc>
              <a:spcBef>
                <a:spcPts val="0"/>
              </a:spcBef>
              <a:spcAft>
                <a:spcPts val="0"/>
              </a:spcAft>
              <a:buClr>
                <a:schemeClr val="dk1"/>
              </a:buClr>
              <a:buSzPts val="6000"/>
              <a:buFont typeface="Century Gothic"/>
              <a:buNone/>
            </a:pPr>
            <a:r>
              <a:rPr b="1" lang="en-US" sz="6000">
                <a:solidFill>
                  <a:schemeClr val="dk1"/>
                </a:solidFill>
                <a:latin typeface="Century Gothic"/>
                <a:ea typeface="Century Gothic"/>
                <a:cs typeface="Century Gothic"/>
                <a:sym typeface="Century Gothic"/>
              </a:rPr>
              <a:t>2023-2024</a:t>
            </a:r>
            <a:r>
              <a:rPr b="1" lang="en-US" sz="6000">
                <a:solidFill>
                  <a:srgbClr val="FF0000"/>
                </a:solidFill>
                <a:latin typeface="Century Gothic"/>
                <a:ea typeface="Century Gothic"/>
                <a:cs typeface="Century Gothic"/>
                <a:sym typeface="Century Gothic"/>
              </a:rPr>
              <a:t> </a:t>
            </a:r>
            <a:br>
              <a:rPr b="1" lang="en-US" sz="6000">
                <a:latin typeface="Century Gothic"/>
                <a:ea typeface="Century Gothic"/>
                <a:cs typeface="Century Gothic"/>
                <a:sym typeface="Century Gothic"/>
              </a:rPr>
            </a:br>
            <a:r>
              <a:rPr lang="en-US" sz="6000">
                <a:latin typeface="Century Gothic"/>
                <a:ea typeface="Century Gothic"/>
                <a:cs typeface="Century Gothic"/>
                <a:sym typeface="Century Gothic"/>
              </a:rPr>
              <a:t>Annual Title I &amp; Family Engagement Meeting</a:t>
            </a:r>
            <a:endParaRPr/>
          </a:p>
        </p:txBody>
      </p:sp>
      <p:sp>
        <p:nvSpPr>
          <p:cNvPr id="106" name="Google Shape;106;p1"/>
          <p:cNvSpPr txBox="1"/>
          <p:nvPr>
            <p:ph idx="1" type="subTitle"/>
          </p:nvPr>
        </p:nvSpPr>
        <p:spPr>
          <a:xfrm>
            <a:off x="1100051" y="4459704"/>
            <a:ext cx="10058400" cy="1780675"/>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lnSpc>
                <a:spcPct val="90000"/>
              </a:lnSpc>
              <a:spcBef>
                <a:spcPts val="0"/>
              </a:spcBef>
              <a:spcAft>
                <a:spcPts val="0"/>
              </a:spcAft>
              <a:buClr>
                <a:schemeClr val="dk1"/>
              </a:buClr>
              <a:buSzPct val="100000"/>
              <a:buNone/>
            </a:pPr>
            <a:r>
              <a:rPr lang="en-US" cap="none">
                <a:solidFill>
                  <a:schemeClr val="dk1"/>
                </a:solidFill>
                <a:latin typeface="Century Gothic"/>
                <a:ea typeface="Century Gothic"/>
                <a:cs typeface="Century Gothic"/>
                <a:sym typeface="Century Gothic"/>
              </a:rPr>
              <a:t>Mae Richardson Elementary</a:t>
            </a:r>
            <a:endParaRPr/>
          </a:p>
          <a:p>
            <a:pPr indent="0" lvl="0" marL="0" rtl="0" algn="l">
              <a:lnSpc>
                <a:spcPct val="90000"/>
              </a:lnSpc>
              <a:spcBef>
                <a:spcPts val="1400"/>
              </a:spcBef>
              <a:spcAft>
                <a:spcPts val="0"/>
              </a:spcAft>
              <a:buClr>
                <a:schemeClr val="dk1"/>
              </a:buClr>
              <a:buSzPct val="100000"/>
              <a:buNone/>
            </a:pPr>
            <a:r>
              <a:rPr lang="en-US">
                <a:solidFill>
                  <a:schemeClr val="dk1"/>
                </a:solidFill>
                <a:latin typeface="Century Gothic"/>
                <a:ea typeface="Century Gothic"/>
                <a:cs typeface="Century Gothic"/>
                <a:sym typeface="Century Gothic"/>
              </a:rPr>
              <a:t>February 13, 2024</a:t>
            </a:r>
            <a:endParaRPr/>
          </a:p>
          <a:p>
            <a:pPr indent="0" lvl="0" marL="0" rtl="0" algn="l">
              <a:lnSpc>
                <a:spcPct val="90000"/>
              </a:lnSpc>
              <a:spcBef>
                <a:spcPts val="1400"/>
              </a:spcBef>
              <a:spcAft>
                <a:spcPts val="0"/>
              </a:spcAft>
              <a:buClr>
                <a:schemeClr val="dk1"/>
              </a:buClr>
              <a:buSzPct val="100000"/>
              <a:buNone/>
            </a:pPr>
            <a:r>
              <a:rPr lang="en-US" cap="none">
                <a:solidFill>
                  <a:schemeClr val="dk1"/>
                </a:solidFill>
                <a:latin typeface="Century Gothic"/>
                <a:ea typeface="Century Gothic"/>
                <a:cs typeface="Century Gothic"/>
                <a:sym typeface="Century Gothic"/>
              </a:rPr>
              <a:t>Principal: Katrina Douglas</a:t>
            </a:r>
            <a:endParaRPr/>
          </a:p>
          <a:p>
            <a:pPr indent="0" lvl="0" marL="0" rtl="0" algn="l">
              <a:lnSpc>
                <a:spcPct val="90000"/>
              </a:lnSpc>
              <a:spcBef>
                <a:spcPts val="1400"/>
              </a:spcBef>
              <a:spcAft>
                <a:spcPts val="0"/>
              </a:spcAft>
              <a:buClr>
                <a:schemeClr val="dk1"/>
              </a:buClr>
              <a:buSzPct val="100000"/>
              <a:buNone/>
            </a:pPr>
            <a:r>
              <a:rPr lang="en-US" cap="none">
                <a:solidFill>
                  <a:schemeClr val="dk1"/>
                </a:solidFill>
                <a:latin typeface="Century Gothic"/>
                <a:ea typeface="Century Gothic"/>
                <a:cs typeface="Century Gothic"/>
                <a:sym typeface="Century Gothic"/>
              </a:rPr>
              <a:t>Assistant Principal: Nancy Roby</a:t>
            </a:r>
            <a:endParaRPr/>
          </a:p>
          <a:p>
            <a:pPr indent="0" lvl="0" marL="0" rtl="0" algn="l">
              <a:lnSpc>
                <a:spcPct val="90000"/>
              </a:lnSpc>
              <a:spcBef>
                <a:spcPts val="1400"/>
              </a:spcBef>
              <a:spcAft>
                <a:spcPts val="0"/>
              </a:spcAft>
              <a:buClr>
                <a:schemeClr val="dk1"/>
              </a:buClr>
              <a:buSzPct val="100000"/>
              <a:buNone/>
            </a:pPr>
            <a:r>
              <a:rPr lang="en-US" cap="none">
                <a:solidFill>
                  <a:schemeClr val="dk1"/>
                </a:solidFill>
                <a:latin typeface="Century Gothic"/>
                <a:ea typeface="Century Gothic"/>
                <a:cs typeface="Century Gothic"/>
                <a:sym typeface="Century Gothic"/>
              </a:rPr>
              <a:t>Title I Teacher: Coleen Gies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1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400"/>
              <a:buFont typeface="Century Gothic"/>
              <a:buNone/>
            </a:pPr>
            <a:r>
              <a:rPr lang="en-US">
                <a:latin typeface="Century Gothic"/>
                <a:ea typeface="Century Gothic"/>
                <a:cs typeface="Century Gothic"/>
                <a:sym typeface="Century Gothic"/>
              </a:rPr>
              <a:t>What is a School-Parent Compact?</a:t>
            </a:r>
            <a:endParaRPr/>
          </a:p>
        </p:txBody>
      </p:sp>
      <p:sp>
        <p:nvSpPr>
          <p:cNvPr id="177" name="Google Shape;177;p10"/>
          <p:cNvSpPr txBox="1"/>
          <p:nvPr>
            <p:ph idx="1" type="body"/>
          </p:nvPr>
        </p:nvSpPr>
        <p:spPr>
          <a:xfrm>
            <a:off x="480291" y="1845733"/>
            <a:ext cx="11379200" cy="4258183"/>
          </a:xfrm>
          <a:prstGeom prst="rect">
            <a:avLst/>
          </a:prstGeom>
          <a:noFill/>
          <a:ln>
            <a:noFill/>
          </a:ln>
        </p:spPr>
        <p:txBody>
          <a:bodyPr anchorCtr="0" anchor="t" bIns="45700" lIns="0" spcFirstLastPara="1" rIns="0" wrap="square" tIns="45700">
            <a:normAutofit/>
          </a:bodyPr>
          <a:lstStyle/>
          <a:p>
            <a:pPr indent="-457200" lvl="0" marL="457200" rtl="0" algn="l">
              <a:lnSpc>
                <a:spcPct val="90000"/>
              </a:lnSpc>
              <a:spcBef>
                <a:spcPts val="0"/>
              </a:spcBef>
              <a:spcAft>
                <a:spcPts val="0"/>
              </a:spcAft>
              <a:buClr>
                <a:schemeClr val="dk1"/>
              </a:buClr>
              <a:buSzPts val="2200"/>
              <a:buFont typeface="Noto Sans Symbols"/>
              <a:buChar char="▪"/>
            </a:pPr>
            <a:r>
              <a:rPr lang="en-US">
                <a:solidFill>
                  <a:schemeClr val="dk1"/>
                </a:solidFill>
                <a:latin typeface="Century Gothic"/>
                <a:ea typeface="Century Gothic"/>
                <a:cs typeface="Century Gothic"/>
                <a:sym typeface="Century Gothic"/>
              </a:rPr>
              <a:t>A school-parent compact is a written commitment that outlines</a:t>
            </a:r>
            <a:r>
              <a:rPr lang="en-US">
                <a:latin typeface="Century Gothic"/>
                <a:ea typeface="Century Gothic"/>
                <a:cs typeface="Century Gothic"/>
                <a:sym typeface="Century Gothic"/>
              </a:rPr>
              <a:t> how parents, the entire school staff, and students will share the responsibility for improved student academic achievement</a:t>
            </a:r>
            <a:endParaRPr>
              <a:solidFill>
                <a:schemeClr val="dk1"/>
              </a:solidFill>
              <a:latin typeface="Century Gothic"/>
              <a:ea typeface="Century Gothic"/>
              <a:cs typeface="Century Gothic"/>
              <a:sym typeface="Century Gothic"/>
            </a:endParaRPr>
          </a:p>
          <a:p>
            <a:pPr indent="-457200" lvl="0" marL="457200" rtl="0" algn="l">
              <a:lnSpc>
                <a:spcPct val="90000"/>
              </a:lnSpc>
              <a:spcBef>
                <a:spcPts val="1400"/>
              </a:spcBef>
              <a:spcAft>
                <a:spcPts val="0"/>
              </a:spcAft>
              <a:buClr>
                <a:schemeClr val="dk1"/>
              </a:buClr>
              <a:buSzPts val="2200"/>
              <a:buFont typeface="Noto Sans Symbols"/>
              <a:buChar char="▪"/>
            </a:pPr>
            <a:r>
              <a:rPr lang="en-US">
                <a:solidFill>
                  <a:schemeClr val="dk1"/>
                </a:solidFill>
                <a:latin typeface="Century Gothic"/>
                <a:ea typeface="Century Gothic"/>
                <a:cs typeface="Century Gothic"/>
                <a:sym typeface="Century Gothic"/>
              </a:rPr>
              <a:t>You, as a Title I parent or family member, have the right to be involved in the development/revision of the compact</a:t>
            </a:r>
            <a:endParaRPr/>
          </a:p>
          <a:p>
            <a:pPr indent="-457200" lvl="0" marL="457200" rtl="0" algn="l">
              <a:lnSpc>
                <a:spcPct val="90000"/>
              </a:lnSpc>
              <a:spcBef>
                <a:spcPts val="1400"/>
              </a:spcBef>
              <a:spcAft>
                <a:spcPts val="0"/>
              </a:spcAft>
              <a:buClr>
                <a:schemeClr val="dk1"/>
              </a:buClr>
              <a:buSzPts val="2200"/>
              <a:buFont typeface="Noto Sans Symbols"/>
              <a:buChar char="▪"/>
            </a:pPr>
            <a:r>
              <a:rPr lang="en-US">
                <a:solidFill>
                  <a:schemeClr val="dk1"/>
                </a:solidFill>
                <a:latin typeface="Century Gothic"/>
                <a:ea typeface="Century Gothic"/>
                <a:cs typeface="Century Gothic"/>
                <a:sym typeface="Century Gothic"/>
              </a:rPr>
              <a:t>The compact will be posted on our school website</a:t>
            </a:r>
            <a:endParaRPr/>
          </a:p>
          <a:p>
            <a:pPr indent="-317500" lvl="0" marL="457200" rtl="0" algn="l">
              <a:lnSpc>
                <a:spcPct val="90000"/>
              </a:lnSpc>
              <a:spcBef>
                <a:spcPts val="1400"/>
              </a:spcBef>
              <a:spcAft>
                <a:spcPts val="0"/>
              </a:spcAft>
              <a:buClr>
                <a:srgbClr val="3F3F3F"/>
              </a:buClr>
              <a:buSzPts val="2200"/>
              <a:buFont typeface="Noto Sans Symbols"/>
              <a:buNone/>
            </a:pPr>
            <a:r>
              <a:t/>
            </a:r>
            <a:endParaRPr/>
          </a:p>
          <a:p>
            <a:pPr indent="-317500" lvl="0" marL="457200" rtl="0" algn="l">
              <a:lnSpc>
                <a:spcPct val="90000"/>
              </a:lnSpc>
              <a:spcBef>
                <a:spcPts val="1400"/>
              </a:spcBef>
              <a:spcAft>
                <a:spcPts val="0"/>
              </a:spcAft>
              <a:buClr>
                <a:srgbClr val="3F3F3F"/>
              </a:buClr>
              <a:buSzPts val="2200"/>
              <a:buFont typeface="Noto Sans Symbols"/>
              <a:buNone/>
            </a:pPr>
            <a:r>
              <a:t/>
            </a:r>
            <a:endParaRPr/>
          </a:p>
          <a:p>
            <a:pPr indent="-215899" lvl="1" marL="569913" rtl="0" algn="l">
              <a:lnSpc>
                <a:spcPct val="90000"/>
              </a:lnSpc>
              <a:spcBef>
                <a:spcPts val="400"/>
              </a:spcBef>
              <a:spcAft>
                <a:spcPts val="0"/>
              </a:spcAft>
              <a:buClr>
                <a:srgbClr val="3F3F3F"/>
              </a:buClr>
              <a:buSzPts val="2000"/>
              <a:buNone/>
            </a:pPr>
            <a:r>
              <a:t/>
            </a:r>
            <a:endParaRPr/>
          </a:p>
        </p:txBody>
      </p:sp>
      <p:sp>
        <p:nvSpPr>
          <p:cNvPr id="178" name="Google Shape;178;p1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400"/>
              <a:buFont typeface="Century Gothic"/>
              <a:buNone/>
            </a:pPr>
            <a:r>
              <a:rPr lang="en-US">
                <a:latin typeface="Century Gothic"/>
                <a:ea typeface="Century Gothic"/>
                <a:cs typeface="Century Gothic"/>
                <a:sym typeface="Century Gothic"/>
              </a:rPr>
              <a:t>What curriculum does our school use?</a:t>
            </a:r>
            <a:endParaRPr/>
          </a:p>
        </p:txBody>
      </p:sp>
      <p:sp>
        <p:nvSpPr>
          <p:cNvPr id="185" name="Google Shape;185;p11"/>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457200" lvl="0" marL="457200" rtl="0" algn="l">
              <a:lnSpc>
                <a:spcPct val="90000"/>
              </a:lnSpc>
              <a:spcBef>
                <a:spcPts val="0"/>
              </a:spcBef>
              <a:spcAft>
                <a:spcPts val="0"/>
              </a:spcAft>
              <a:buClr>
                <a:schemeClr val="dk1"/>
              </a:buClr>
              <a:buSzPts val="2200"/>
              <a:buFont typeface="Noto Sans Symbols"/>
              <a:buChar char="▪"/>
            </a:pPr>
            <a:r>
              <a:rPr lang="en-US">
                <a:solidFill>
                  <a:schemeClr val="dk1"/>
                </a:solidFill>
                <a:latin typeface="Century Gothic"/>
                <a:ea typeface="Century Gothic"/>
                <a:cs typeface="Century Gothic"/>
                <a:sym typeface="Century Gothic"/>
              </a:rPr>
              <a:t>The Oregon State Standards:</a:t>
            </a:r>
            <a:endParaRPr/>
          </a:p>
          <a:p>
            <a:pPr indent="-285750" lvl="3" marL="966788" rtl="0" algn="l">
              <a:lnSpc>
                <a:spcPct val="90000"/>
              </a:lnSpc>
              <a:spcBef>
                <a:spcPts val="4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Form the framework for everything taught at MRE</a:t>
            </a:r>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Establish high expectations for all students</a:t>
            </a:r>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Identify what your child needs to know and be able to do in all content areas at each grade level</a:t>
            </a:r>
            <a:endParaRPr/>
          </a:p>
          <a:p>
            <a:pPr indent="-457200" lvl="0" marL="457200" rtl="0" algn="l">
              <a:lnSpc>
                <a:spcPct val="90000"/>
              </a:lnSpc>
              <a:spcBef>
                <a:spcPts val="1600"/>
              </a:spcBef>
              <a:spcAft>
                <a:spcPts val="0"/>
              </a:spcAft>
              <a:buClr>
                <a:schemeClr val="dk1"/>
              </a:buClr>
              <a:buSzPts val="2200"/>
              <a:buFont typeface="Noto Sans Symbols"/>
              <a:buChar char="▪"/>
            </a:pPr>
            <a:r>
              <a:rPr lang="en-US">
                <a:solidFill>
                  <a:schemeClr val="dk1"/>
                </a:solidFill>
                <a:latin typeface="Century Gothic"/>
                <a:ea typeface="Century Gothic"/>
                <a:cs typeface="Century Gothic"/>
                <a:sym typeface="Century Gothic"/>
              </a:rPr>
              <a:t>For more information about Oregon’s academic standards, see:</a:t>
            </a:r>
            <a:endParaRPr/>
          </a:p>
          <a:p>
            <a:pPr indent="0" lvl="3" marL="598043" rtl="0" algn="l">
              <a:lnSpc>
                <a:spcPct val="90000"/>
              </a:lnSpc>
              <a:spcBef>
                <a:spcPts val="400"/>
              </a:spcBef>
              <a:spcAft>
                <a:spcPts val="0"/>
              </a:spcAft>
              <a:buClr>
                <a:srgbClr val="3F3F3F"/>
              </a:buClr>
              <a:buSzPts val="2000"/>
              <a:buNone/>
            </a:pPr>
            <a:r>
              <a:rPr lang="en-US" u="sng">
                <a:solidFill>
                  <a:schemeClr val="hlink"/>
                </a:solidFill>
                <a:latin typeface="Century Gothic"/>
                <a:ea typeface="Century Gothic"/>
                <a:cs typeface="Century Gothic"/>
                <a:sym typeface="Century Gothic"/>
                <a:hlinkClick r:id="rId3"/>
              </a:rPr>
              <a:t>https://www.oregon.gov/ode/educator-resources/standards/Pages/default.aspx</a:t>
            </a:r>
            <a:endParaRPr>
              <a:latin typeface="Century Gothic"/>
              <a:ea typeface="Century Gothic"/>
              <a:cs typeface="Century Gothic"/>
              <a:sym typeface="Century Gothic"/>
            </a:endParaRPr>
          </a:p>
          <a:p>
            <a:pPr indent="0" lvl="3" marL="598043" rtl="0" algn="l">
              <a:lnSpc>
                <a:spcPct val="90000"/>
              </a:lnSpc>
              <a:spcBef>
                <a:spcPts val="600"/>
              </a:spcBef>
              <a:spcAft>
                <a:spcPts val="0"/>
              </a:spcAft>
              <a:buClr>
                <a:srgbClr val="3F3F3F"/>
              </a:buClr>
              <a:buSzPts val="2000"/>
              <a:buNone/>
            </a:pPr>
            <a:r>
              <a:t/>
            </a:r>
            <a:endParaRPr>
              <a:solidFill>
                <a:srgbClr val="FF0000"/>
              </a:solidFill>
              <a:latin typeface="Arial"/>
              <a:ea typeface="Arial"/>
              <a:cs typeface="Arial"/>
              <a:sym typeface="Arial"/>
            </a:endParaRPr>
          </a:p>
        </p:txBody>
      </p:sp>
      <p:sp>
        <p:nvSpPr>
          <p:cNvPr id="186" name="Google Shape;186;p1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1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400"/>
              <a:buFont typeface="Century Gothic"/>
              <a:buNone/>
            </a:pPr>
            <a:r>
              <a:rPr lang="en-US">
                <a:latin typeface="Century Gothic"/>
                <a:ea typeface="Century Gothic"/>
                <a:cs typeface="Century Gothic"/>
                <a:sym typeface="Century Gothic"/>
              </a:rPr>
              <a:t>What tests will my child be taking</a:t>
            </a:r>
            <a:r>
              <a:rPr lang="en-US" sz="4400">
                <a:latin typeface="Century Gothic"/>
                <a:ea typeface="Century Gothic"/>
                <a:cs typeface="Century Gothic"/>
                <a:sym typeface="Century Gothic"/>
              </a:rPr>
              <a:t>?</a:t>
            </a:r>
            <a:endParaRPr/>
          </a:p>
        </p:txBody>
      </p:sp>
      <p:sp>
        <p:nvSpPr>
          <p:cNvPr id="193" name="Google Shape;193;p12"/>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457200" lvl="0" marL="457200" rtl="0" algn="l">
              <a:lnSpc>
                <a:spcPct val="90000"/>
              </a:lnSpc>
              <a:spcBef>
                <a:spcPts val="0"/>
              </a:spcBef>
              <a:spcAft>
                <a:spcPts val="0"/>
              </a:spcAft>
              <a:buClr>
                <a:schemeClr val="dk1"/>
              </a:buClr>
              <a:buSzPts val="2200"/>
              <a:buFont typeface="Noto Sans Symbols"/>
              <a:buChar char="▪"/>
            </a:pPr>
            <a:r>
              <a:rPr lang="en-US">
                <a:solidFill>
                  <a:schemeClr val="dk1"/>
                </a:solidFill>
                <a:latin typeface="Century Gothic"/>
                <a:ea typeface="Century Gothic"/>
                <a:cs typeface="Century Gothic"/>
                <a:sym typeface="Century Gothic"/>
              </a:rPr>
              <a:t>Statewide assessments</a:t>
            </a:r>
            <a:endParaRPr/>
          </a:p>
          <a:p>
            <a:pPr indent="-285750" lvl="3" marL="966788" rtl="0" algn="l">
              <a:lnSpc>
                <a:spcPct val="90000"/>
              </a:lnSpc>
              <a:spcBef>
                <a:spcPts val="4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English Language Arts (ELA): Grades 3-5</a:t>
            </a:r>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Math: Grades 3-5</a:t>
            </a:r>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Science: Grade 5</a:t>
            </a:r>
            <a:endParaRPr/>
          </a:p>
          <a:p>
            <a:pPr indent="-158750" lvl="3" marL="966788" rtl="0" algn="l">
              <a:lnSpc>
                <a:spcPct val="90000"/>
              </a:lnSpc>
              <a:spcBef>
                <a:spcPts val="600"/>
              </a:spcBef>
              <a:spcAft>
                <a:spcPts val="0"/>
              </a:spcAft>
              <a:buClr>
                <a:srgbClr val="3F3F3F"/>
              </a:buClr>
              <a:buSzPts val="2000"/>
              <a:buFont typeface="Arial"/>
              <a:buNone/>
            </a:pPr>
            <a:r>
              <a:t/>
            </a:r>
            <a:endParaRPr>
              <a:solidFill>
                <a:schemeClr val="dk1"/>
              </a:solidFill>
              <a:latin typeface="Century Gothic"/>
              <a:ea typeface="Century Gothic"/>
              <a:cs typeface="Century Gothic"/>
              <a:sym typeface="Century Gothic"/>
            </a:endParaRPr>
          </a:p>
          <a:p>
            <a:pPr indent="-457200" lvl="0" marL="457200" rtl="0" algn="l">
              <a:lnSpc>
                <a:spcPct val="90000"/>
              </a:lnSpc>
              <a:spcBef>
                <a:spcPts val="1600"/>
              </a:spcBef>
              <a:spcAft>
                <a:spcPts val="0"/>
              </a:spcAft>
              <a:buClr>
                <a:schemeClr val="dk1"/>
              </a:buClr>
              <a:buSzPts val="2200"/>
              <a:buFont typeface="Noto Sans Symbols"/>
              <a:buChar char="▪"/>
            </a:pPr>
            <a:r>
              <a:rPr lang="en-US">
                <a:solidFill>
                  <a:schemeClr val="dk1"/>
                </a:solidFill>
                <a:latin typeface="Century Gothic"/>
                <a:ea typeface="Century Gothic"/>
                <a:cs typeface="Century Gothic"/>
                <a:sym typeface="Century Gothic"/>
              </a:rPr>
              <a:t>Schoolwide benchmark (screening) assessments (aimswebPlus)</a:t>
            </a:r>
            <a:endParaRPr/>
          </a:p>
          <a:p>
            <a:pPr indent="-285750" lvl="3" marL="966788" rtl="0" algn="l">
              <a:lnSpc>
                <a:spcPct val="90000"/>
              </a:lnSpc>
              <a:spcBef>
                <a:spcPts val="4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Reading</a:t>
            </a:r>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Math</a:t>
            </a:r>
            <a:endParaRPr/>
          </a:p>
          <a:p>
            <a:pPr indent="-158750" lvl="3" marL="966788" rtl="0" algn="l">
              <a:lnSpc>
                <a:spcPct val="90000"/>
              </a:lnSpc>
              <a:spcBef>
                <a:spcPts val="600"/>
              </a:spcBef>
              <a:spcAft>
                <a:spcPts val="0"/>
              </a:spcAft>
              <a:buClr>
                <a:srgbClr val="3F3F3F"/>
              </a:buClr>
              <a:buSzPts val="2000"/>
              <a:buFont typeface="Arial"/>
              <a:buNone/>
            </a:pPr>
            <a:r>
              <a:t/>
            </a:r>
            <a:endParaRPr>
              <a:solidFill>
                <a:schemeClr val="dk1"/>
              </a:solidFill>
              <a:latin typeface="Century Gothic"/>
              <a:ea typeface="Century Gothic"/>
              <a:cs typeface="Century Gothic"/>
              <a:sym typeface="Century Gothic"/>
            </a:endParaRPr>
          </a:p>
          <a:p>
            <a:pPr indent="-457200" lvl="0" marL="457200" rtl="0" algn="l">
              <a:lnSpc>
                <a:spcPct val="90000"/>
              </a:lnSpc>
              <a:spcBef>
                <a:spcPts val="1600"/>
              </a:spcBef>
              <a:spcAft>
                <a:spcPts val="0"/>
              </a:spcAft>
              <a:buClr>
                <a:schemeClr val="dk1"/>
              </a:buClr>
              <a:buSzPts val="2200"/>
              <a:buFont typeface="Noto Sans Symbols"/>
              <a:buChar char="▪"/>
            </a:pPr>
            <a:r>
              <a:rPr lang="en-US">
                <a:solidFill>
                  <a:schemeClr val="dk1"/>
                </a:solidFill>
                <a:latin typeface="Century Gothic"/>
                <a:ea typeface="Century Gothic"/>
                <a:cs typeface="Century Gothic"/>
                <a:sym typeface="Century Gothic"/>
              </a:rPr>
              <a:t>Classroom assessments</a:t>
            </a:r>
            <a:endParaRPr/>
          </a:p>
        </p:txBody>
      </p:sp>
      <p:sp>
        <p:nvSpPr>
          <p:cNvPr id="194" name="Google Shape;194;p1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1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400"/>
              <a:buFont typeface="Century Gothic"/>
              <a:buNone/>
            </a:pPr>
            <a:r>
              <a:rPr lang="en-US">
                <a:latin typeface="Century Gothic"/>
                <a:ea typeface="Century Gothic"/>
                <a:cs typeface="Century Gothic"/>
                <a:sym typeface="Century Gothic"/>
              </a:rPr>
              <a:t>How can I be involved?</a:t>
            </a:r>
            <a:endParaRPr/>
          </a:p>
        </p:txBody>
      </p:sp>
      <p:sp>
        <p:nvSpPr>
          <p:cNvPr id="201" name="Google Shape;201;p13"/>
          <p:cNvSpPr txBox="1"/>
          <p:nvPr>
            <p:ph idx="1" type="body"/>
          </p:nvPr>
        </p:nvSpPr>
        <p:spPr>
          <a:xfrm>
            <a:off x="678731" y="1845733"/>
            <a:ext cx="11010506" cy="3961177"/>
          </a:xfrm>
          <a:prstGeom prst="rect">
            <a:avLst/>
          </a:prstGeom>
          <a:noFill/>
          <a:ln>
            <a:noFill/>
          </a:ln>
        </p:spPr>
        <p:txBody>
          <a:bodyPr anchorCtr="0" anchor="t" bIns="45700" lIns="0" spcFirstLastPara="1" rIns="0" wrap="square" tIns="45700">
            <a:normAutofit/>
          </a:bodyPr>
          <a:lstStyle/>
          <a:p>
            <a:pPr indent="-457200" lvl="0" marL="457200" rtl="0" algn="l">
              <a:lnSpc>
                <a:spcPct val="90000"/>
              </a:lnSpc>
              <a:spcBef>
                <a:spcPts val="0"/>
              </a:spcBef>
              <a:spcAft>
                <a:spcPts val="0"/>
              </a:spcAft>
              <a:buClr>
                <a:schemeClr val="dk1"/>
              </a:buClr>
              <a:buSzPts val="2200"/>
              <a:buFont typeface="Noto Sans Symbols"/>
              <a:buChar char="▪"/>
            </a:pPr>
            <a:r>
              <a:rPr lang="en-US">
                <a:solidFill>
                  <a:schemeClr val="dk1"/>
                </a:solidFill>
                <a:latin typeface="Century Gothic"/>
                <a:ea typeface="Century Gothic"/>
                <a:cs typeface="Century Gothic"/>
                <a:sym typeface="Century Gothic"/>
              </a:rPr>
              <a:t>We need you! Research has proven that family engagement in education has more impact on student achievement than any other factor.  Here are just a few ways to be involved in your child’s education:</a:t>
            </a:r>
            <a:endParaRPr/>
          </a:p>
          <a:p>
            <a:pPr indent="-285750" lvl="3" marL="966788" rtl="0" algn="l">
              <a:lnSpc>
                <a:spcPct val="90000"/>
              </a:lnSpc>
              <a:spcBef>
                <a:spcPts val="4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Encourage attendance</a:t>
            </a:r>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Monitor grades and schoolwork</a:t>
            </a:r>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Share information about your child’s interests and abilities with teachers</a:t>
            </a:r>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Volunteer in classrooms and/or join the PTA</a:t>
            </a:r>
            <a:endParaRPr/>
          </a:p>
          <a:p>
            <a:pPr indent="0" lvl="3" marL="681038" rtl="0" algn="l">
              <a:lnSpc>
                <a:spcPct val="90000"/>
              </a:lnSpc>
              <a:spcBef>
                <a:spcPts val="600"/>
              </a:spcBef>
              <a:spcAft>
                <a:spcPts val="0"/>
              </a:spcAft>
              <a:buClr>
                <a:srgbClr val="3F3F3F"/>
              </a:buClr>
              <a:buSzPts val="2000"/>
              <a:buNone/>
            </a:pPr>
            <a:r>
              <a:t/>
            </a:r>
            <a:endParaRPr>
              <a:solidFill>
                <a:schemeClr val="dk1"/>
              </a:solidFill>
              <a:latin typeface="Century Gothic"/>
              <a:ea typeface="Century Gothic"/>
              <a:cs typeface="Century Gothic"/>
              <a:sym typeface="Century Gothic"/>
            </a:endParaRPr>
          </a:p>
        </p:txBody>
      </p:sp>
      <p:sp>
        <p:nvSpPr>
          <p:cNvPr id="202" name="Google Shape;202;p1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4"/>
          <p:cNvSpPr/>
          <p:nvPr/>
        </p:nvSpPr>
        <p:spPr>
          <a:xfrm>
            <a:off x="561459" y="1304790"/>
            <a:ext cx="10813986" cy="295465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6600" u="none" cap="none" strike="noStrike">
                <a:solidFill>
                  <a:schemeClr val="dk1"/>
                </a:solidFill>
                <a:latin typeface="Arial"/>
                <a:ea typeface="Arial"/>
                <a:cs typeface="Arial"/>
                <a:sym typeface="Arial"/>
              </a:rPr>
              <a:t>WE JUST WANT TO SAY…</a:t>
            </a:r>
            <a:endParaRPr/>
          </a:p>
          <a:p>
            <a:pPr indent="0" lvl="0" marL="0" marR="0" rtl="0" algn="ctr">
              <a:spcBef>
                <a:spcPts val="0"/>
              </a:spcBef>
              <a:spcAft>
                <a:spcPts val="0"/>
              </a:spcAft>
              <a:buNone/>
            </a:pPr>
            <a:r>
              <a:rPr b="1" i="0" lang="en-US" sz="12000" u="none" cap="none" strike="noStrike">
                <a:solidFill>
                  <a:srgbClr val="A2CDED"/>
                </a:solidFill>
                <a:latin typeface="Arial"/>
                <a:ea typeface="Arial"/>
                <a:cs typeface="Arial"/>
                <a:sym typeface="Arial"/>
              </a:rPr>
              <a:t>THANK YOU!</a:t>
            </a:r>
            <a:endParaRPr b="1" i="0" sz="12000" u="none" cap="none" strike="noStrike">
              <a:solidFill>
                <a:srgbClr val="A2CDED"/>
              </a:solidFill>
              <a:latin typeface="Arial"/>
              <a:ea typeface="Arial"/>
              <a:cs typeface="Arial"/>
              <a:sym typeface="Arial"/>
            </a:endParaRPr>
          </a:p>
        </p:txBody>
      </p:sp>
      <p:sp>
        <p:nvSpPr>
          <p:cNvPr id="209" name="Google Shape;209;p1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400"/>
              <a:buFont typeface="Century Gothic"/>
              <a:buNone/>
            </a:pPr>
            <a:r>
              <a:rPr lang="en-US">
                <a:latin typeface="Century Gothic"/>
                <a:ea typeface="Century Gothic"/>
                <a:cs typeface="Century Gothic"/>
                <a:sym typeface="Century Gothic"/>
              </a:rPr>
              <a:t>Why are we here?</a:t>
            </a:r>
            <a:endParaRPr/>
          </a:p>
        </p:txBody>
      </p:sp>
      <p:sp>
        <p:nvSpPr>
          <p:cNvPr id="113" name="Google Shape;113;p2"/>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457200" lvl="0" marL="457200" rtl="0" algn="l">
              <a:lnSpc>
                <a:spcPct val="90000"/>
              </a:lnSpc>
              <a:spcBef>
                <a:spcPts val="0"/>
              </a:spcBef>
              <a:spcAft>
                <a:spcPts val="0"/>
              </a:spcAft>
              <a:buClr>
                <a:schemeClr val="dk1"/>
              </a:buClr>
              <a:buSzPts val="2200"/>
              <a:buFont typeface="Noto Sans Symbols"/>
              <a:buChar char="▪"/>
            </a:pPr>
            <a:r>
              <a:rPr lang="en-US">
                <a:solidFill>
                  <a:schemeClr val="dk1"/>
                </a:solidFill>
                <a:latin typeface="Century Gothic"/>
                <a:ea typeface="Century Gothic"/>
                <a:cs typeface="Century Gothic"/>
                <a:sym typeface="Century Gothic"/>
              </a:rPr>
              <a:t>MRE is (and has been) a Title I school </a:t>
            </a:r>
            <a:endParaRPr/>
          </a:p>
          <a:p>
            <a:pPr indent="-457200" lvl="0" marL="457200" rtl="0" algn="l">
              <a:lnSpc>
                <a:spcPct val="90000"/>
              </a:lnSpc>
              <a:spcBef>
                <a:spcPts val="1400"/>
              </a:spcBef>
              <a:spcAft>
                <a:spcPts val="0"/>
              </a:spcAft>
              <a:buClr>
                <a:schemeClr val="dk1"/>
              </a:buClr>
              <a:buSzPts val="2200"/>
              <a:buFont typeface="Noto Sans Symbols"/>
              <a:buChar char="▪"/>
            </a:pPr>
            <a:r>
              <a:rPr lang="en-US">
                <a:solidFill>
                  <a:schemeClr val="dk1"/>
                </a:solidFill>
                <a:latin typeface="Century Gothic"/>
                <a:ea typeface="Century Gothic"/>
                <a:cs typeface="Century Gothic"/>
                <a:sym typeface="Century Gothic"/>
              </a:rPr>
              <a:t>The Every Student Succeeds Act (ESSA) requires that each Title I school hold an annual meeting of Title I families in order to:</a:t>
            </a:r>
            <a:endParaRPr/>
          </a:p>
          <a:p>
            <a:pPr indent="-285750" lvl="3" marL="966788" rtl="0" algn="l">
              <a:lnSpc>
                <a:spcPct val="90000"/>
              </a:lnSpc>
              <a:spcBef>
                <a:spcPts val="4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Inform you of your school’s participation in Title I</a:t>
            </a:r>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Explain the requirements of Title I</a:t>
            </a:r>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Explain your rights as parents and family members to be involved</a:t>
            </a:r>
            <a:endParaRPr/>
          </a:p>
          <a:p>
            <a:pPr indent="-215899" lvl="1" marL="569913" rtl="0" algn="l">
              <a:lnSpc>
                <a:spcPct val="90000"/>
              </a:lnSpc>
              <a:spcBef>
                <a:spcPts val="600"/>
              </a:spcBef>
              <a:spcAft>
                <a:spcPts val="0"/>
              </a:spcAft>
              <a:buClr>
                <a:srgbClr val="3F3F3F"/>
              </a:buClr>
              <a:buSzPts val="2000"/>
              <a:buNone/>
            </a:pPr>
            <a:r>
              <a:t/>
            </a:r>
            <a:endParaRPr/>
          </a:p>
          <a:p>
            <a:pPr indent="-215899" lvl="1" marL="569913" rtl="0" algn="l">
              <a:lnSpc>
                <a:spcPct val="90000"/>
              </a:lnSpc>
              <a:spcBef>
                <a:spcPts val="600"/>
              </a:spcBef>
              <a:spcAft>
                <a:spcPts val="0"/>
              </a:spcAft>
              <a:buClr>
                <a:srgbClr val="3F3F3F"/>
              </a:buClr>
              <a:buSzPts val="2000"/>
              <a:buNone/>
            </a:pPr>
            <a:r>
              <a:t/>
            </a:r>
            <a:endParaRPr/>
          </a:p>
          <a:p>
            <a:pPr indent="-317500" lvl="0" marL="457200" rtl="0" algn="l">
              <a:lnSpc>
                <a:spcPct val="90000"/>
              </a:lnSpc>
              <a:spcBef>
                <a:spcPts val="1600"/>
              </a:spcBef>
              <a:spcAft>
                <a:spcPts val="0"/>
              </a:spcAft>
              <a:buClr>
                <a:srgbClr val="3F3F3F"/>
              </a:buClr>
              <a:buSzPts val="2200"/>
              <a:buFont typeface="Noto Sans Symbols"/>
              <a:buNone/>
            </a:pPr>
            <a:r>
              <a:t/>
            </a:r>
            <a:endParaRPr/>
          </a:p>
        </p:txBody>
      </p:sp>
      <p:sp>
        <p:nvSpPr>
          <p:cNvPr id="114" name="Google Shape;114;p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400"/>
              <a:buFont typeface="Century Gothic"/>
              <a:buNone/>
            </a:pPr>
            <a:r>
              <a:rPr lang="en-US">
                <a:latin typeface="Century Gothic"/>
                <a:ea typeface="Century Gothic"/>
                <a:cs typeface="Century Gothic"/>
                <a:sym typeface="Century Gothic"/>
              </a:rPr>
              <a:t>What is Title I?</a:t>
            </a:r>
            <a:endParaRPr/>
          </a:p>
        </p:txBody>
      </p:sp>
      <p:sp>
        <p:nvSpPr>
          <p:cNvPr id="121" name="Google Shape;121;p3"/>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457200" lvl="0" marL="457200" rtl="0" algn="l">
              <a:lnSpc>
                <a:spcPct val="90000"/>
              </a:lnSpc>
              <a:spcBef>
                <a:spcPts val="0"/>
              </a:spcBef>
              <a:spcAft>
                <a:spcPts val="0"/>
              </a:spcAft>
              <a:buClr>
                <a:schemeClr val="dk1"/>
              </a:buClr>
              <a:buSzPts val="2200"/>
              <a:buFont typeface="Noto Sans Symbols"/>
              <a:buChar char="▪"/>
            </a:pPr>
            <a:r>
              <a:rPr lang="en-US">
                <a:solidFill>
                  <a:schemeClr val="dk1"/>
                </a:solidFill>
                <a:latin typeface="Century Gothic"/>
                <a:ea typeface="Century Gothic"/>
                <a:cs typeface="Century Gothic"/>
                <a:sym typeface="Century Gothic"/>
              </a:rPr>
              <a:t>Title I was passed in 1965 under the Elementary and Secondary Education Act (ESEA). It is the largest federal assistance program for our nation’s schools and serves millions of children each year. </a:t>
            </a:r>
            <a:endParaRPr/>
          </a:p>
          <a:p>
            <a:pPr indent="-457200" lvl="0" marL="457200" rtl="0" algn="l">
              <a:lnSpc>
                <a:spcPct val="90000"/>
              </a:lnSpc>
              <a:spcBef>
                <a:spcPts val="1400"/>
              </a:spcBef>
              <a:spcAft>
                <a:spcPts val="0"/>
              </a:spcAft>
              <a:buClr>
                <a:srgbClr val="000000"/>
              </a:buClr>
              <a:buSzPts val="2200"/>
              <a:buFont typeface="Noto Sans Symbols"/>
              <a:buChar char="▪"/>
            </a:pPr>
            <a:r>
              <a:rPr b="0" i="0" lang="en-US" u="none" cap="none" strike="noStrike">
                <a:solidFill>
                  <a:srgbClr val="000000"/>
                </a:solidFill>
                <a:latin typeface="Century Gothic"/>
                <a:ea typeface="Century Gothic"/>
                <a:cs typeface="Century Gothic"/>
                <a:sym typeface="Century Gothic"/>
              </a:rPr>
              <a:t>The goal of Title I is a higher quality of education for </a:t>
            </a:r>
            <a:r>
              <a:rPr b="0" i="0" lang="en-US" u="sng" cap="none" strike="noStrike">
                <a:solidFill>
                  <a:srgbClr val="000000"/>
                </a:solidFill>
                <a:latin typeface="Century Gothic"/>
                <a:ea typeface="Century Gothic"/>
                <a:cs typeface="Century Gothic"/>
                <a:sym typeface="Century Gothic"/>
              </a:rPr>
              <a:t>every</a:t>
            </a:r>
            <a:r>
              <a:rPr b="0" i="0" lang="en-US" u="none" cap="none" strike="noStrike">
                <a:solidFill>
                  <a:srgbClr val="000000"/>
                </a:solidFill>
                <a:latin typeface="Century Gothic"/>
                <a:ea typeface="Century Gothic"/>
                <a:cs typeface="Century Gothic"/>
                <a:sym typeface="Century Gothic"/>
              </a:rPr>
              <a:t> child.</a:t>
            </a:r>
            <a:endParaRPr/>
          </a:p>
          <a:p>
            <a:pPr indent="-317500" lvl="0" marL="457200" rtl="0" algn="l">
              <a:lnSpc>
                <a:spcPct val="90000"/>
              </a:lnSpc>
              <a:spcBef>
                <a:spcPts val="1400"/>
              </a:spcBef>
              <a:spcAft>
                <a:spcPts val="0"/>
              </a:spcAft>
              <a:buClr>
                <a:srgbClr val="3F3F3F"/>
              </a:buClr>
              <a:buSzPts val="2200"/>
              <a:buFont typeface="Noto Sans Symbols"/>
              <a:buNone/>
            </a:pPr>
            <a:r>
              <a:t/>
            </a:r>
            <a:endParaRPr b="0" i="0" u="none" cap="none" strike="noStrike">
              <a:solidFill>
                <a:srgbClr val="000000"/>
              </a:solidFill>
              <a:latin typeface="Century Gothic"/>
              <a:ea typeface="Century Gothic"/>
              <a:cs typeface="Century Gothic"/>
              <a:sym typeface="Century Gothic"/>
            </a:endParaRPr>
          </a:p>
          <a:p>
            <a:pPr indent="0" lvl="1" marL="227013" rtl="0" algn="l">
              <a:lnSpc>
                <a:spcPct val="90000"/>
              </a:lnSpc>
              <a:spcBef>
                <a:spcPts val="400"/>
              </a:spcBef>
              <a:spcAft>
                <a:spcPts val="0"/>
              </a:spcAft>
              <a:buClr>
                <a:srgbClr val="3F3F3F"/>
              </a:buClr>
              <a:buSzPts val="2000"/>
              <a:buNone/>
            </a:pPr>
            <a:r>
              <a:t/>
            </a:r>
            <a:endParaRPr/>
          </a:p>
        </p:txBody>
      </p:sp>
      <p:sp>
        <p:nvSpPr>
          <p:cNvPr id="122" name="Google Shape;122;p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400"/>
              <a:buFont typeface="Century Gothic"/>
              <a:buNone/>
            </a:pPr>
            <a:r>
              <a:rPr lang="en-US">
                <a:latin typeface="Century Gothic"/>
                <a:ea typeface="Century Gothic"/>
                <a:cs typeface="Century Gothic"/>
                <a:sym typeface="Century Gothic"/>
              </a:rPr>
              <a:t>What is a Title I school?</a:t>
            </a:r>
            <a:endParaRPr/>
          </a:p>
        </p:txBody>
      </p:sp>
      <p:sp>
        <p:nvSpPr>
          <p:cNvPr id="129" name="Google Shape;129;p4"/>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457200" lvl="0" marL="457200" rtl="0" algn="l">
              <a:lnSpc>
                <a:spcPct val="90000"/>
              </a:lnSpc>
              <a:spcBef>
                <a:spcPts val="0"/>
              </a:spcBef>
              <a:spcAft>
                <a:spcPts val="0"/>
              </a:spcAft>
              <a:buClr>
                <a:schemeClr val="dk1"/>
              </a:buClr>
              <a:buSzPts val="2200"/>
              <a:buFont typeface="Noto Sans Symbols"/>
              <a:buChar char="▪"/>
            </a:pPr>
            <a:r>
              <a:rPr lang="en-US">
                <a:solidFill>
                  <a:schemeClr val="dk1"/>
                </a:solidFill>
                <a:latin typeface="Century Gothic"/>
                <a:ea typeface="Century Gothic"/>
                <a:cs typeface="Century Gothic"/>
                <a:sym typeface="Century Gothic"/>
              </a:rPr>
              <a:t>Title I schools receive extra funding from the federal government to:</a:t>
            </a:r>
            <a:endParaRPr/>
          </a:p>
          <a:p>
            <a:pPr indent="-285750" lvl="3" marL="966788" rtl="0" algn="l">
              <a:lnSpc>
                <a:spcPct val="90000"/>
              </a:lnSpc>
              <a:spcBef>
                <a:spcPts val="4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Identify and help students who are most in need of academic support</a:t>
            </a:r>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Purchase additional staff, programs, materials, and more</a:t>
            </a:r>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Conduct parent and family engagement activities</a:t>
            </a:r>
            <a:endParaRPr/>
          </a:p>
          <a:p>
            <a:pPr indent="-457200" lvl="0" marL="457200" rtl="0" algn="l">
              <a:lnSpc>
                <a:spcPct val="90000"/>
              </a:lnSpc>
              <a:spcBef>
                <a:spcPts val="1600"/>
              </a:spcBef>
              <a:spcAft>
                <a:spcPts val="0"/>
              </a:spcAft>
              <a:buClr>
                <a:srgbClr val="3F3F3F"/>
              </a:buClr>
              <a:buSzPts val="2200"/>
              <a:buFont typeface="Noto Sans Symbols"/>
              <a:buChar char="▪"/>
            </a:pPr>
            <a:r>
              <a:rPr lang="en-US">
                <a:latin typeface="Century Gothic"/>
                <a:ea typeface="Century Gothic"/>
                <a:cs typeface="Century Gothic"/>
                <a:sym typeface="Century Gothic"/>
              </a:rPr>
              <a:t>Our school implements a schoolwide Title I program</a:t>
            </a:r>
            <a:endParaRPr/>
          </a:p>
        </p:txBody>
      </p:sp>
      <p:sp>
        <p:nvSpPr>
          <p:cNvPr id="130" name="Google Shape;130;p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400"/>
              <a:buFont typeface="Century Gothic"/>
              <a:buNone/>
            </a:pPr>
            <a:r>
              <a:rPr lang="en-US">
                <a:latin typeface="Century Gothic"/>
                <a:ea typeface="Century Gothic"/>
                <a:cs typeface="Century Gothic"/>
                <a:sym typeface="Century Gothic"/>
              </a:rPr>
              <a:t>What are my rights?</a:t>
            </a:r>
            <a:endParaRPr/>
          </a:p>
        </p:txBody>
      </p:sp>
      <p:sp>
        <p:nvSpPr>
          <p:cNvPr id="137" name="Google Shape;137;p5"/>
          <p:cNvSpPr txBox="1"/>
          <p:nvPr>
            <p:ph idx="1" type="body"/>
          </p:nvPr>
        </p:nvSpPr>
        <p:spPr>
          <a:xfrm>
            <a:off x="535709" y="1845734"/>
            <a:ext cx="11231417" cy="4398048"/>
          </a:xfrm>
          <a:prstGeom prst="rect">
            <a:avLst/>
          </a:prstGeom>
          <a:noFill/>
          <a:ln>
            <a:noFill/>
          </a:ln>
        </p:spPr>
        <p:txBody>
          <a:bodyPr anchorCtr="0" anchor="t" bIns="45700" lIns="0" spcFirstLastPara="1" rIns="0" wrap="square" tIns="45700">
            <a:normAutofit/>
          </a:bodyPr>
          <a:lstStyle/>
          <a:p>
            <a:pPr indent="0" lvl="0" marL="0" marR="0" rtl="0" algn="l">
              <a:lnSpc>
                <a:spcPct val="90000"/>
              </a:lnSpc>
              <a:spcBef>
                <a:spcPts val="0"/>
              </a:spcBef>
              <a:spcAft>
                <a:spcPts val="0"/>
              </a:spcAft>
              <a:buClr>
                <a:schemeClr val="dk1"/>
              </a:buClr>
              <a:buSzPts val="3200"/>
              <a:buFont typeface="Trebuchet MS"/>
              <a:buNone/>
            </a:pPr>
            <a:r>
              <a:rPr b="1" i="0" lang="en-US" u="none" cap="none" strike="noStrike">
                <a:solidFill>
                  <a:schemeClr val="dk1"/>
                </a:solidFill>
                <a:latin typeface="Century Gothic"/>
                <a:ea typeface="Century Gothic"/>
                <a:cs typeface="Century Gothic"/>
                <a:sym typeface="Century Gothic"/>
              </a:rPr>
              <a:t>It is your right to:</a:t>
            </a:r>
            <a:endParaRPr>
              <a:latin typeface="Century Gothic"/>
              <a:ea typeface="Century Gothic"/>
              <a:cs typeface="Century Gothic"/>
              <a:sym typeface="Century Gothic"/>
            </a:endParaRPr>
          </a:p>
          <a:p>
            <a:pPr indent="-342900" lvl="0" marL="342900" marR="0" rtl="0" algn="l">
              <a:lnSpc>
                <a:spcPct val="90000"/>
              </a:lnSpc>
              <a:spcBef>
                <a:spcPts val="480"/>
              </a:spcBef>
              <a:spcAft>
                <a:spcPts val="0"/>
              </a:spcAft>
              <a:buClr>
                <a:schemeClr val="dk2"/>
              </a:buClr>
              <a:buSzPts val="2400"/>
              <a:buFont typeface="Arial"/>
              <a:buChar char="•"/>
            </a:pPr>
            <a:r>
              <a:rPr b="0" i="0" lang="en-US" sz="2000" u="none" cap="none" strike="noStrike">
                <a:solidFill>
                  <a:schemeClr val="dk1"/>
                </a:solidFill>
                <a:latin typeface="Century Gothic"/>
                <a:ea typeface="Century Gothic"/>
                <a:cs typeface="Century Gothic"/>
                <a:sym typeface="Century Gothic"/>
              </a:rPr>
              <a:t>Be involved and request opportunities for regular meetings</a:t>
            </a:r>
            <a:endParaRPr/>
          </a:p>
          <a:p>
            <a:pPr indent="-190500" lvl="0" marL="342900" marR="0" rtl="0" algn="l">
              <a:lnSpc>
                <a:spcPct val="90000"/>
              </a:lnSpc>
              <a:spcBef>
                <a:spcPts val="480"/>
              </a:spcBef>
              <a:spcAft>
                <a:spcPts val="0"/>
              </a:spcAft>
              <a:buClr>
                <a:schemeClr val="dk2"/>
              </a:buClr>
              <a:buSzPts val="2400"/>
              <a:buFont typeface="Arial"/>
              <a:buNone/>
            </a:pPr>
            <a:r>
              <a:t/>
            </a:r>
            <a:endParaRPr>
              <a:latin typeface="Century Gothic"/>
              <a:ea typeface="Century Gothic"/>
              <a:cs typeface="Century Gothic"/>
              <a:sym typeface="Century Gothic"/>
            </a:endParaRPr>
          </a:p>
          <a:p>
            <a:pPr indent="-342900" lvl="0" marL="342900" marR="0" rtl="0" algn="l">
              <a:lnSpc>
                <a:spcPct val="90000"/>
              </a:lnSpc>
              <a:spcBef>
                <a:spcPts val="480"/>
              </a:spcBef>
              <a:spcAft>
                <a:spcPts val="0"/>
              </a:spcAft>
              <a:buClr>
                <a:schemeClr val="dk2"/>
              </a:buClr>
              <a:buSzPts val="2400"/>
              <a:buFont typeface="Arial"/>
              <a:buChar char="•"/>
            </a:pPr>
            <a:r>
              <a:rPr b="0" i="0" lang="en-US" sz="2000" u="none" cap="none" strike="noStrike">
                <a:solidFill>
                  <a:schemeClr val="dk1"/>
                </a:solidFill>
                <a:latin typeface="Century Gothic"/>
                <a:ea typeface="Century Gothic"/>
                <a:cs typeface="Century Gothic"/>
                <a:sym typeface="Century Gothic"/>
              </a:rPr>
              <a:t>Be provided information on your child’s level of achievement on state assessments in English language arts (ELA), mathematics, and science</a:t>
            </a:r>
            <a:endParaRPr/>
          </a:p>
          <a:p>
            <a:pPr indent="-190500" lvl="0" marL="342900" marR="0" rtl="0" algn="l">
              <a:lnSpc>
                <a:spcPct val="90000"/>
              </a:lnSpc>
              <a:spcBef>
                <a:spcPts val="480"/>
              </a:spcBef>
              <a:spcAft>
                <a:spcPts val="0"/>
              </a:spcAft>
              <a:buClr>
                <a:schemeClr val="dk2"/>
              </a:buClr>
              <a:buSzPts val="2400"/>
              <a:buFont typeface="Arial"/>
              <a:buNone/>
            </a:pPr>
            <a:r>
              <a:t/>
            </a:r>
            <a:endParaRPr>
              <a:latin typeface="Century Gothic"/>
              <a:ea typeface="Century Gothic"/>
              <a:cs typeface="Century Gothic"/>
              <a:sym typeface="Century Gothic"/>
            </a:endParaRPr>
          </a:p>
          <a:p>
            <a:pPr indent="-342900" lvl="0" marL="342900" marR="0" rtl="0" algn="l">
              <a:lnSpc>
                <a:spcPct val="90000"/>
              </a:lnSpc>
              <a:spcBef>
                <a:spcPts val="480"/>
              </a:spcBef>
              <a:spcAft>
                <a:spcPts val="0"/>
              </a:spcAft>
              <a:buClr>
                <a:schemeClr val="dk2"/>
              </a:buClr>
              <a:buSzPts val="2400"/>
              <a:buFont typeface="Arial"/>
              <a:buChar char="•"/>
            </a:pPr>
            <a:r>
              <a:rPr b="0" i="0" lang="en-US" sz="2000" u="none" cap="none" strike="noStrike">
                <a:solidFill>
                  <a:schemeClr val="dk1"/>
                </a:solidFill>
                <a:latin typeface="Century Gothic"/>
                <a:ea typeface="Century Gothic"/>
                <a:cs typeface="Century Gothic"/>
                <a:sym typeface="Century Gothic"/>
              </a:rPr>
              <a:t>Request and receive information on the qualifications of your child’s teacher</a:t>
            </a:r>
            <a:endParaRPr>
              <a:latin typeface="Century Gothic"/>
              <a:ea typeface="Century Gothic"/>
              <a:cs typeface="Century Gothic"/>
              <a:sym typeface="Century Gothic"/>
            </a:endParaRPr>
          </a:p>
          <a:p>
            <a:pPr indent="-317500" lvl="0" marL="457200" rtl="0" algn="l">
              <a:lnSpc>
                <a:spcPct val="90000"/>
              </a:lnSpc>
              <a:spcBef>
                <a:spcPts val="1200"/>
              </a:spcBef>
              <a:spcAft>
                <a:spcPts val="0"/>
              </a:spcAft>
              <a:buClr>
                <a:srgbClr val="3F3F3F"/>
              </a:buClr>
              <a:buSzPts val="2200"/>
              <a:buFont typeface="Noto Sans Symbols"/>
              <a:buNone/>
            </a:pPr>
            <a:r>
              <a:t/>
            </a:r>
            <a:endParaRPr/>
          </a:p>
          <a:p>
            <a:pPr indent="0" lvl="0" marL="0" rtl="0" algn="l">
              <a:lnSpc>
                <a:spcPct val="90000"/>
              </a:lnSpc>
              <a:spcBef>
                <a:spcPts val="1400"/>
              </a:spcBef>
              <a:spcAft>
                <a:spcPts val="0"/>
              </a:spcAft>
              <a:buClr>
                <a:srgbClr val="3F3F3F"/>
              </a:buClr>
              <a:buSzPts val="2200"/>
              <a:buNone/>
            </a:pPr>
            <a:r>
              <a:t/>
            </a:r>
            <a:endParaRPr/>
          </a:p>
        </p:txBody>
      </p:sp>
      <p:sp>
        <p:nvSpPr>
          <p:cNvPr id="138" name="Google Shape;138;p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400"/>
              <a:buFont typeface="Century Gothic"/>
              <a:buNone/>
            </a:pPr>
            <a:r>
              <a:rPr lang="en-US">
                <a:latin typeface="Century Gothic"/>
                <a:ea typeface="Century Gothic"/>
                <a:cs typeface="Century Gothic"/>
                <a:sym typeface="Century Gothic"/>
              </a:rPr>
              <a:t>How does our school use Title I funds?</a:t>
            </a:r>
            <a:endParaRPr/>
          </a:p>
        </p:txBody>
      </p:sp>
      <p:sp>
        <p:nvSpPr>
          <p:cNvPr id="145" name="Google Shape;145;p6"/>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0" lvl="0" marL="0" marR="0" rtl="0" algn="l">
              <a:lnSpc>
                <a:spcPct val="90000"/>
              </a:lnSpc>
              <a:spcBef>
                <a:spcPts val="0"/>
              </a:spcBef>
              <a:spcAft>
                <a:spcPts val="0"/>
              </a:spcAft>
              <a:buClr>
                <a:schemeClr val="dk2"/>
              </a:buClr>
              <a:buSzPts val="1800"/>
              <a:buFont typeface="Calibri"/>
              <a:buNone/>
            </a:pPr>
            <a:r>
              <a:rPr b="0" i="0" lang="en-US" u="none" cap="none" strike="noStrike">
                <a:solidFill>
                  <a:schemeClr val="dk1"/>
                </a:solidFill>
                <a:latin typeface="Century Gothic"/>
                <a:ea typeface="Century Gothic"/>
                <a:cs typeface="Century Gothic"/>
                <a:sym typeface="Century Gothic"/>
              </a:rPr>
              <a:t>Our School’s Title I funds provide the following supplemental support:</a:t>
            </a:r>
            <a:endParaRPr>
              <a:latin typeface="Century Gothic"/>
              <a:ea typeface="Century Gothic"/>
              <a:cs typeface="Century Gothic"/>
              <a:sym typeface="Century Gothic"/>
            </a:endParaRPr>
          </a:p>
          <a:p>
            <a:pPr indent="-285750" lvl="3" marL="966788" rtl="0" algn="l">
              <a:lnSpc>
                <a:spcPct val="90000"/>
              </a:lnSpc>
              <a:spcBef>
                <a:spcPts val="2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Additional teachers and paraprofessionals</a:t>
            </a:r>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A variety of supplemental teaching materials, equipment, and technology</a:t>
            </a:r>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Small-group interventions</a:t>
            </a:r>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Additional training for school staff</a:t>
            </a:r>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Parent and family engagement activities/resources</a:t>
            </a:r>
            <a:endParaRPr/>
          </a:p>
          <a:p>
            <a:pPr indent="0" lvl="3" marL="681038" rtl="0" algn="l">
              <a:lnSpc>
                <a:spcPct val="90000"/>
              </a:lnSpc>
              <a:spcBef>
                <a:spcPts val="600"/>
              </a:spcBef>
              <a:spcAft>
                <a:spcPts val="0"/>
              </a:spcAft>
              <a:buClr>
                <a:srgbClr val="3F3F3F"/>
              </a:buClr>
              <a:buSzPts val="2000"/>
              <a:buNone/>
            </a:pPr>
            <a:r>
              <a:t/>
            </a:r>
            <a:endParaRPr>
              <a:solidFill>
                <a:schemeClr val="dk1"/>
              </a:solidFill>
              <a:latin typeface="Century Gothic"/>
              <a:ea typeface="Century Gothic"/>
              <a:cs typeface="Century Gothic"/>
              <a:sym typeface="Century Gothic"/>
            </a:endParaRPr>
          </a:p>
          <a:p>
            <a:pPr indent="-158750" lvl="3" marL="966788" rtl="0" algn="l">
              <a:lnSpc>
                <a:spcPct val="90000"/>
              </a:lnSpc>
              <a:spcBef>
                <a:spcPts val="600"/>
              </a:spcBef>
              <a:spcAft>
                <a:spcPts val="0"/>
              </a:spcAft>
              <a:buClr>
                <a:srgbClr val="3F3F3F"/>
              </a:buClr>
              <a:buSzPts val="2000"/>
              <a:buFont typeface="Arial"/>
              <a:buNone/>
            </a:pPr>
            <a:r>
              <a:t/>
            </a:r>
            <a:endParaRPr>
              <a:solidFill>
                <a:schemeClr val="dk1"/>
              </a:solidFill>
              <a:latin typeface="Century Gothic"/>
              <a:ea typeface="Century Gothic"/>
              <a:cs typeface="Century Gothic"/>
              <a:sym typeface="Century Gothic"/>
            </a:endParaRPr>
          </a:p>
          <a:p>
            <a:pPr indent="0" lvl="2" marL="455613" rtl="0" algn="l">
              <a:lnSpc>
                <a:spcPct val="90000"/>
              </a:lnSpc>
              <a:spcBef>
                <a:spcPts val="600"/>
              </a:spcBef>
              <a:spcAft>
                <a:spcPts val="0"/>
              </a:spcAft>
              <a:buClr>
                <a:srgbClr val="3F3F3F"/>
              </a:buClr>
              <a:buSzPts val="2000"/>
              <a:buNone/>
            </a:pPr>
            <a:r>
              <a:t/>
            </a:r>
            <a:endParaRPr/>
          </a:p>
        </p:txBody>
      </p:sp>
      <p:sp>
        <p:nvSpPr>
          <p:cNvPr id="146" name="Google Shape;146;p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400"/>
              <a:buFont typeface="Century Gothic"/>
              <a:buNone/>
            </a:pPr>
            <a:r>
              <a:rPr lang="en-US">
                <a:latin typeface="Century Gothic"/>
                <a:ea typeface="Century Gothic"/>
                <a:cs typeface="Century Gothic"/>
                <a:sym typeface="Century Gothic"/>
              </a:rPr>
              <a:t>How is parent and family engagement funded?</a:t>
            </a:r>
            <a:endParaRPr/>
          </a:p>
        </p:txBody>
      </p:sp>
      <p:sp>
        <p:nvSpPr>
          <p:cNvPr id="153" name="Google Shape;153;p7"/>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457200" lvl="0" marL="457200" rtl="0" algn="l">
              <a:lnSpc>
                <a:spcPct val="90000"/>
              </a:lnSpc>
              <a:spcBef>
                <a:spcPts val="0"/>
              </a:spcBef>
              <a:spcAft>
                <a:spcPts val="0"/>
              </a:spcAft>
              <a:buClr>
                <a:schemeClr val="dk1"/>
              </a:buClr>
              <a:buSzPts val="2200"/>
              <a:buFont typeface="Noto Sans Symbols"/>
              <a:buChar char="▪"/>
            </a:pPr>
            <a:r>
              <a:rPr lang="en-US">
                <a:solidFill>
                  <a:schemeClr val="dk1"/>
                </a:solidFill>
                <a:latin typeface="Century Gothic"/>
                <a:ea typeface="Century Gothic"/>
                <a:cs typeface="Century Gothic"/>
                <a:sym typeface="Century Gothic"/>
              </a:rPr>
              <a:t>Any district receiving more than $500,000 in Title I funds is required by law to set aside part of this money (1%) for parent and family engagement</a:t>
            </a:r>
            <a:endParaRPr/>
          </a:p>
          <a:p>
            <a:pPr indent="-457200" lvl="0" marL="457200" rtl="0" algn="l">
              <a:lnSpc>
                <a:spcPct val="90000"/>
              </a:lnSpc>
              <a:spcBef>
                <a:spcPts val="1400"/>
              </a:spcBef>
              <a:spcAft>
                <a:spcPts val="0"/>
              </a:spcAft>
              <a:buClr>
                <a:schemeClr val="dk1"/>
              </a:buClr>
              <a:buSzPts val="2200"/>
              <a:buFont typeface="Noto Sans Symbols"/>
              <a:buChar char="▪"/>
            </a:pPr>
            <a:r>
              <a:rPr lang="en-US">
                <a:solidFill>
                  <a:schemeClr val="dk1"/>
                </a:solidFill>
                <a:latin typeface="Century Gothic"/>
                <a:ea typeface="Century Gothic"/>
                <a:cs typeface="Century Gothic"/>
                <a:sym typeface="Century Gothic"/>
              </a:rPr>
              <a:t>Most of the money that is set aside (90%) must be divided among all Title I schools in the district  </a:t>
            </a:r>
            <a:endParaRPr/>
          </a:p>
          <a:p>
            <a:pPr indent="-457200" lvl="0" marL="457200" rtl="0" algn="l">
              <a:lnSpc>
                <a:spcPct val="90000"/>
              </a:lnSpc>
              <a:spcBef>
                <a:spcPts val="1400"/>
              </a:spcBef>
              <a:spcAft>
                <a:spcPts val="0"/>
              </a:spcAft>
              <a:buClr>
                <a:schemeClr val="dk1"/>
              </a:buClr>
              <a:buSzPts val="2200"/>
              <a:buFont typeface="Noto Sans Symbols"/>
              <a:buChar char="▪"/>
            </a:pPr>
            <a:r>
              <a:rPr lang="en-US">
                <a:solidFill>
                  <a:schemeClr val="dk1"/>
                </a:solidFill>
                <a:latin typeface="Century Gothic"/>
                <a:ea typeface="Century Gothic"/>
                <a:cs typeface="Century Gothic"/>
                <a:sym typeface="Century Gothic"/>
              </a:rPr>
              <a:t>You, as Title I parents and family members, have the right to be involved in how this money is spent</a:t>
            </a:r>
            <a:endParaRPr/>
          </a:p>
        </p:txBody>
      </p:sp>
      <p:sp>
        <p:nvSpPr>
          <p:cNvPr id="154" name="Google Shape;154;p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400"/>
              <a:buFont typeface="Century Gothic"/>
              <a:buNone/>
            </a:pPr>
            <a:r>
              <a:rPr lang="en-US">
                <a:latin typeface="Century Gothic"/>
                <a:ea typeface="Century Gothic"/>
                <a:cs typeface="Century Gothic"/>
                <a:sym typeface="Century Gothic"/>
              </a:rPr>
              <a:t>What is the CIP?</a:t>
            </a:r>
            <a:endParaRPr/>
          </a:p>
        </p:txBody>
      </p:sp>
      <p:sp>
        <p:nvSpPr>
          <p:cNvPr id="161" name="Google Shape;161;p8"/>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457200" lvl="0" marL="457200" rtl="0" algn="l">
              <a:lnSpc>
                <a:spcPct val="90000"/>
              </a:lnSpc>
              <a:spcBef>
                <a:spcPts val="0"/>
              </a:spcBef>
              <a:spcAft>
                <a:spcPts val="0"/>
              </a:spcAft>
              <a:buClr>
                <a:srgbClr val="3F3F3F"/>
              </a:buClr>
              <a:buSzPts val="2200"/>
              <a:buFont typeface="Noto Sans Symbols"/>
              <a:buChar char="▪"/>
            </a:pPr>
            <a:r>
              <a:rPr lang="en-US">
                <a:latin typeface="Century Gothic"/>
                <a:ea typeface="Century Gothic"/>
                <a:cs typeface="Century Gothic"/>
                <a:sym typeface="Century Gothic"/>
              </a:rPr>
              <a:t>The CIP is the Continuous Improvement Plan </a:t>
            </a:r>
            <a:endParaRPr>
              <a:solidFill>
                <a:schemeClr val="dk1"/>
              </a:solidFill>
              <a:latin typeface="Century Gothic"/>
              <a:ea typeface="Century Gothic"/>
              <a:cs typeface="Century Gothic"/>
              <a:sym typeface="Century Gothic"/>
            </a:endParaRPr>
          </a:p>
          <a:p>
            <a:pPr indent="-285750" lvl="3" marL="966788" rtl="0" algn="l">
              <a:lnSpc>
                <a:spcPct val="90000"/>
              </a:lnSpc>
              <a:spcBef>
                <a:spcPts val="4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The CIP is developed by the school planning team</a:t>
            </a:r>
            <a:endParaRPr/>
          </a:p>
          <a:p>
            <a:pPr indent="-285750" lvl="4" marL="1206500" rtl="0" algn="l">
              <a:lnSpc>
                <a:spcPct val="90000"/>
              </a:lnSpc>
              <a:spcBef>
                <a:spcPts val="6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The school must include family representatives on our school planning team </a:t>
            </a:r>
            <a:endParaRPr/>
          </a:p>
          <a:p>
            <a:pPr indent="-158750" lvl="3" marL="966788" rtl="0" algn="l">
              <a:lnSpc>
                <a:spcPct val="90000"/>
              </a:lnSpc>
              <a:spcBef>
                <a:spcPts val="600"/>
              </a:spcBef>
              <a:spcAft>
                <a:spcPts val="0"/>
              </a:spcAft>
              <a:buClr>
                <a:srgbClr val="3F3F3F"/>
              </a:buClr>
              <a:buSzPts val="2000"/>
              <a:buFont typeface="Arial"/>
              <a:buNone/>
            </a:pPr>
            <a:r>
              <a:t/>
            </a:r>
            <a:endParaRPr>
              <a:solidFill>
                <a:schemeClr val="dk1"/>
              </a:solidFill>
              <a:latin typeface="Century Gothic"/>
              <a:ea typeface="Century Gothic"/>
              <a:cs typeface="Century Gothic"/>
              <a:sym typeface="Century Gothic"/>
            </a:endParaRPr>
          </a:p>
        </p:txBody>
      </p:sp>
      <p:sp>
        <p:nvSpPr>
          <p:cNvPr id="162" name="Google Shape;162;p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9"/>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400"/>
              <a:buFont typeface="Century Gothic"/>
              <a:buNone/>
            </a:pPr>
            <a:r>
              <a:rPr lang="en-US">
                <a:latin typeface="Century Gothic"/>
                <a:ea typeface="Century Gothic"/>
                <a:cs typeface="Century Gothic"/>
                <a:sym typeface="Century Gothic"/>
              </a:rPr>
              <a:t>What is a Parent and Family Engagement Policy?</a:t>
            </a:r>
            <a:endParaRPr/>
          </a:p>
        </p:txBody>
      </p:sp>
      <p:sp>
        <p:nvSpPr>
          <p:cNvPr id="169" name="Google Shape;169;p9"/>
          <p:cNvSpPr txBox="1"/>
          <p:nvPr>
            <p:ph idx="1" type="body"/>
          </p:nvPr>
        </p:nvSpPr>
        <p:spPr>
          <a:xfrm>
            <a:off x="424873" y="1845734"/>
            <a:ext cx="11508509" cy="4023360"/>
          </a:xfrm>
          <a:prstGeom prst="rect">
            <a:avLst/>
          </a:prstGeom>
          <a:noFill/>
          <a:ln>
            <a:noFill/>
          </a:ln>
        </p:spPr>
        <p:txBody>
          <a:bodyPr anchorCtr="0" anchor="t" bIns="45700" lIns="0" spcFirstLastPara="1" rIns="0" wrap="square" tIns="45700">
            <a:normAutofit lnSpcReduction="10000"/>
          </a:bodyPr>
          <a:lstStyle/>
          <a:p>
            <a:pPr indent="-457200" lvl="0" marL="457200" rtl="0" algn="l">
              <a:lnSpc>
                <a:spcPct val="90000"/>
              </a:lnSpc>
              <a:spcBef>
                <a:spcPts val="0"/>
              </a:spcBef>
              <a:spcAft>
                <a:spcPts val="0"/>
              </a:spcAft>
              <a:buClr>
                <a:schemeClr val="dk1"/>
              </a:buClr>
              <a:buSzPts val="2200"/>
              <a:buFont typeface="Noto Sans Symbols"/>
              <a:buChar char="▪"/>
            </a:pPr>
            <a:r>
              <a:rPr lang="en-US">
                <a:solidFill>
                  <a:schemeClr val="dk1"/>
                </a:solidFill>
                <a:latin typeface="Century Gothic"/>
                <a:ea typeface="Century Gothic"/>
                <a:cs typeface="Century Gothic"/>
                <a:sym typeface="Century Gothic"/>
              </a:rPr>
              <a:t>These plans address how the district and school will implement the parent and family engagement requirements of ESSA and include information about:</a:t>
            </a:r>
            <a:endParaRPr/>
          </a:p>
          <a:p>
            <a:pPr indent="-285750" lvl="3" marL="966788" rtl="0" algn="l">
              <a:lnSpc>
                <a:spcPct val="90000"/>
              </a:lnSpc>
              <a:spcBef>
                <a:spcPts val="400"/>
              </a:spcBef>
              <a:spcAft>
                <a:spcPts val="0"/>
              </a:spcAft>
              <a:buClr>
                <a:srgbClr val="3F3F3F"/>
              </a:buClr>
              <a:buSzPts val="2000"/>
              <a:buFont typeface="Arial"/>
              <a:buChar char="•"/>
            </a:pPr>
            <a:r>
              <a:rPr lang="en-US">
                <a:latin typeface="Century Gothic"/>
                <a:ea typeface="Century Gothic"/>
                <a:cs typeface="Century Gothic"/>
                <a:sym typeface="Century Gothic"/>
              </a:rPr>
              <a:t>How the school involves parents in the planning, review and improvement of programs </a:t>
            </a:r>
            <a:endParaRPr/>
          </a:p>
          <a:p>
            <a:pPr indent="-285750" lvl="3" marL="966788" rtl="0" algn="l">
              <a:lnSpc>
                <a:spcPct val="90000"/>
              </a:lnSpc>
              <a:spcBef>
                <a:spcPts val="600"/>
              </a:spcBef>
              <a:spcAft>
                <a:spcPts val="0"/>
              </a:spcAft>
              <a:buClr>
                <a:srgbClr val="3F3F3F"/>
              </a:buClr>
              <a:buSzPts val="2000"/>
              <a:buFont typeface="Arial"/>
              <a:buChar char="•"/>
            </a:pPr>
            <a:r>
              <a:rPr lang="en-US">
                <a:latin typeface="Century Gothic"/>
                <a:ea typeface="Century Gothic"/>
                <a:cs typeface="Century Gothic"/>
                <a:sym typeface="Century Gothic"/>
              </a:rPr>
              <a:t>Opportunities for parents to learn how to work with their children to improve achievement</a:t>
            </a:r>
            <a:endParaRPr/>
          </a:p>
          <a:p>
            <a:pPr indent="-158750" lvl="3" marL="966788" rtl="0" algn="l">
              <a:lnSpc>
                <a:spcPct val="90000"/>
              </a:lnSpc>
              <a:spcBef>
                <a:spcPts val="600"/>
              </a:spcBef>
              <a:spcAft>
                <a:spcPts val="0"/>
              </a:spcAft>
              <a:buClr>
                <a:srgbClr val="3F3F3F"/>
              </a:buClr>
              <a:buSzPts val="2000"/>
              <a:buFont typeface="Arial"/>
              <a:buNone/>
            </a:pPr>
            <a:r>
              <a:t/>
            </a:r>
            <a:endParaRPr>
              <a:latin typeface="Century Gothic"/>
              <a:ea typeface="Century Gothic"/>
              <a:cs typeface="Century Gothic"/>
              <a:sym typeface="Century Gothic"/>
            </a:endParaRPr>
          </a:p>
          <a:p>
            <a:pPr indent="-457200" lvl="0" marL="457200" rtl="0" algn="l">
              <a:lnSpc>
                <a:spcPct val="90000"/>
              </a:lnSpc>
              <a:spcBef>
                <a:spcPts val="1600"/>
              </a:spcBef>
              <a:spcAft>
                <a:spcPts val="0"/>
              </a:spcAft>
              <a:buClr>
                <a:srgbClr val="3F3F3F"/>
              </a:buClr>
              <a:buSzPts val="2200"/>
              <a:buFont typeface="Noto Sans Symbols"/>
              <a:buChar char="▪"/>
            </a:pPr>
            <a:r>
              <a:rPr lang="en-US">
                <a:latin typeface="Century Gothic"/>
                <a:ea typeface="Century Gothic"/>
                <a:cs typeface="Century Gothic"/>
                <a:sym typeface="Century Gothic"/>
              </a:rPr>
              <a:t> </a:t>
            </a:r>
            <a:r>
              <a:rPr lang="en-US">
                <a:solidFill>
                  <a:schemeClr val="dk1"/>
                </a:solidFill>
                <a:latin typeface="Century Gothic"/>
                <a:ea typeface="Century Gothic"/>
                <a:cs typeface="Century Gothic"/>
                <a:sym typeface="Century Gothic"/>
              </a:rPr>
              <a:t>You, as a Title I parent or family member, have the right to be involved in the development/revision of these plans</a:t>
            </a:r>
            <a:endParaRPr/>
          </a:p>
          <a:p>
            <a:pPr indent="-285750" lvl="3" marL="966788" rtl="0" algn="l">
              <a:lnSpc>
                <a:spcPct val="90000"/>
              </a:lnSpc>
              <a:spcBef>
                <a:spcPts val="400"/>
              </a:spcBef>
              <a:spcAft>
                <a:spcPts val="0"/>
              </a:spcAft>
              <a:buClr>
                <a:schemeClr val="dk1"/>
              </a:buClr>
              <a:buSzPts val="2000"/>
              <a:buFont typeface="Arial"/>
              <a:buChar char="•"/>
            </a:pPr>
            <a:r>
              <a:rPr lang="en-US">
                <a:solidFill>
                  <a:schemeClr val="dk1"/>
                </a:solidFill>
                <a:latin typeface="Century Gothic"/>
                <a:ea typeface="Century Gothic"/>
                <a:cs typeface="Century Gothic"/>
                <a:sym typeface="Century Gothic"/>
              </a:rPr>
              <a:t>Reviewed and revised annually</a:t>
            </a:r>
            <a:endParaRPr/>
          </a:p>
          <a:p>
            <a:pPr indent="0" lvl="3" marL="681038" rtl="0" algn="l">
              <a:lnSpc>
                <a:spcPct val="90000"/>
              </a:lnSpc>
              <a:spcBef>
                <a:spcPts val="600"/>
              </a:spcBef>
              <a:spcAft>
                <a:spcPts val="0"/>
              </a:spcAft>
              <a:buClr>
                <a:srgbClr val="3F3F3F"/>
              </a:buClr>
              <a:buSzPts val="2000"/>
              <a:buNone/>
            </a:pPr>
            <a:r>
              <a:t/>
            </a:r>
            <a:endParaRPr>
              <a:solidFill>
                <a:schemeClr val="dk1"/>
              </a:solidFill>
              <a:latin typeface="Century Gothic"/>
              <a:ea typeface="Century Gothic"/>
              <a:cs typeface="Century Gothic"/>
              <a:sym typeface="Century Gothic"/>
            </a:endParaRPr>
          </a:p>
          <a:p>
            <a:pPr indent="-457200" lvl="0" marL="457200" rtl="0" algn="l">
              <a:lnSpc>
                <a:spcPct val="90000"/>
              </a:lnSpc>
              <a:spcBef>
                <a:spcPts val="1600"/>
              </a:spcBef>
              <a:spcAft>
                <a:spcPts val="0"/>
              </a:spcAft>
              <a:buClr>
                <a:schemeClr val="dk1"/>
              </a:buClr>
              <a:buSzPts val="2200"/>
              <a:buFont typeface="Noto Sans Symbols"/>
              <a:buChar char="▪"/>
            </a:pPr>
            <a:r>
              <a:rPr lang="en-US">
                <a:solidFill>
                  <a:schemeClr val="dk1"/>
                </a:solidFill>
                <a:latin typeface="Century Gothic"/>
                <a:ea typeface="Century Gothic"/>
                <a:cs typeface="Century Gothic"/>
                <a:sym typeface="Century Gothic"/>
              </a:rPr>
              <a:t>The policy will be posted on ParentSquare and our school website</a:t>
            </a:r>
            <a:endParaRPr/>
          </a:p>
          <a:p>
            <a:pPr indent="0" lvl="1" marL="227013" rtl="0" algn="l">
              <a:lnSpc>
                <a:spcPct val="90000"/>
              </a:lnSpc>
              <a:spcBef>
                <a:spcPts val="400"/>
              </a:spcBef>
              <a:spcAft>
                <a:spcPts val="0"/>
              </a:spcAft>
              <a:buClr>
                <a:srgbClr val="3F3F3F"/>
              </a:buClr>
              <a:buSzPts val="2000"/>
              <a:buNone/>
            </a:pPr>
            <a:r>
              <a:t/>
            </a:r>
            <a:endParaRPr/>
          </a:p>
          <a:p>
            <a:pPr indent="-215899" lvl="1" marL="569913" rtl="0" algn="l">
              <a:lnSpc>
                <a:spcPct val="90000"/>
              </a:lnSpc>
              <a:spcBef>
                <a:spcPts val="600"/>
              </a:spcBef>
              <a:spcAft>
                <a:spcPts val="0"/>
              </a:spcAft>
              <a:buClr>
                <a:srgbClr val="3F3F3F"/>
              </a:buClr>
              <a:buSzPts val="2000"/>
              <a:buNone/>
            </a:pPr>
            <a:r>
              <a:t/>
            </a:r>
            <a:endParaRPr/>
          </a:p>
          <a:p>
            <a:pPr indent="-215899" lvl="1" marL="569913" rtl="0" algn="l">
              <a:lnSpc>
                <a:spcPct val="90000"/>
              </a:lnSpc>
              <a:spcBef>
                <a:spcPts val="600"/>
              </a:spcBef>
              <a:spcAft>
                <a:spcPts val="0"/>
              </a:spcAft>
              <a:buClr>
                <a:srgbClr val="3F3F3F"/>
              </a:buClr>
              <a:buSzPts val="2000"/>
              <a:buNone/>
            </a:pPr>
            <a:r>
              <a:t/>
            </a:r>
            <a:endParaRPr/>
          </a:p>
          <a:p>
            <a:pPr indent="-215899" lvl="1" marL="569913" rtl="0" algn="l">
              <a:lnSpc>
                <a:spcPct val="90000"/>
              </a:lnSpc>
              <a:spcBef>
                <a:spcPts val="600"/>
              </a:spcBef>
              <a:spcAft>
                <a:spcPts val="0"/>
              </a:spcAft>
              <a:buClr>
                <a:srgbClr val="3F3F3F"/>
              </a:buClr>
              <a:buSzPts val="2000"/>
              <a:buNone/>
            </a:pPr>
            <a:r>
              <a:t/>
            </a:r>
            <a:endParaRPr/>
          </a:p>
          <a:p>
            <a:pPr indent="-215899" lvl="1" marL="569913" rtl="0" algn="l">
              <a:lnSpc>
                <a:spcPct val="90000"/>
              </a:lnSpc>
              <a:spcBef>
                <a:spcPts val="600"/>
              </a:spcBef>
              <a:spcAft>
                <a:spcPts val="0"/>
              </a:spcAft>
              <a:buClr>
                <a:srgbClr val="3F3F3F"/>
              </a:buClr>
              <a:buSzPts val="2000"/>
              <a:buNone/>
            </a:pPr>
            <a:r>
              <a:t/>
            </a:r>
            <a:endParaRPr/>
          </a:p>
          <a:p>
            <a:pPr indent="-317500" lvl="0" marL="457200" rtl="0" algn="l">
              <a:lnSpc>
                <a:spcPct val="90000"/>
              </a:lnSpc>
              <a:spcBef>
                <a:spcPts val="1600"/>
              </a:spcBef>
              <a:spcAft>
                <a:spcPts val="0"/>
              </a:spcAft>
              <a:buClr>
                <a:srgbClr val="3F3F3F"/>
              </a:buClr>
              <a:buSzPts val="2200"/>
              <a:buFont typeface="Noto Sans Symbols"/>
              <a:buNone/>
            </a:pPr>
            <a:r>
              <a:t/>
            </a:r>
            <a:endParaRPr/>
          </a:p>
        </p:txBody>
      </p:sp>
      <p:sp>
        <p:nvSpPr>
          <p:cNvPr id="170" name="Google Shape;170;p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Retrospect">
  <a:themeElements>
    <a:clrScheme name="Custom 2">
      <a:dk1>
        <a:srgbClr val="000000"/>
      </a:dk1>
      <a:lt1>
        <a:srgbClr val="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0070C0"/>
      </a:hlink>
      <a:folHlink>
        <a:srgbClr val="007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2018-01-17T16:59:30Z</dcterms:created>
  <dc:creator>Brinn Obermiller</dc:creator>
</cp:coreProperties>
</file>