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Amatic SC" panose="020B0604020202020204" charset="-79"/>
      <p:regular r:id="rId26"/>
      <p:bold r:id="rId27"/>
    </p:embeddedFont>
    <p:embeddedFont>
      <p:font typeface="Source Code Pro" panose="020B0604020202020204" charset="0"/>
      <p:regular r:id="rId28"/>
      <p:bold r:id="rId29"/>
      <p:italic r:id="rId30"/>
      <p:boldItalic r:id="rId31"/>
    </p:embeddedFont>
    <p:embeddedFont>
      <p:font typeface="Noto Sans Symbols" panose="020B0604020202020204" charset="0"/>
      <p:regular r:id="rId32"/>
      <p:bold r:id="rId33"/>
    </p:embeddedFont>
    <p:embeddedFont>
      <p:font typeface="Comic Sans MS" panose="030F0702030302020204" pitchFamily="66" charset="0"/>
      <p:regular r:id="rId34"/>
      <p:bold r:id="rId35"/>
      <p:italic r:id="rId36"/>
      <p:boldItalic r:id="rId37"/>
    </p:embeddedFont>
    <p:embeddedFont>
      <p:font typeface="Cambria" panose="02040503050406030204" pitchFamily="18" charset="0"/>
      <p:regular r:id="rId38"/>
      <p:bold r:id="rId39"/>
      <p:italic r:id="rId40"/>
      <p:boldItalic r:id="rId41"/>
    </p:embeddedFont>
    <p:embeddedFont>
      <p:font typeface="Libre Franklin"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ipEIVvrhf3QjLbf0bhTrWQESmU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DE38AB-2E96-4A94-B69C-D3B9B6AB42E8}">
  <a:tblStyle styleId="{79DE38AB-2E96-4A94-B69C-D3B9B6AB42E8}" styleName="Table_0">
    <a:wholeTbl>
      <a:tcTxStyle b="off" i="off">
        <a:font>
          <a:latin typeface="Franklin Gothic Book"/>
          <a:ea typeface="Franklin Gothic Book"/>
          <a:cs typeface="Franklin Gothic Book"/>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9F5"/>
          </a:solidFill>
        </a:fill>
      </a:tcStyle>
    </a:wholeTbl>
    <a:band1H>
      <a:tcTxStyle b="off" i="off"/>
      <a:tcStyle>
        <a:tcBdr/>
        <a:fill>
          <a:solidFill>
            <a:srgbClr val="CAD1EB"/>
          </a:solidFill>
        </a:fill>
      </a:tcStyle>
    </a:band1H>
    <a:band2H>
      <a:tcTxStyle b="off" i="off"/>
      <a:tcStyle>
        <a:tcBdr/>
      </a:tcStyle>
    </a:band2H>
    <a:band1V>
      <a:tcTxStyle b="off" i="off"/>
      <a:tcStyle>
        <a:tcBdr/>
        <a:fill>
          <a:solidFill>
            <a:srgbClr val="CAD1EB"/>
          </a:solidFill>
        </a:fill>
      </a:tcStyle>
    </a:band1V>
    <a:band2V>
      <a:tcTxStyle b="off" i="off"/>
      <a:tcStyle>
        <a:tcBdr/>
      </a:tcStyle>
    </a:band2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Franklin Gothic Book"/>
          <a:ea typeface="Franklin Gothic Book"/>
          <a:cs typeface="Franklin Gothic Book"/>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34" name="Google Shape;23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46" name="Google Shape;2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56" name="Google Shape;25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4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67" name="Google Shape;26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76" name="Google Shape;27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61" name="Google Shape;36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68" name="Google Shape;36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74" name="Google Shape;37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88" name="Google Shape;38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95" name="Google Shape;19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04" name="Google Shape;20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14" name="Google Shape;21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4" name="Google Shape;22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4"/>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4"/>
          <p:cNvSpPr txBox="1">
            <a:spLocks noGrp="1"/>
          </p:cNvSpPr>
          <p:nvPr>
            <p:ph type="ctrTitle"/>
          </p:nvPr>
        </p:nvSpPr>
        <p:spPr>
          <a:xfrm>
            <a:off x="311700" y="392150"/>
            <a:ext cx="8520600" cy="2690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a:endParaRPr/>
          </a:p>
        </p:txBody>
      </p:sp>
      <p:sp>
        <p:nvSpPr>
          <p:cNvPr id="12" name="Google Shape;12;p24"/>
          <p:cNvSpPr txBox="1">
            <a:spLocks noGrp="1"/>
          </p:cNvSpPr>
          <p:nvPr>
            <p:ph type="subTitle" idx="1"/>
          </p:nvPr>
        </p:nvSpPr>
        <p:spPr>
          <a:xfrm>
            <a:off x="311700" y="3890400"/>
            <a:ext cx="8520600" cy="706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18"/>
        <p:cNvGrpSpPr/>
        <p:nvPr/>
      </p:nvGrpSpPr>
      <p:grpSpPr>
        <a:xfrm>
          <a:off x="0" y="0"/>
          <a:ext cx="0" cy="0"/>
          <a:chOff x="0" y="0"/>
          <a:chExt cx="0" cy="0"/>
        </a:xfrm>
      </p:grpSpPr>
      <p:sp>
        <p:nvSpPr>
          <p:cNvPr id="119" name="Google Shape;119;p33"/>
          <p:cNvSpPr txBox="1">
            <a:spLocks noGrp="1"/>
          </p:cNvSpPr>
          <p:nvPr>
            <p:ph type="title"/>
          </p:nvPr>
        </p:nvSpPr>
        <p:spPr>
          <a:xfrm>
            <a:off x="2802750" y="802500"/>
            <a:ext cx="3538500" cy="35385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20" name="Google Shape;120;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1"/>
        <p:cNvGrpSpPr/>
        <p:nvPr/>
      </p:nvGrpSpPr>
      <p:grpSpPr>
        <a:xfrm>
          <a:off x="0" y="0"/>
          <a:ext cx="0" cy="0"/>
          <a:chOff x="0" y="0"/>
          <a:chExt cx="0" cy="0"/>
        </a:xfrm>
      </p:grpSpPr>
      <p:sp>
        <p:nvSpPr>
          <p:cNvPr id="122" name="Google Shape;122;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23"/>
        <p:cNvGrpSpPr/>
        <p:nvPr/>
      </p:nvGrpSpPr>
      <p:grpSpPr>
        <a:xfrm>
          <a:off x="0" y="0"/>
          <a:ext cx="0" cy="0"/>
          <a:chOff x="0" y="0"/>
          <a:chExt cx="0" cy="0"/>
        </a:xfrm>
      </p:grpSpPr>
      <p:grpSp>
        <p:nvGrpSpPr>
          <p:cNvPr id="124" name="Google Shape;124;p35"/>
          <p:cNvGrpSpPr/>
          <p:nvPr/>
        </p:nvGrpSpPr>
        <p:grpSpPr>
          <a:xfrm>
            <a:off x="8221974" y="4258852"/>
            <a:ext cx="926107" cy="788428"/>
            <a:chOff x="5626893" y="3026568"/>
            <a:chExt cx="937260" cy="800760"/>
          </a:xfrm>
        </p:grpSpPr>
        <p:sp>
          <p:nvSpPr>
            <p:cNvPr id="125" name="Google Shape;125;p35"/>
            <p:cNvSpPr/>
            <p:nvPr/>
          </p:nvSpPr>
          <p:spPr>
            <a:xfrm>
              <a:off x="5640228" y="3236778"/>
              <a:ext cx="923925" cy="590550"/>
            </a:xfrm>
            <a:custGeom>
              <a:avLst/>
              <a:gdLst/>
              <a:ahLst/>
              <a:cxnLst/>
              <a:rect l="l" t="t" r="r" b="b"/>
              <a:pathLst>
                <a:path w="923925" h="590550" extrusionOk="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a:gsLst>
                <a:gs pos="0">
                  <a:srgbClr val="3DA800">
                    <a:alpha val="4705"/>
                  </a:srgbClr>
                </a:gs>
                <a:gs pos="3000">
                  <a:srgbClr val="3DA800">
                    <a:alpha val="4705"/>
                  </a:srgbClr>
                </a:gs>
                <a:gs pos="100000">
                  <a:srgbClr val="3DA800">
                    <a:alpha val="48627"/>
                  </a:srgbClr>
                </a:gs>
              </a:gsLst>
              <a:lin ang="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126" name="Google Shape;126;p35"/>
            <p:cNvSpPr/>
            <p:nvPr/>
          </p:nvSpPr>
          <p:spPr>
            <a:xfrm>
              <a:off x="5626893" y="3026568"/>
              <a:ext cx="933450" cy="771525"/>
            </a:xfrm>
            <a:custGeom>
              <a:avLst/>
              <a:gdLst/>
              <a:ahLst/>
              <a:cxnLst/>
              <a:rect l="l" t="t" r="r" b="b"/>
              <a:pathLst>
                <a:path w="933450" h="771525" extrusionOk="0">
                  <a:moveTo>
                    <a:pt x="932021" y="289084"/>
                  </a:moveTo>
                  <a:lnTo>
                    <a:pt x="160496" y="7144"/>
                  </a:lnTo>
                  <a:lnTo>
                    <a:pt x="7144" y="429101"/>
                  </a:lnTo>
                  <a:lnTo>
                    <a:pt x="932021" y="767239"/>
                  </a:lnTo>
                  <a:close/>
                </a:path>
              </a:pathLst>
            </a:custGeom>
            <a:gradFill>
              <a:gsLst>
                <a:gs pos="0">
                  <a:schemeClr val="accent3"/>
                </a:gs>
                <a:gs pos="3000">
                  <a:schemeClr val="accent3"/>
                </a:gs>
                <a:gs pos="100000">
                  <a:schemeClr val="accent6"/>
                </a:gs>
              </a:gsLst>
              <a:lin ang="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grpSp>
      <p:sp>
        <p:nvSpPr>
          <p:cNvPr id="127" name="Google Shape;127;p35"/>
          <p:cNvSpPr/>
          <p:nvPr/>
        </p:nvSpPr>
        <p:spPr>
          <a:xfrm>
            <a:off x="-18388" y="389252"/>
            <a:ext cx="3440287" cy="928830"/>
          </a:xfrm>
          <a:custGeom>
            <a:avLst/>
            <a:gdLst/>
            <a:ahLst/>
            <a:cxnLst/>
            <a:rect l="l" t="t" r="r" b="b"/>
            <a:pathLst>
              <a:path w="3457575" h="942975" extrusionOk="0">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a:gsLst>
              <a:gs pos="0">
                <a:srgbClr val="008EDC">
                  <a:alpha val="8627"/>
                </a:srgbClr>
              </a:gs>
              <a:gs pos="88000">
                <a:srgbClr val="008EDC">
                  <a:alpha val="48627"/>
                </a:srgbClr>
              </a:gs>
              <a:gs pos="100000">
                <a:srgbClr val="008EDC">
                  <a:alpha val="48627"/>
                </a:srgbClr>
              </a:gs>
            </a:gsLst>
            <a:lin ang="10800025"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128" name="Google Shape;128;p35"/>
          <p:cNvSpPr txBox="1">
            <a:spLocks noGrp="1"/>
          </p:cNvSpPr>
          <p:nvPr>
            <p:ph type="dt" idx="10"/>
          </p:nvPr>
        </p:nvSpPr>
        <p:spPr>
          <a:xfrm>
            <a:off x="3391444" y="4459368"/>
            <a:ext cx="20574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29" name="Google Shape;129;p35"/>
          <p:cNvSpPr txBox="1">
            <a:spLocks noGrp="1"/>
          </p:cNvSpPr>
          <p:nvPr>
            <p:ph type="ftr" idx="11"/>
          </p:nvPr>
        </p:nvSpPr>
        <p:spPr>
          <a:xfrm>
            <a:off x="683419" y="4459368"/>
            <a:ext cx="1979700" cy="273900"/>
          </a:xfrm>
          <a:prstGeom prst="rect">
            <a:avLst/>
          </a:prstGeom>
          <a:noFill/>
          <a:ln>
            <a:noFill/>
          </a:ln>
        </p:spPr>
        <p:txBody>
          <a:bodyPr spcFirstLastPara="1" wrap="square" lIns="0"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0" name="Google Shape;130;p35"/>
          <p:cNvSpPr txBox="1">
            <a:spLocks noGrp="1"/>
          </p:cNvSpPr>
          <p:nvPr>
            <p:ph type="sldNum" idx="12"/>
          </p:nvPr>
        </p:nvSpPr>
        <p:spPr>
          <a:xfrm>
            <a:off x="8372807" y="4459368"/>
            <a:ext cx="481800" cy="273900"/>
          </a:xfrm>
          <a:prstGeom prst="rect">
            <a:avLst/>
          </a:prstGeom>
          <a:no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ctr" rtl="0">
              <a:spcBef>
                <a:spcPts val="0"/>
              </a:spcBef>
              <a:spcAft>
                <a:spcPts val="0"/>
              </a:spcAft>
              <a:buNone/>
            </a:pPr>
            <a:fld id="{00000000-1234-1234-1234-123412341234}" type="slidenum">
              <a:rPr lang="en"/>
              <a:t>‹#›</a:t>
            </a:fld>
            <a:endParaRPr/>
          </a:p>
        </p:txBody>
      </p:sp>
      <p:sp>
        <p:nvSpPr>
          <p:cNvPr id="131" name="Google Shape;131;p35"/>
          <p:cNvSpPr/>
          <p:nvPr/>
        </p:nvSpPr>
        <p:spPr>
          <a:xfrm>
            <a:off x="-19594" y="101440"/>
            <a:ext cx="3663984" cy="1224492"/>
          </a:xfrm>
          <a:custGeom>
            <a:avLst/>
            <a:gdLst/>
            <a:ahLst/>
            <a:cxnLst/>
            <a:rect l="l" t="t" r="r" b="b"/>
            <a:pathLst>
              <a:path w="4885312" h="1632656" extrusionOk="0">
                <a:moveTo>
                  <a:pt x="12607" y="1627544"/>
                </a:moveTo>
                <a:lnTo>
                  <a:pt x="4876404" y="1073201"/>
                </a:lnTo>
                <a:lnTo>
                  <a:pt x="4765029" y="12607"/>
                </a:lnTo>
                <a:lnTo>
                  <a:pt x="12607" y="554294"/>
                </a:lnTo>
                <a:close/>
              </a:path>
            </a:pathLst>
          </a:custGeom>
          <a:gradFill>
            <a:gsLst>
              <a:gs pos="0">
                <a:schemeClr val="accent1"/>
              </a:gs>
              <a:gs pos="9000">
                <a:schemeClr val="accent1"/>
              </a:gs>
              <a:gs pos="100000">
                <a:schemeClr val="accent2"/>
              </a:gs>
            </a:gsLst>
            <a:lin ang="35993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grpSp>
        <p:nvGrpSpPr>
          <p:cNvPr id="132" name="Google Shape;132;p35"/>
          <p:cNvGrpSpPr/>
          <p:nvPr/>
        </p:nvGrpSpPr>
        <p:grpSpPr>
          <a:xfrm>
            <a:off x="-9536" y="-9536"/>
            <a:ext cx="5576225" cy="4095905"/>
            <a:chOff x="-12715" y="-12715"/>
            <a:chExt cx="7434967" cy="5461206"/>
          </a:xfrm>
        </p:grpSpPr>
        <p:sp>
          <p:nvSpPr>
            <p:cNvPr id="133" name="Google Shape;133;p35"/>
            <p:cNvSpPr/>
            <p:nvPr/>
          </p:nvSpPr>
          <p:spPr>
            <a:xfrm>
              <a:off x="5931446" y="-12715"/>
              <a:ext cx="1207387" cy="1143841"/>
            </a:xfrm>
            <a:custGeom>
              <a:avLst/>
              <a:gdLst/>
              <a:ahLst/>
              <a:cxnLst/>
              <a:rect l="l" t="t" r="r" b="b"/>
              <a:pathLst>
                <a:path w="1207387" h="1143841" extrusionOk="0">
                  <a:moveTo>
                    <a:pt x="1194684" y="12715"/>
                  </a:moveTo>
                  <a:lnTo>
                    <a:pt x="754940" y="12715"/>
                  </a:lnTo>
                  <a:lnTo>
                    <a:pt x="332990" y="494399"/>
                  </a:lnTo>
                  <a:lnTo>
                    <a:pt x="12715" y="1140034"/>
                  </a:lnTo>
                  <a:lnTo>
                    <a:pt x="612596" y="686310"/>
                  </a:lnTo>
                  <a:close/>
                </a:path>
              </a:pathLst>
            </a:custGeom>
            <a:gradFill>
              <a:gsLst>
                <a:gs pos="0">
                  <a:srgbClr val="C07400">
                    <a:alpha val="3529"/>
                  </a:srgbClr>
                </a:gs>
                <a:gs pos="100000">
                  <a:srgbClr val="C07400">
                    <a:alpha val="20000"/>
                  </a:srgbClr>
                </a:gs>
              </a:gsLst>
              <a:lin ang="3179916"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134" name="Google Shape;134;p35"/>
            <p:cNvSpPr/>
            <p:nvPr/>
          </p:nvSpPr>
          <p:spPr>
            <a:xfrm>
              <a:off x="-12715" y="4607132"/>
              <a:ext cx="2071623" cy="635467"/>
            </a:xfrm>
            <a:custGeom>
              <a:avLst/>
              <a:gdLst/>
              <a:ahLst/>
              <a:cxnLst/>
              <a:rect l="l" t="t" r="r" b="b"/>
              <a:pathLst>
                <a:path w="2071623" h="635467" extrusionOk="0">
                  <a:moveTo>
                    <a:pt x="2061461" y="12715"/>
                  </a:moveTo>
                  <a:lnTo>
                    <a:pt x="2061461" y="12715"/>
                  </a:lnTo>
                  <a:lnTo>
                    <a:pt x="1307797" y="13986"/>
                  </a:lnTo>
                  <a:lnTo>
                    <a:pt x="12715" y="294862"/>
                  </a:lnTo>
                  <a:lnTo>
                    <a:pt x="12715" y="629118"/>
                  </a:lnTo>
                  <a:lnTo>
                    <a:pt x="1415827" y="335532"/>
                  </a:lnTo>
                  <a:close/>
                </a:path>
              </a:pathLst>
            </a:custGeom>
            <a:gradFill>
              <a:gsLst>
                <a:gs pos="0">
                  <a:srgbClr val="9D0F00">
                    <a:alpha val="3529"/>
                  </a:srgbClr>
                </a:gs>
                <a:gs pos="100000">
                  <a:srgbClr val="9D0F00">
                    <a:alpha val="20000"/>
                  </a:srgbClr>
                </a:gs>
              </a:gsLst>
              <a:lin ang="983986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135" name="Google Shape;135;p35"/>
            <p:cNvSpPr/>
            <p:nvPr/>
          </p:nvSpPr>
          <p:spPr>
            <a:xfrm>
              <a:off x="-12715" y="4546128"/>
              <a:ext cx="2287682" cy="902363"/>
            </a:xfrm>
            <a:custGeom>
              <a:avLst/>
              <a:gdLst/>
              <a:ahLst/>
              <a:cxnLst/>
              <a:rect l="l" t="t" r="r" b="b"/>
              <a:pathLst>
                <a:path w="2287682" h="902363" extrusionOk="0">
                  <a:moveTo>
                    <a:pt x="12715" y="898556"/>
                  </a:moveTo>
                  <a:lnTo>
                    <a:pt x="2283875" y="415601"/>
                  </a:lnTo>
                  <a:lnTo>
                    <a:pt x="2198722" y="12715"/>
                  </a:lnTo>
                  <a:lnTo>
                    <a:pt x="12715" y="477877"/>
                  </a:lnTo>
                  <a:close/>
                </a:path>
              </a:pathLst>
            </a:custGeom>
            <a:blipFill rotWithShape="1">
              <a:blip r:embed="rId2">
                <a:alphaModFix/>
              </a:blip>
              <a:stretch>
                <a:fillRect l="-71077" t="19265" r="1760" b="-35676"/>
              </a:stretch>
            </a:blip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136" name="Google Shape;136;p35"/>
            <p:cNvSpPr/>
            <p:nvPr/>
          </p:nvSpPr>
          <p:spPr>
            <a:xfrm>
              <a:off x="5820875" y="-12715"/>
              <a:ext cx="1601377" cy="1461574"/>
            </a:xfrm>
            <a:custGeom>
              <a:avLst/>
              <a:gdLst/>
              <a:ahLst/>
              <a:cxnLst/>
              <a:rect l="l" t="t" r="r" b="b"/>
              <a:pathLst>
                <a:path w="1601377" h="1461574" extrusionOk="0">
                  <a:moveTo>
                    <a:pt x="1047256" y="12715"/>
                  </a:moveTo>
                  <a:lnTo>
                    <a:pt x="12715" y="1181975"/>
                  </a:lnTo>
                  <a:lnTo>
                    <a:pt x="321552" y="1455226"/>
                  </a:lnTo>
                  <a:lnTo>
                    <a:pt x="1597570" y="12715"/>
                  </a:lnTo>
                  <a:close/>
                </a:path>
              </a:pathLst>
            </a:custGeom>
            <a:blipFill rotWithShape="1">
              <a:blip r:embed="rId3">
                <a:alphaModFix/>
              </a:blip>
              <a:stretch>
                <a:fillRect l="9973" t="-142504" r="-99554" b="9268"/>
              </a:stretch>
            </a:blip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grpSp>
      <p:sp>
        <p:nvSpPr>
          <p:cNvPr id="137" name="Google Shape;137;p35"/>
          <p:cNvSpPr txBox="1">
            <a:spLocks noGrp="1"/>
          </p:cNvSpPr>
          <p:nvPr>
            <p:ph type="title"/>
          </p:nvPr>
        </p:nvSpPr>
        <p:spPr>
          <a:xfrm rot="-420043">
            <a:off x="216215" y="265866"/>
            <a:ext cx="3293353" cy="994079"/>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3000"/>
              <a:buFont typeface="Comic Sans MS"/>
              <a:buNone/>
              <a:defRPr>
                <a:solidFill>
                  <a:schemeClr val="lt1"/>
                </a:solidFill>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138" name="Google Shape;138;p35"/>
          <p:cNvSpPr txBox="1">
            <a:spLocks noGrp="1"/>
          </p:cNvSpPr>
          <p:nvPr>
            <p:ph type="body" idx="1"/>
          </p:nvPr>
        </p:nvSpPr>
        <p:spPr>
          <a:xfrm>
            <a:off x="1083331" y="1779935"/>
            <a:ext cx="6977400" cy="1583400"/>
          </a:xfrm>
          <a:prstGeom prst="rect">
            <a:avLst/>
          </a:prstGeom>
          <a:noFill/>
          <a:ln>
            <a:noFill/>
          </a:ln>
        </p:spPr>
        <p:txBody>
          <a:bodyPr spcFirstLastPara="1" wrap="square" lIns="68575" tIns="34275" rIns="68575" bIns="34275" anchor="ctr" anchorCtr="0">
            <a:noAutofit/>
          </a:bodyPr>
          <a:lstStyle>
            <a:lvl1pPr marL="457200" lvl="0" indent="-228600" algn="ctr">
              <a:lnSpc>
                <a:spcPct val="90000"/>
              </a:lnSpc>
              <a:spcBef>
                <a:spcPts val="800"/>
              </a:spcBef>
              <a:spcAft>
                <a:spcPts val="0"/>
              </a:spcAft>
              <a:buClr>
                <a:schemeClr val="accent4"/>
              </a:buClr>
              <a:buSzPts val="4500"/>
              <a:buNone/>
              <a:defRPr sz="4500"/>
            </a:lvl1pPr>
            <a:lvl2pPr marL="914400" lvl="1" indent="-228600" algn="l">
              <a:lnSpc>
                <a:spcPct val="90000"/>
              </a:lnSpc>
              <a:spcBef>
                <a:spcPts val="1600"/>
              </a:spcBef>
              <a:spcAft>
                <a:spcPts val="0"/>
              </a:spcAft>
              <a:buClr>
                <a:schemeClr val="accent4"/>
              </a:buClr>
              <a:buSzPts val="1800"/>
              <a:buNone/>
              <a:defRPr/>
            </a:lvl2pPr>
            <a:lvl3pPr marL="1371600" lvl="2" indent="-317500" algn="l">
              <a:lnSpc>
                <a:spcPct val="90000"/>
              </a:lnSpc>
              <a:spcBef>
                <a:spcPts val="1600"/>
              </a:spcBef>
              <a:spcAft>
                <a:spcPts val="0"/>
              </a:spcAft>
              <a:buClr>
                <a:schemeClr val="accent4"/>
              </a:buClr>
              <a:buSzPts val="1400"/>
              <a:buChar char="■"/>
              <a:defRPr/>
            </a:lvl3pPr>
            <a:lvl4pPr marL="1828800" lvl="3" indent="-317500" algn="l">
              <a:lnSpc>
                <a:spcPct val="90000"/>
              </a:lnSpc>
              <a:spcBef>
                <a:spcPts val="1600"/>
              </a:spcBef>
              <a:spcAft>
                <a:spcPts val="0"/>
              </a:spcAft>
              <a:buClr>
                <a:schemeClr val="accent4"/>
              </a:buClr>
              <a:buSzPts val="1400"/>
              <a:buChar char="●"/>
              <a:defRPr/>
            </a:lvl4pPr>
            <a:lvl5pPr marL="2286000" lvl="4" indent="-317500" algn="l">
              <a:lnSpc>
                <a:spcPct val="90000"/>
              </a:lnSpc>
              <a:spcBef>
                <a:spcPts val="1600"/>
              </a:spcBef>
              <a:spcAft>
                <a:spcPts val="0"/>
              </a:spcAft>
              <a:buClr>
                <a:schemeClr val="accent4"/>
              </a:buClr>
              <a:buSzPts val="1400"/>
              <a:buChar char="○"/>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9"/>
        <p:cNvGrpSpPr/>
        <p:nvPr/>
      </p:nvGrpSpPr>
      <p:grpSpPr>
        <a:xfrm>
          <a:off x="0" y="0"/>
          <a:ext cx="0" cy="0"/>
          <a:chOff x="0" y="0"/>
          <a:chExt cx="0" cy="0"/>
        </a:xfrm>
      </p:grpSpPr>
      <p:sp>
        <p:nvSpPr>
          <p:cNvPr id="140" name="Google Shape;140;p36"/>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141" name="Google Shape;141;p36"/>
          <p:cNvSpPr txBox="1">
            <a:spLocks noGrp="1"/>
          </p:cNvSpPr>
          <p:nvPr>
            <p:ph type="body" idx="1"/>
          </p:nvPr>
        </p:nvSpPr>
        <p:spPr>
          <a:xfrm>
            <a:off x="311700" y="1228675"/>
            <a:ext cx="3999900" cy="334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42" name="Google Shape;142;p36"/>
          <p:cNvSpPr txBox="1">
            <a:spLocks noGrp="1"/>
          </p:cNvSpPr>
          <p:nvPr>
            <p:ph type="body" idx="2"/>
          </p:nvPr>
        </p:nvSpPr>
        <p:spPr>
          <a:xfrm>
            <a:off x="4832400" y="1228675"/>
            <a:ext cx="3999900" cy="334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43" name="Google Shape;143;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4"/>
        <p:cNvGrpSpPr/>
        <p:nvPr/>
      </p:nvGrpSpPr>
      <p:grpSpPr>
        <a:xfrm>
          <a:off x="0" y="0"/>
          <a:ext cx="0" cy="0"/>
          <a:chOff x="0" y="0"/>
          <a:chExt cx="0" cy="0"/>
        </a:xfrm>
      </p:grpSpPr>
      <p:sp>
        <p:nvSpPr>
          <p:cNvPr id="145" name="Google Shape;145;p37"/>
          <p:cNvSpPr txBox="1">
            <a:spLocks noGrp="1"/>
          </p:cNvSpPr>
          <p:nvPr>
            <p:ph type="title"/>
          </p:nvPr>
        </p:nvSpPr>
        <p:spPr>
          <a:xfrm>
            <a:off x="304800" y="309350"/>
            <a:ext cx="8537700" cy="748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146" name="Google Shape;146;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7"/>
        <p:cNvGrpSpPr/>
        <p:nvPr/>
      </p:nvGrpSpPr>
      <p:grpSpPr>
        <a:xfrm>
          <a:off x="0" y="0"/>
          <a:ext cx="0" cy="0"/>
          <a:chOff x="0" y="0"/>
          <a:chExt cx="0" cy="0"/>
        </a:xfrm>
      </p:grpSpPr>
      <p:sp>
        <p:nvSpPr>
          <p:cNvPr id="148" name="Google Shape;148;p3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sz="3000">
                <a:highlight>
                  <a:schemeClr val="dk1"/>
                </a:highlight>
              </a:defRPr>
            </a:lvl1pPr>
            <a:lvl2pPr lvl="1" algn="l">
              <a:lnSpc>
                <a:spcPct val="100000"/>
              </a:lnSpc>
              <a:spcBef>
                <a:spcPts val="0"/>
              </a:spcBef>
              <a:spcAft>
                <a:spcPts val="0"/>
              </a:spcAft>
              <a:buSzPts val="3000"/>
              <a:buNone/>
              <a:defRPr sz="3000">
                <a:highlight>
                  <a:schemeClr val="dk1"/>
                </a:highlight>
              </a:defRPr>
            </a:lvl2pPr>
            <a:lvl3pPr lvl="2" algn="l">
              <a:lnSpc>
                <a:spcPct val="100000"/>
              </a:lnSpc>
              <a:spcBef>
                <a:spcPts val="0"/>
              </a:spcBef>
              <a:spcAft>
                <a:spcPts val="0"/>
              </a:spcAft>
              <a:buSzPts val="3000"/>
              <a:buNone/>
              <a:defRPr sz="3000">
                <a:highlight>
                  <a:schemeClr val="dk1"/>
                </a:highlight>
              </a:defRPr>
            </a:lvl3pPr>
            <a:lvl4pPr lvl="3" algn="l">
              <a:lnSpc>
                <a:spcPct val="100000"/>
              </a:lnSpc>
              <a:spcBef>
                <a:spcPts val="0"/>
              </a:spcBef>
              <a:spcAft>
                <a:spcPts val="0"/>
              </a:spcAft>
              <a:buSzPts val="3000"/>
              <a:buNone/>
              <a:defRPr sz="3000">
                <a:highlight>
                  <a:schemeClr val="dk1"/>
                </a:highlight>
              </a:defRPr>
            </a:lvl4pPr>
            <a:lvl5pPr lvl="4" algn="l">
              <a:lnSpc>
                <a:spcPct val="100000"/>
              </a:lnSpc>
              <a:spcBef>
                <a:spcPts val="0"/>
              </a:spcBef>
              <a:spcAft>
                <a:spcPts val="0"/>
              </a:spcAft>
              <a:buSzPts val="3000"/>
              <a:buNone/>
              <a:defRPr sz="3000">
                <a:highlight>
                  <a:schemeClr val="dk1"/>
                </a:highlight>
              </a:defRPr>
            </a:lvl5pPr>
            <a:lvl6pPr lvl="5" algn="l">
              <a:lnSpc>
                <a:spcPct val="100000"/>
              </a:lnSpc>
              <a:spcBef>
                <a:spcPts val="0"/>
              </a:spcBef>
              <a:spcAft>
                <a:spcPts val="0"/>
              </a:spcAft>
              <a:buSzPts val="3000"/>
              <a:buNone/>
              <a:defRPr sz="3000">
                <a:highlight>
                  <a:schemeClr val="dk1"/>
                </a:highlight>
              </a:defRPr>
            </a:lvl6pPr>
            <a:lvl7pPr lvl="6" algn="l">
              <a:lnSpc>
                <a:spcPct val="100000"/>
              </a:lnSpc>
              <a:spcBef>
                <a:spcPts val="0"/>
              </a:spcBef>
              <a:spcAft>
                <a:spcPts val="0"/>
              </a:spcAft>
              <a:buSzPts val="3000"/>
              <a:buNone/>
              <a:defRPr sz="3000">
                <a:highlight>
                  <a:schemeClr val="dk1"/>
                </a:highlight>
              </a:defRPr>
            </a:lvl7pPr>
            <a:lvl8pPr lvl="7" algn="l">
              <a:lnSpc>
                <a:spcPct val="100000"/>
              </a:lnSpc>
              <a:spcBef>
                <a:spcPts val="0"/>
              </a:spcBef>
              <a:spcAft>
                <a:spcPts val="0"/>
              </a:spcAft>
              <a:buSzPts val="3000"/>
              <a:buNone/>
              <a:defRPr sz="3000">
                <a:highlight>
                  <a:schemeClr val="dk1"/>
                </a:highlight>
              </a:defRPr>
            </a:lvl8pPr>
            <a:lvl9pPr lvl="8" algn="l">
              <a:lnSpc>
                <a:spcPct val="100000"/>
              </a:lnSpc>
              <a:spcBef>
                <a:spcPts val="0"/>
              </a:spcBef>
              <a:spcAft>
                <a:spcPts val="0"/>
              </a:spcAft>
              <a:buSzPts val="3000"/>
              <a:buNone/>
              <a:defRPr sz="3000">
                <a:highlight>
                  <a:schemeClr val="dk1"/>
                </a:highlight>
              </a:defRPr>
            </a:lvl9pPr>
          </a:lstStyle>
          <a:p>
            <a:endParaRPr/>
          </a:p>
        </p:txBody>
      </p:sp>
      <p:sp>
        <p:nvSpPr>
          <p:cNvPr id="149" name="Google Shape;149;p3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50" name="Google Shape;150;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151"/>
        <p:cNvGrpSpPr/>
        <p:nvPr/>
      </p:nvGrpSpPr>
      <p:grpSpPr>
        <a:xfrm>
          <a:off x="0" y="0"/>
          <a:ext cx="0" cy="0"/>
          <a:chOff x="0" y="0"/>
          <a:chExt cx="0" cy="0"/>
        </a:xfrm>
      </p:grpSpPr>
      <p:sp>
        <p:nvSpPr>
          <p:cNvPr id="152" name="Google Shape;152;p39"/>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153" name="Google Shape;153;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4"/>
        <p:cNvGrpSpPr/>
        <p:nvPr/>
      </p:nvGrpSpPr>
      <p:grpSpPr>
        <a:xfrm>
          <a:off x="0" y="0"/>
          <a:ext cx="0" cy="0"/>
          <a:chOff x="0" y="0"/>
          <a:chExt cx="0" cy="0"/>
        </a:xfrm>
      </p:grpSpPr>
      <p:sp>
        <p:nvSpPr>
          <p:cNvPr id="155" name="Google Shape;155;p40"/>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156" name="Google Shape;156;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7"/>
        <p:cNvGrpSpPr/>
        <p:nvPr/>
      </p:nvGrpSpPr>
      <p:grpSpPr>
        <a:xfrm>
          <a:off x="0" y="0"/>
          <a:ext cx="0" cy="0"/>
          <a:chOff x="0" y="0"/>
          <a:chExt cx="0" cy="0"/>
        </a:xfrm>
      </p:grpSpPr>
      <p:sp>
        <p:nvSpPr>
          <p:cNvPr id="158" name="Google Shape;158;p41"/>
          <p:cNvSpPr txBox="1">
            <a:spLocks noGrp="1"/>
          </p:cNvSpPr>
          <p:nvPr>
            <p:ph type="title" hasCustomPrompt="1"/>
          </p:nvPr>
        </p:nvSpPr>
        <p:spPr>
          <a:xfrm>
            <a:off x="311700" y="1240275"/>
            <a:ext cx="8520600" cy="198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2000"/>
              <a:buNone/>
              <a:defRPr sz="12000">
                <a:solidFill>
                  <a:schemeClr val="lt1"/>
                </a:solidFill>
                <a:highlight>
                  <a:schemeClr val="accent1"/>
                </a:highlight>
              </a:defRPr>
            </a:lvl1pPr>
            <a:lvl2pPr lvl="1" algn="ctr">
              <a:lnSpc>
                <a:spcPct val="100000"/>
              </a:lnSpc>
              <a:spcBef>
                <a:spcPts val="0"/>
              </a:spcBef>
              <a:spcAft>
                <a:spcPts val="0"/>
              </a:spcAft>
              <a:buClr>
                <a:schemeClr val="lt1"/>
              </a:buClr>
              <a:buSzPts val="12000"/>
              <a:buNone/>
              <a:defRPr sz="12000">
                <a:solidFill>
                  <a:schemeClr val="lt1"/>
                </a:solidFill>
                <a:highlight>
                  <a:schemeClr val="accent1"/>
                </a:highlight>
              </a:defRPr>
            </a:lvl2pPr>
            <a:lvl3pPr lvl="2" algn="ctr">
              <a:lnSpc>
                <a:spcPct val="100000"/>
              </a:lnSpc>
              <a:spcBef>
                <a:spcPts val="0"/>
              </a:spcBef>
              <a:spcAft>
                <a:spcPts val="0"/>
              </a:spcAft>
              <a:buClr>
                <a:schemeClr val="lt1"/>
              </a:buClr>
              <a:buSzPts val="12000"/>
              <a:buNone/>
              <a:defRPr sz="12000">
                <a:solidFill>
                  <a:schemeClr val="lt1"/>
                </a:solidFill>
                <a:highlight>
                  <a:schemeClr val="accent1"/>
                </a:highlight>
              </a:defRPr>
            </a:lvl3pPr>
            <a:lvl4pPr lvl="3" algn="ctr">
              <a:lnSpc>
                <a:spcPct val="100000"/>
              </a:lnSpc>
              <a:spcBef>
                <a:spcPts val="0"/>
              </a:spcBef>
              <a:spcAft>
                <a:spcPts val="0"/>
              </a:spcAft>
              <a:buClr>
                <a:schemeClr val="lt1"/>
              </a:buClr>
              <a:buSzPts val="12000"/>
              <a:buNone/>
              <a:defRPr sz="12000">
                <a:solidFill>
                  <a:schemeClr val="lt1"/>
                </a:solidFill>
                <a:highlight>
                  <a:schemeClr val="accent1"/>
                </a:highlight>
              </a:defRPr>
            </a:lvl4pPr>
            <a:lvl5pPr lvl="4" algn="ctr">
              <a:lnSpc>
                <a:spcPct val="100000"/>
              </a:lnSpc>
              <a:spcBef>
                <a:spcPts val="0"/>
              </a:spcBef>
              <a:spcAft>
                <a:spcPts val="0"/>
              </a:spcAft>
              <a:buClr>
                <a:schemeClr val="lt1"/>
              </a:buClr>
              <a:buSzPts val="12000"/>
              <a:buNone/>
              <a:defRPr sz="12000">
                <a:solidFill>
                  <a:schemeClr val="lt1"/>
                </a:solidFill>
                <a:highlight>
                  <a:schemeClr val="accent1"/>
                </a:highlight>
              </a:defRPr>
            </a:lvl5pPr>
            <a:lvl6pPr lvl="5" algn="ctr">
              <a:lnSpc>
                <a:spcPct val="100000"/>
              </a:lnSpc>
              <a:spcBef>
                <a:spcPts val="0"/>
              </a:spcBef>
              <a:spcAft>
                <a:spcPts val="0"/>
              </a:spcAft>
              <a:buClr>
                <a:schemeClr val="lt1"/>
              </a:buClr>
              <a:buSzPts val="12000"/>
              <a:buNone/>
              <a:defRPr sz="12000">
                <a:solidFill>
                  <a:schemeClr val="lt1"/>
                </a:solidFill>
                <a:highlight>
                  <a:schemeClr val="accent1"/>
                </a:highlight>
              </a:defRPr>
            </a:lvl6pPr>
            <a:lvl7pPr lvl="6" algn="ctr">
              <a:lnSpc>
                <a:spcPct val="100000"/>
              </a:lnSpc>
              <a:spcBef>
                <a:spcPts val="0"/>
              </a:spcBef>
              <a:spcAft>
                <a:spcPts val="0"/>
              </a:spcAft>
              <a:buClr>
                <a:schemeClr val="lt1"/>
              </a:buClr>
              <a:buSzPts val="12000"/>
              <a:buNone/>
              <a:defRPr sz="12000">
                <a:solidFill>
                  <a:schemeClr val="lt1"/>
                </a:solidFill>
                <a:highlight>
                  <a:schemeClr val="accent1"/>
                </a:highlight>
              </a:defRPr>
            </a:lvl7pPr>
            <a:lvl8pPr lvl="7" algn="ctr">
              <a:lnSpc>
                <a:spcPct val="100000"/>
              </a:lnSpc>
              <a:spcBef>
                <a:spcPts val="0"/>
              </a:spcBef>
              <a:spcAft>
                <a:spcPts val="0"/>
              </a:spcAft>
              <a:buClr>
                <a:schemeClr val="lt1"/>
              </a:buClr>
              <a:buSzPts val="12000"/>
              <a:buNone/>
              <a:defRPr sz="12000">
                <a:solidFill>
                  <a:schemeClr val="lt1"/>
                </a:solidFill>
                <a:highlight>
                  <a:schemeClr val="accent1"/>
                </a:highlight>
              </a:defRPr>
            </a:lvl8pPr>
            <a:lvl9pPr lvl="8" algn="ctr">
              <a:lnSpc>
                <a:spcPct val="100000"/>
              </a:lnSpc>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159" name="Google Shape;159;p41"/>
          <p:cNvSpPr txBox="1">
            <a:spLocks noGrp="1"/>
          </p:cNvSpPr>
          <p:nvPr>
            <p:ph type="body" idx="1"/>
          </p:nvPr>
        </p:nvSpPr>
        <p:spPr>
          <a:xfrm>
            <a:off x="311700" y="33046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lnSpc>
                <a:spcPct val="115000"/>
              </a:lnSpc>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160" name="Google Shape;160;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25"/>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16" name="Google Shape;16;p25"/>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7" name="Google Shape;17;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
        <p:cNvGrpSpPr/>
        <p:nvPr/>
      </p:nvGrpSpPr>
      <p:grpSpPr>
        <a:xfrm>
          <a:off x="0" y="0"/>
          <a:ext cx="0" cy="0"/>
          <a:chOff x="0" y="0"/>
          <a:chExt cx="0" cy="0"/>
        </a:xfrm>
      </p:grpSpPr>
      <p:sp>
        <p:nvSpPr>
          <p:cNvPr id="19" name="Google Shape;19;p26"/>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 name="Google Shape;20;p26"/>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21" name="Google Shape;21;p26"/>
          <p:cNvSpPr txBox="1">
            <a:spLocks noGrp="1"/>
          </p:cNvSpPr>
          <p:nvPr>
            <p:ph type="title"/>
          </p:nvPr>
        </p:nvSpPr>
        <p:spPr>
          <a:xfrm>
            <a:off x="265500" y="1081400"/>
            <a:ext cx="4045200" cy="1710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22" name="Google Shape;22;p26"/>
          <p:cNvSpPr txBox="1">
            <a:spLocks noGrp="1"/>
          </p:cNvSpPr>
          <p:nvPr>
            <p:ph type="subTitle" idx="1"/>
          </p:nvPr>
        </p:nvSpPr>
        <p:spPr>
          <a:xfrm>
            <a:off x="265500" y="2845223"/>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3" name="Google Shape;23;p26"/>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accent1"/>
              </a:buClr>
              <a:buSzPts val="1800"/>
              <a:buChar char="●"/>
              <a:defRPr>
                <a:solidFill>
                  <a:schemeClr val="accent1"/>
                </a:solidFill>
                <a:highlight>
                  <a:schemeClr val="lt1"/>
                </a:highlight>
              </a:defRPr>
            </a:lvl1pPr>
            <a:lvl2pPr marL="914400" lvl="1"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2pPr>
            <a:lvl3pPr marL="1371600" lvl="2"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3pPr>
            <a:lvl4pPr marL="1828800" lvl="3"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4pPr>
            <a:lvl5pPr marL="2286000" lvl="4"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5pPr>
            <a:lvl6pPr marL="2743200" lvl="5"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6pPr>
            <a:lvl7pPr marL="3200400" lvl="6"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7pPr>
            <a:lvl8pPr marL="3657600" lvl="7"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8pPr>
            <a:lvl9pPr marL="4114800" lvl="8" indent="-317500" algn="l">
              <a:lnSpc>
                <a:spcPct val="115000"/>
              </a:lnSpc>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24" name="Google Shape;24;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with Image">
  <p:cSld name="Section Header with Image">
    <p:spTree>
      <p:nvGrpSpPr>
        <p:cNvPr id="1" name="Shape 25"/>
        <p:cNvGrpSpPr/>
        <p:nvPr/>
      </p:nvGrpSpPr>
      <p:grpSpPr>
        <a:xfrm>
          <a:off x="0" y="0"/>
          <a:ext cx="0" cy="0"/>
          <a:chOff x="0" y="0"/>
          <a:chExt cx="0" cy="0"/>
        </a:xfrm>
      </p:grpSpPr>
      <p:grpSp>
        <p:nvGrpSpPr>
          <p:cNvPr id="26" name="Google Shape;26;p27"/>
          <p:cNvGrpSpPr/>
          <p:nvPr/>
        </p:nvGrpSpPr>
        <p:grpSpPr>
          <a:xfrm>
            <a:off x="1485180" y="390080"/>
            <a:ext cx="7664541" cy="4762952"/>
            <a:chOff x="1980240" y="520107"/>
            <a:chExt cx="10219388" cy="6350602"/>
          </a:xfrm>
        </p:grpSpPr>
        <p:sp>
          <p:nvSpPr>
            <p:cNvPr id="27" name="Google Shape;27;p27"/>
            <p:cNvSpPr/>
            <p:nvPr/>
          </p:nvSpPr>
          <p:spPr>
            <a:xfrm>
              <a:off x="1980240" y="2877450"/>
              <a:ext cx="3086392" cy="3988178"/>
            </a:xfrm>
            <a:custGeom>
              <a:avLst/>
              <a:gdLst/>
              <a:ahLst/>
              <a:cxnLst/>
              <a:rect l="l" t="t" r="r" b="b"/>
              <a:pathLst>
                <a:path w="3086392" h="3988178" extrusionOk="0">
                  <a:moveTo>
                    <a:pt x="12693" y="614730"/>
                  </a:moveTo>
                  <a:cubicBezTo>
                    <a:pt x="12693" y="614730"/>
                    <a:pt x="1595263" y="2043616"/>
                    <a:pt x="1910253" y="3983090"/>
                  </a:cubicBezTo>
                  <a:lnTo>
                    <a:pt x="3082574" y="3983090"/>
                  </a:lnTo>
                  <a:lnTo>
                    <a:pt x="2258266" y="12693"/>
                  </a:lnTo>
                  <a:lnTo>
                    <a:pt x="12693" y="614730"/>
                  </a:lnTo>
                  <a:close/>
                </a:path>
              </a:pathLst>
            </a:custGeom>
            <a:gradFill>
              <a:gsLst>
                <a:gs pos="0">
                  <a:schemeClr val="lt1"/>
                </a:gs>
                <a:gs pos="3000">
                  <a:schemeClr val="lt1"/>
                </a:gs>
                <a:gs pos="100000">
                  <a:srgbClr val="FFAA00">
                    <a:alpha val="48627"/>
                  </a:srgbClr>
                </a:gs>
              </a:gsLst>
              <a:lin ang="427793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28" name="Google Shape;28;p27"/>
            <p:cNvSpPr/>
            <p:nvPr/>
          </p:nvSpPr>
          <p:spPr>
            <a:xfrm>
              <a:off x="2962043" y="520107"/>
              <a:ext cx="9233775" cy="6350602"/>
            </a:xfrm>
            <a:custGeom>
              <a:avLst/>
              <a:gdLst/>
              <a:ahLst/>
              <a:cxnLst/>
              <a:rect l="l" t="t" r="r" b="b"/>
              <a:pathLst>
                <a:path w="9233775" h="6350602" extrusionOk="0">
                  <a:moveTo>
                    <a:pt x="9229957" y="12693"/>
                  </a:moveTo>
                  <a:lnTo>
                    <a:pt x="12693" y="2225243"/>
                  </a:lnTo>
                  <a:lnTo>
                    <a:pt x="999577" y="6340434"/>
                  </a:lnTo>
                  <a:lnTo>
                    <a:pt x="9229957" y="6340434"/>
                  </a:lnTo>
                  <a:close/>
                </a:path>
              </a:pathLst>
            </a:custGeom>
            <a:gradFill>
              <a:gsLst>
                <a:gs pos="0">
                  <a:schemeClr val="accent5"/>
                </a:gs>
                <a:gs pos="3000">
                  <a:schemeClr val="accent5"/>
                </a:gs>
                <a:gs pos="100000">
                  <a:schemeClr val="lt2"/>
                </a:gs>
              </a:gsLst>
              <a:lin ang="809933"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29" name="Google Shape;29;p27"/>
            <p:cNvSpPr/>
            <p:nvPr/>
          </p:nvSpPr>
          <p:spPr>
            <a:xfrm>
              <a:off x="3270682" y="752539"/>
              <a:ext cx="8928946" cy="6109279"/>
            </a:xfrm>
            <a:custGeom>
              <a:avLst/>
              <a:gdLst/>
              <a:ahLst/>
              <a:cxnLst/>
              <a:rect l="l" t="t" r="r" b="b"/>
              <a:pathLst>
                <a:path w="8928946" h="6109279" extrusionOk="0">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grpSp>
      <p:grpSp>
        <p:nvGrpSpPr>
          <p:cNvPr id="30" name="Google Shape;30;p27"/>
          <p:cNvGrpSpPr/>
          <p:nvPr/>
        </p:nvGrpSpPr>
        <p:grpSpPr>
          <a:xfrm>
            <a:off x="8221974" y="4258852"/>
            <a:ext cx="926107" cy="788428"/>
            <a:chOff x="5626893" y="3026568"/>
            <a:chExt cx="937260" cy="800760"/>
          </a:xfrm>
        </p:grpSpPr>
        <p:sp>
          <p:nvSpPr>
            <p:cNvPr id="31" name="Google Shape;31;p27"/>
            <p:cNvSpPr/>
            <p:nvPr/>
          </p:nvSpPr>
          <p:spPr>
            <a:xfrm>
              <a:off x="5640228" y="3236778"/>
              <a:ext cx="923925" cy="590550"/>
            </a:xfrm>
            <a:custGeom>
              <a:avLst/>
              <a:gdLst/>
              <a:ahLst/>
              <a:cxnLst/>
              <a:rect l="l" t="t" r="r" b="b"/>
              <a:pathLst>
                <a:path w="923925" h="590550" extrusionOk="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a:gsLst>
                <a:gs pos="0">
                  <a:srgbClr val="3DA800">
                    <a:alpha val="4705"/>
                  </a:srgbClr>
                </a:gs>
                <a:gs pos="3000">
                  <a:srgbClr val="3DA800">
                    <a:alpha val="4705"/>
                  </a:srgbClr>
                </a:gs>
                <a:gs pos="100000">
                  <a:srgbClr val="3DA800">
                    <a:alpha val="48627"/>
                  </a:srgbClr>
                </a:gs>
              </a:gsLst>
              <a:lin ang="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32" name="Google Shape;32;p27"/>
            <p:cNvSpPr/>
            <p:nvPr/>
          </p:nvSpPr>
          <p:spPr>
            <a:xfrm>
              <a:off x="5626893" y="3026568"/>
              <a:ext cx="933450" cy="771525"/>
            </a:xfrm>
            <a:custGeom>
              <a:avLst/>
              <a:gdLst/>
              <a:ahLst/>
              <a:cxnLst/>
              <a:rect l="l" t="t" r="r" b="b"/>
              <a:pathLst>
                <a:path w="933450" h="771525" extrusionOk="0">
                  <a:moveTo>
                    <a:pt x="932021" y="289084"/>
                  </a:moveTo>
                  <a:lnTo>
                    <a:pt x="160496" y="7144"/>
                  </a:lnTo>
                  <a:lnTo>
                    <a:pt x="7144" y="429101"/>
                  </a:lnTo>
                  <a:lnTo>
                    <a:pt x="932021" y="767239"/>
                  </a:lnTo>
                  <a:close/>
                </a:path>
              </a:pathLst>
            </a:custGeom>
            <a:gradFill>
              <a:gsLst>
                <a:gs pos="0">
                  <a:schemeClr val="accent3"/>
                </a:gs>
                <a:gs pos="3000">
                  <a:schemeClr val="accent3"/>
                </a:gs>
                <a:gs pos="100000">
                  <a:schemeClr val="accent6"/>
                </a:gs>
              </a:gsLst>
              <a:lin ang="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grpSp>
      <p:sp>
        <p:nvSpPr>
          <p:cNvPr id="33" name="Google Shape;33;p27"/>
          <p:cNvSpPr/>
          <p:nvPr/>
        </p:nvSpPr>
        <p:spPr>
          <a:xfrm>
            <a:off x="-18388" y="728209"/>
            <a:ext cx="3440287" cy="928830"/>
          </a:xfrm>
          <a:custGeom>
            <a:avLst/>
            <a:gdLst/>
            <a:ahLst/>
            <a:cxnLst/>
            <a:rect l="l" t="t" r="r" b="b"/>
            <a:pathLst>
              <a:path w="3457575" h="942975" extrusionOk="0">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a:gsLst>
              <a:gs pos="0">
                <a:srgbClr val="008EDC">
                  <a:alpha val="8627"/>
                </a:srgbClr>
              </a:gs>
              <a:gs pos="88000">
                <a:srgbClr val="008EDC">
                  <a:alpha val="48627"/>
                </a:srgbClr>
              </a:gs>
              <a:gs pos="100000">
                <a:srgbClr val="008EDC">
                  <a:alpha val="48627"/>
                </a:srgbClr>
              </a:gs>
            </a:gsLst>
            <a:lin ang="10800025"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34" name="Google Shape;34;p27"/>
          <p:cNvSpPr>
            <a:spLocks noGrp="1"/>
          </p:cNvSpPr>
          <p:nvPr>
            <p:ph type="pic" idx="2"/>
          </p:nvPr>
        </p:nvSpPr>
        <p:spPr>
          <a:xfrm>
            <a:off x="2485680" y="594913"/>
            <a:ext cx="6658500" cy="4548600"/>
          </a:xfrm>
          <a:prstGeom prst="rect">
            <a:avLst/>
          </a:prstGeom>
          <a:noFill/>
          <a:ln>
            <a:noFill/>
          </a:ln>
        </p:spPr>
      </p:sp>
      <p:sp>
        <p:nvSpPr>
          <p:cNvPr id="35" name="Google Shape;35;p27"/>
          <p:cNvSpPr txBox="1">
            <a:spLocks noGrp="1"/>
          </p:cNvSpPr>
          <p:nvPr>
            <p:ph type="dt" idx="10"/>
          </p:nvPr>
        </p:nvSpPr>
        <p:spPr>
          <a:xfrm>
            <a:off x="3391444" y="4459368"/>
            <a:ext cx="20574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36" name="Google Shape;36;p27"/>
          <p:cNvSpPr txBox="1">
            <a:spLocks noGrp="1"/>
          </p:cNvSpPr>
          <p:nvPr>
            <p:ph type="ftr" idx="11"/>
          </p:nvPr>
        </p:nvSpPr>
        <p:spPr>
          <a:xfrm>
            <a:off x="683419" y="4459368"/>
            <a:ext cx="1979700" cy="273900"/>
          </a:xfrm>
          <a:prstGeom prst="rect">
            <a:avLst/>
          </a:prstGeom>
          <a:noFill/>
          <a:ln>
            <a:noFill/>
          </a:ln>
        </p:spPr>
        <p:txBody>
          <a:bodyPr spcFirstLastPara="1" wrap="square" lIns="0"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37" name="Google Shape;37;p27"/>
          <p:cNvSpPr txBox="1">
            <a:spLocks noGrp="1"/>
          </p:cNvSpPr>
          <p:nvPr>
            <p:ph type="sldNum" idx="12"/>
          </p:nvPr>
        </p:nvSpPr>
        <p:spPr>
          <a:xfrm>
            <a:off x="8372807" y="4459368"/>
            <a:ext cx="481800" cy="273900"/>
          </a:xfrm>
          <a:prstGeom prst="rect">
            <a:avLst/>
          </a:prstGeom>
          <a:no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ctr" rtl="0">
              <a:spcBef>
                <a:spcPts val="0"/>
              </a:spcBef>
              <a:spcAft>
                <a:spcPts val="0"/>
              </a:spcAft>
              <a:buNone/>
            </a:pPr>
            <a:fld id="{00000000-1234-1234-1234-123412341234}" type="slidenum">
              <a:rPr lang="en"/>
              <a:t>‹#›</a:t>
            </a:fld>
            <a:endParaRPr/>
          </a:p>
        </p:txBody>
      </p:sp>
      <p:sp>
        <p:nvSpPr>
          <p:cNvPr id="38" name="Google Shape;38;p27"/>
          <p:cNvSpPr/>
          <p:nvPr/>
        </p:nvSpPr>
        <p:spPr>
          <a:xfrm>
            <a:off x="-19594" y="440397"/>
            <a:ext cx="3663984" cy="1224492"/>
          </a:xfrm>
          <a:custGeom>
            <a:avLst/>
            <a:gdLst/>
            <a:ahLst/>
            <a:cxnLst/>
            <a:rect l="l" t="t" r="r" b="b"/>
            <a:pathLst>
              <a:path w="4885312" h="1632656" extrusionOk="0">
                <a:moveTo>
                  <a:pt x="12607" y="1627544"/>
                </a:moveTo>
                <a:lnTo>
                  <a:pt x="4876404" y="1073201"/>
                </a:lnTo>
                <a:lnTo>
                  <a:pt x="4765029" y="12607"/>
                </a:lnTo>
                <a:lnTo>
                  <a:pt x="12607" y="554294"/>
                </a:lnTo>
                <a:close/>
              </a:path>
            </a:pathLst>
          </a:custGeom>
          <a:gradFill>
            <a:gsLst>
              <a:gs pos="0">
                <a:schemeClr val="accent1"/>
              </a:gs>
              <a:gs pos="9000">
                <a:schemeClr val="accent1"/>
              </a:gs>
              <a:gs pos="100000">
                <a:schemeClr val="accent2"/>
              </a:gs>
            </a:gsLst>
            <a:lin ang="35993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39" name="Google Shape;39;p27"/>
          <p:cNvSpPr txBox="1">
            <a:spLocks noGrp="1"/>
          </p:cNvSpPr>
          <p:nvPr>
            <p:ph type="title"/>
          </p:nvPr>
        </p:nvSpPr>
        <p:spPr>
          <a:xfrm rot="-359903">
            <a:off x="602601" y="751164"/>
            <a:ext cx="3048793" cy="525476"/>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3000"/>
              <a:buFont typeface="Comic Sans MS"/>
              <a:buNone/>
              <a:defRPr sz="3000" b="1">
                <a:solidFill>
                  <a:schemeClr val="lt1"/>
                </a:solidFill>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grpSp>
        <p:nvGrpSpPr>
          <p:cNvPr id="40" name="Google Shape;40;p27"/>
          <p:cNvGrpSpPr/>
          <p:nvPr/>
        </p:nvGrpSpPr>
        <p:grpSpPr>
          <a:xfrm>
            <a:off x="-9536" y="-9536"/>
            <a:ext cx="5576225" cy="4095905"/>
            <a:chOff x="-12715" y="-12715"/>
            <a:chExt cx="7434967" cy="5461206"/>
          </a:xfrm>
        </p:grpSpPr>
        <p:sp>
          <p:nvSpPr>
            <p:cNvPr id="41" name="Google Shape;41;p27"/>
            <p:cNvSpPr/>
            <p:nvPr/>
          </p:nvSpPr>
          <p:spPr>
            <a:xfrm>
              <a:off x="5931446" y="-12715"/>
              <a:ext cx="1207387" cy="1143841"/>
            </a:xfrm>
            <a:custGeom>
              <a:avLst/>
              <a:gdLst/>
              <a:ahLst/>
              <a:cxnLst/>
              <a:rect l="l" t="t" r="r" b="b"/>
              <a:pathLst>
                <a:path w="1207387" h="1143841" extrusionOk="0">
                  <a:moveTo>
                    <a:pt x="1194684" y="12715"/>
                  </a:moveTo>
                  <a:lnTo>
                    <a:pt x="754940" y="12715"/>
                  </a:lnTo>
                  <a:lnTo>
                    <a:pt x="332990" y="494399"/>
                  </a:lnTo>
                  <a:lnTo>
                    <a:pt x="12715" y="1140034"/>
                  </a:lnTo>
                  <a:lnTo>
                    <a:pt x="612596" y="686310"/>
                  </a:lnTo>
                  <a:close/>
                </a:path>
              </a:pathLst>
            </a:custGeom>
            <a:gradFill>
              <a:gsLst>
                <a:gs pos="0">
                  <a:srgbClr val="C07400">
                    <a:alpha val="3529"/>
                  </a:srgbClr>
                </a:gs>
                <a:gs pos="100000">
                  <a:srgbClr val="C07400">
                    <a:alpha val="20000"/>
                  </a:srgbClr>
                </a:gs>
              </a:gsLst>
              <a:lin ang="3179916"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42" name="Google Shape;42;p27"/>
            <p:cNvSpPr/>
            <p:nvPr/>
          </p:nvSpPr>
          <p:spPr>
            <a:xfrm>
              <a:off x="-12715" y="4607132"/>
              <a:ext cx="2071623" cy="635467"/>
            </a:xfrm>
            <a:custGeom>
              <a:avLst/>
              <a:gdLst/>
              <a:ahLst/>
              <a:cxnLst/>
              <a:rect l="l" t="t" r="r" b="b"/>
              <a:pathLst>
                <a:path w="2071623" h="635467" extrusionOk="0">
                  <a:moveTo>
                    <a:pt x="2061461" y="12715"/>
                  </a:moveTo>
                  <a:lnTo>
                    <a:pt x="2061461" y="12715"/>
                  </a:lnTo>
                  <a:lnTo>
                    <a:pt x="1307797" y="13986"/>
                  </a:lnTo>
                  <a:lnTo>
                    <a:pt x="12715" y="294862"/>
                  </a:lnTo>
                  <a:lnTo>
                    <a:pt x="12715" y="629118"/>
                  </a:lnTo>
                  <a:lnTo>
                    <a:pt x="1415827" y="335532"/>
                  </a:lnTo>
                  <a:close/>
                </a:path>
              </a:pathLst>
            </a:custGeom>
            <a:gradFill>
              <a:gsLst>
                <a:gs pos="0">
                  <a:srgbClr val="9D0F00">
                    <a:alpha val="3529"/>
                  </a:srgbClr>
                </a:gs>
                <a:gs pos="100000">
                  <a:srgbClr val="9D0F00">
                    <a:alpha val="20000"/>
                  </a:srgbClr>
                </a:gs>
              </a:gsLst>
              <a:lin ang="983986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43" name="Google Shape;43;p27"/>
            <p:cNvSpPr/>
            <p:nvPr/>
          </p:nvSpPr>
          <p:spPr>
            <a:xfrm>
              <a:off x="-12715" y="4546128"/>
              <a:ext cx="2287682" cy="902363"/>
            </a:xfrm>
            <a:custGeom>
              <a:avLst/>
              <a:gdLst/>
              <a:ahLst/>
              <a:cxnLst/>
              <a:rect l="l" t="t" r="r" b="b"/>
              <a:pathLst>
                <a:path w="2287682" h="902363" extrusionOk="0">
                  <a:moveTo>
                    <a:pt x="12715" y="898556"/>
                  </a:moveTo>
                  <a:lnTo>
                    <a:pt x="2283875" y="415601"/>
                  </a:lnTo>
                  <a:lnTo>
                    <a:pt x="2198722" y="12715"/>
                  </a:lnTo>
                  <a:lnTo>
                    <a:pt x="12715" y="477877"/>
                  </a:lnTo>
                  <a:close/>
                </a:path>
              </a:pathLst>
            </a:custGeom>
            <a:blipFill rotWithShape="1">
              <a:blip r:embed="rId2">
                <a:alphaModFix/>
              </a:blip>
              <a:stretch>
                <a:fillRect l="-71077" t="19265" r="1760" b="-35676"/>
              </a:stretch>
            </a:blip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44" name="Google Shape;44;p27"/>
            <p:cNvSpPr/>
            <p:nvPr/>
          </p:nvSpPr>
          <p:spPr>
            <a:xfrm>
              <a:off x="5820875" y="-12715"/>
              <a:ext cx="1601377" cy="1461574"/>
            </a:xfrm>
            <a:custGeom>
              <a:avLst/>
              <a:gdLst/>
              <a:ahLst/>
              <a:cxnLst/>
              <a:rect l="l" t="t" r="r" b="b"/>
              <a:pathLst>
                <a:path w="1601377" h="1461574" extrusionOk="0">
                  <a:moveTo>
                    <a:pt x="1047256" y="12715"/>
                  </a:moveTo>
                  <a:lnTo>
                    <a:pt x="12715" y="1181975"/>
                  </a:lnTo>
                  <a:lnTo>
                    <a:pt x="321552" y="1455226"/>
                  </a:lnTo>
                  <a:lnTo>
                    <a:pt x="1597570" y="12715"/>
                  </a:lnTo>
                  <a:close/>
                </a:path>
              </a:pathLst>
            </a:custGeom>
            <a:blipFill rotWithShape="1">
              <a:blip r:embed="rId3">
                <a:alphaModFix/>
              </a:blip>
              <a:stretch>
                <a:fillRect l="9973" t="-142504" r="-99554" b="9268"/>
              </a:stretch>
            </a:blip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Layout 1">
  <p:cSld name="Text Layout 1">
    <p:spTree>
      <p:nvGrpSpPr>
        <p:cNvPr id="1" name="Shape 45"/>
        <p:cNvGrpSpPr/>
        <p:nvPr/>
      </p:nvGrpSpPr>
      <p:grpSpPr>
        <a:xfrm>
          <a:off x="0" y="0"/>
          <a:ext cx="0" cy="0"/>
          <a:chOff x="0" y="0"/>
          <a:chExt cx="0" cy="0"/>
        </a:xfrm>
      </p:grpSpPr>
      <p:grpSp>
        <p:nvGrpSpPr>
          <p:cNvPr id="46" name="Google Shape;46;p28"/>
          <p:cNvGrpSpPr/>
          <p:nvPr/>
        </p:nvGrpSpPr>
        <p:grpSpPr>
          <a:xfrm>
            <a:off x="8221974" y="4258852"/>
            <a:ext cx="926107" cy="788428"/>
            <a:chOff x="5626893" y="3026568"/>
            <a:chExt cx="937260" cy="800760"/>
          </a:xfrm>
        </p:grpSpPr>
        <p:sp>
          <p:nvSpPr>
            <p:cNvPr id="47" name="Google Shape;47;p28"/>
            <p:cNvSpPr/>
            <p:nvPr/>
          </p:nvSpPr>
          <p:spPr>
            <a:xfrm>
              <a:off x="5640228" y="3236778"/>
              <a:ext cx="923925" cy="590550"/>
            </a:xfrm>
            <a:custGeom>
              <a:avLst/>
              <a:gdLst/>
              <a:ahLst/>
              <a:cxnLst/>
              <a:rect l="l" t="t" r="r" b="b"/>
              <a:pathLst>
                <a:path w="923925" h="590550" extrusionOk="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a:gsLst>
                <a:gs pos="0">
                  <a:srgbClr val="3DA800">
                    <a:alpha val="4705"/>
                  </a:srgbClr>
                </a:gs>
                <a:gs pos="3000">
                  <a:srgbClr val="3DA800">
                    <a:alpha val="4705"/>
                  </a:srgbClr>
                </a:gs>
                <a:gs pos="100000">
                  <a:srgbClr val="3DA800">
                    <a:alpha val="48627"/>
                  </a:srgbClr>
                </a:gs>
              </a:gsLst>
              <a:lin ang="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48" name="Google Shape;48;p28"/>
            <p:cNvSpPr/>
            <p:nvPr/>
          </p:nvSpPr>
          <p:spPr>
            <a:xfrm>
              <a:off x="5626893" y="3026568"/>
              <a:ext cx="933450" cy="771525"/>
            </a:xfrm>
            <a:custGeom>
              <a:avLst/>
              <a:gdLst/>
              <a:ahLst/>
              <a:cxnLst/>
              <a:rect l="l" t="t" r="r" b="b"/>
              <a:pathLst>
                <a:path w="933450" h="771525" extrusionOk="0">
                  <a:moveTo>
                    <a:pt x="932021" y="289084"/>
                  </a:moveTo>
                  <a:lnTo>
                    <a:pt x="160496" y="7144"/>
                  </a:lnTo>
                  <a:lnTo>
                    <a:pt x="7144" y="429101"/>
                  </a:lnTo>
                  <a:lnTo>
                    <a:pt x="932021" y="767239"/>
                  </a:lnTo>
                  <a:close/>
                </a:path>
              </a:pathLst>
            </a:custGeom>
            <a:gradFill>
              <a:gsLst>
                <a:gs pos="0">
                  <a:schemeClr val="accent3"/>
                </a:gs>
                <a:gs pos="3000">
                  <a:schemeClr val="accent3"/>
                </a:gs>
                <a:gs pos="100000">
                  <a:schemeClr val="accent6"/>
                </a:gs>
              </a:gsLst>
              <a:lin ang="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grpSp>
      <p:sp>
        <p:nvSpPr>
          <p:cNvPr id="49" name="Google Shape;49;p28"/>
          <p:cNvSpPr txBox="1">
            <a:spLocks noGrp="1"/>
          </p:cNvSpPr>
          <p:nvPr>
            <p:ph type="body" idx="1"/>
          </p:nvPr>
        </p:nvSpPr>
        <p:spPr>
          <a:xfrm>
            <a:off x="561022" y="1831785"/>
            <a:ext cx="2935200" cy="603300"/>
          </a:xfrm>
          <a:prstGeom prst="rect">
            <a:avLst/>
          </a:prstGeom>
          <a:gradFill>
            <a:gsLst>
              <a:gs pos="0">
                <a:schemeClr val="dk2"/>
              </a:gs>
              <a:gs pos="100000">
                <a:schemeClr val="dk1"/>
              </a:gs>
            </a:gsLst>
            <a:lin ang="10800025" scaled="0"/>
          </a:gradFill>
          <a:ln>
            <a:noFill/>
          </a:ln>
        </p:spPr>
        <p:txBody>
          <a:bodyPr spcFirstLastPara="1" wrap="square" lIns="108000" tIns="54000" rIns="68575" bIns="54000" anchor="ctr" anchorCtr="0">
            <a:noAutofit/>
          </a:bodyPr>
          <a:lstStyle>
            <a:lvl1pPr marL="457200" lvl="0" indent="-228600" algn="l">
              <a:lnSpc>
                <a:spcPct val="90000"/>
              </a:lnSpc>
              <a:spcBef>
                <a:spcPts val="800"/>
              </a:spcBef>
              <a:spcAft>
                <a:spcPts val="0"/>
              </a:spcAft>
              <a:buClr>
                <a:schemeClr val="lt1"/>
              </a:buClr>
              <a:buSzPts val="1500"/>
              <a:buNone/>
              <a:defRPr sz="1500" b="1">
                <a:solidFill>
                  <a:schemeClr val="lt1"/>
                </a:solidFill>
              </a:defRPr>
            </a:lvl1pPr>
            <a:lvl2pPr marL="914400" lvl="1" indent="-228600" algn="l">
              <a:lnSpc>
                <a:spcPct val="90000"/>
              </a:lnSpc>
              <a:spcBef>
                <a:spcPts val="1600"/>
              </a:spcBef>
              <a:spcAft>
                <a:spcPts val="0"/>
              </a:spcAft>
              <a:buClr>
                <a:srgbClr val="BB8888"/>
              </a:buClr>
              <a:buSzPts val="1500"/>
              <a:buNone/>
              <a:defRPr sz="1500">
                <a:solidFill>
                  <a:srgbClr val="BB8888"/>
                </a:solidFill>
              </a:defRPr>
            </a:lvl2pPr>
            <a:lvl3pPr marL="1371600" lvl="2" indent="-228600" algn="l">
              <a:lnSpc>
                <a:spcPct val="90000"/>
              </a:lnSpc>
              <a:spcBef>
                <a:spcPts val="1600"/>
              </a:spcBef>
              <a:spcAft>
                <a:spcPts val="0"/>
              </a:spcAft>
              <a:buClr>
                <a:srgbClr val="BB8888"/>
              </a:buClr>
              <a:buSzPts val="1400"/>
              <a:buNone/>
              <a:defRPr sz="1400">
                <a:solidFill>
                  <a:srgbClr val="BB8888"/>
                </a:solidFill>
              </a:defRPr>
            </a:lvl3pPr>
            <a:lvl4pPr marL="1828800" lvl="3" indent="-228600" algn="l">
              <a:lnSpc>
                <a:spcPct val="90000"/>
              </a:lnSpc>
              <a:spcBef>
                <a:spcPts val="1600"/>
              </a:spcBef>
              <a:spcAft>
                <a:spcPts val="0"/>
              </a:spcAft>
              <a:buClr>
                <a:srgbClr val="BB8888"/>
              </a:buClr>
              <a:buSzPts val="1200"/>
              <a:buNone/>
              <a:defRPr sz="1200">
                <a:solidFill>
                  <a:srgbClr val="BB8888"/>
                </a:solidFill>
              </a:defRPr>
            </a:lvl4pPr>
            <a:lvl5pPr marL="2286000" lvl="4" indent="-228600" algn="l">
              <a:lnSpc>
                <a:spcPct val="90000"/>
              </a:lnSpc>
              <a:spcBef>
                <a:spcPts val="1600"/>
              </a:spcBef>
              <a:spcAft>
                <a:spcPts val="0"/>
              </a:spcAft>
              <a:buClr>
                <a:srgbClr val="BB8888"/>
              </a:buClr>
              <a:buSzPts val="1200"/>
              <a:buNone/>
              <a:defRPr sz="1200">
                <a:solidFill>
                  <a:srgbClr val="BB8888"/>
                </a:solidFill>
              </a:defRPr>
            </a:lvl5pPr>
            <a:lvl6pPr marL="2743200" lvl="5" indent="-228600" algn="l">
              <a:lnSpc>
                <a:spcPct val="90000"/>
              </a:lnSpc>
              <a:spcBef>
                <a:spcPts val="1600"/>
              </a:spcBef>
              <a:spcAft>
                <a:spcPts val="0"/>
              </a:spcAft>
              <a:buClr>
                <a:srgbClr val="BB8888"/>
              </a:buClr>
              <a:buSzPts val="1200"/>
              <a:buNone/>
              <a:defRPr sz="1200">
                <a:solidFill>
                  <a:srgbClr val="BB8888"/>
                </a:solidFill>
              </a:defRPr>
            </a:lvl6pPr>
            <a:lvl7pPr marL="3200400" lvl="6" indent="-228600" algn="l">
              <a:lnSpc>
                <a:spcPct val="90000"/>
              </a:lnSpc>
              <a:spcBef>
                <a:spcPts val="1600"/>
              </a:spcBef>
              <a:spcAft>
                <a:spcPts val="0"/>
              </a:spcAft>
              <a:buClr>
                <a:srgbClr val="BB8888"/>
              </a:buClr>
              <a:buSzPts val="1200"/>
              <a:buNone/>
              <a:defRPr sz="1200">
                <a:solidFill>
                  <a:srgbClr val="BB8888"/>
                </a:solidFill>
              </a:defRPr>
            </a:lvl7pPr>
            <a:lvl8pPr marL="3657600" lvl="7" indent="-228600" algn="l">
              <a:lnSpc>
                <a:spcPct val="90000"/>
              </a:lnSpc>
              <a:spcBef>
                <a:spcPts val="1600"/>
              </a:spcBef>
              <a:spcAft>
                <a:spcPts val="0"/>
              </a:spcAft>
              <a:buClr>
                <a:srgbClr val="BB8888"/>
              </a:buClr>
              <a:buSzPts val="1200"/>
              <a:buNone/>
              <a:defRPr sz="1200">
                <a:solidFill>
                  <a:srgbClr val="BB8888"/>
                </a:solidFill>
              </a:defRPr>
            </a:lvl8pPr>
            <a:lvl9pPr marL="4114800" lvl="8" indent="-228600" algn="l">
              <a:lnSpc>
                <a:spcPct val="90000"/>
              </a:lnSpc>
              <a:spcBef>
                <a:spcPts val="1600"/>
              </a:spcBef>
              <a:spcAft>
                <a:spcPts val="1600"/>
              </a:spcAft>
              <a:buClr>
                <a:srgbClr val="BB8888"/>
              </a:buClr>
              <a:buSzPts val="1200"/>
              <a:buNone/>
              <a:defRPr sz="1200">
                <a:solidFill>
                  <a:srgbClr val="BB8888"/>
                </a:solidFill>
              </a:defRPr>
            </a:lvl9pPr>
          </a:lstStyle>
          <a:p>
            <a:endParaRPr/>
          </a:p>
        </p:txBody>
      </p:sp>
      <p:sp>
        <p:nvSpPr>
          <p:cNvPr id="50" name="Google Shape;50;p28"/>
          <p:cNvSpPr txBox="1">
            <a:spLocks noGrp="1"/>
          </p:cNvSpPr>
          <p:nvPr>
            <p:ph type="dt" idx="10"/>
          </p:nvPr>
        </p:nvSpPr>
        <p:spPr>
          <a:xfrm>
            <a:off x="3391444" y="4459368"/>
            <a:ext cx="20574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1" name="Google Shape;51;p28"/>
          <p:cNvSpPr txBox="1">
            <a:spLocks noGrp="1"/>
          </p:cNvSpPr>
          <p:nvPr>
            <p:ph type="ftr" idx="11"/>
          </p:nvPr>
        </p:nvSpPr>
        <p:spPr>
          <a:xfrm>
            <a:off x="683419" y="4459368"/>
            <a:ext cx="1979700" cy="273900"/>
          </a:xfrm>
          <a:prstGeom prst="rect">
            <a:avLst/>
          </a:prstGeom>
          <a:noFill/>
          <a:ln>
            <a:noFill/>
          </a:ln>
        </p:spPr>
        <p:txBody>
          <a:bodyPr spcFirstLastPara="1" wrap="square" lIns="0"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2" name="Google Shape;52;p28"/>
          <p:cNvSpPr txBox="1">
            <a:spLocks noGrp="1"/>
          </p:cNvSpPr>
          <p:nvPr>
            <p:ph type="sldNum" idx="12"/>
          </p:nvPr>
        </p:nvSpPr>
        <p:spPr>
          <a:xfrm>
            <a:off x="8372807" y="4459368"/>
            <a:ext cx="481800" cy="273900"/>
          </a:xfrm>
          <a:prstGeom prst="rect">
            <a:avLst/>
          </a:prstGeom>
          <a:no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ctr" rtl="0">
              <a:spcBef>
                <a:spcPts val="0"/>
              </a:spcBef>
              <a:spcAft>
                <a:spcPts val="0"/>
              </a:spcAft>
              <a:buNone/>
            </a:pPr>
            <a:fld id="{00000000-1234-1234-1234-123412341234}" type="slidenum">
              <a:rPr lang="en"/>
              <a:t>‹#›</a:t>
            </a:fld>
            <a:endParaRPr/>
          </a:p>
        </p:txBody>
      </p:sp>
      <p:sp>
        <p:nvSpPr>
          <p:cNvPr id="53" name="Google Shape;53;p28"/>
          <p:cNvSpPr/>
          <p:nvPr/>
        </p:nvSpPr>
        <p:spPr>
          <a:xfrm>
            <a:off x="-18388" y="728209"/>
            <a:ext cx="3440287" cy="928830"/>
          </a:xfrm>
          <a:custGeom>
            <a:avLst/>
            <a:gdLst/>
            <a:ahLst/>
            <a:cxnLst/>
            <a:rect l="l" t="t" r="r" b="b"/>
            <a:pathLst>
              <a:path w="3457575" h="942975" extrusionOk="0">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a:gsLst>
              <a:gs pos="0">
                <a:srgbClr val="008EDC">
                  <a:alpha val="8627"/>
                </a:srgbClr>
              </a:gs>
              <a:gs pos="88000">
                <a:srgbClr val="008EDC">
                  <a:alpha val="48627"/>
                </a:srgbClr>
              </a:gs>
              <a:gs pos="100000">
                <a:srgbClr val="008EDC">
                  <a:alpha val="48627"/>
                </a:srgbClr>
              </a:gs>
            </a:gsLst>
            <a:lin ang="10800025"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54" name="Google Shape;54;p28"/>
          <p:cNvSpPr/>
          <p:nvPr/>
        </p:nvSpPr>
        <p:spPr>
          <a:xfrm>
            <a:off x="-19594" y="440397"/>
            <a:ext cx="3663984" cy="1224492"/>
          </a:xfrm>
          <a:custGeom>
            <a:avLst/>
            <a:gdLst/>
            <a:ahLst/>
            <a:cxnLst/>
            <a:rect l="l" t="t" r="r" b="b"/>
            <a:pathLst>
              <a:path w="4885312" h="1632656" extrusionOk="0">
                <a:moveTo>
                  <a:pt x="12607" y="1627544"/>
                </a:moveTo>
                <a:lnTo>
                  <a:pt x="4876404" y="1073201"/>
                </a:lnTo>
                <a:lnTo>
                  <a:pt x="4765029" y="12607"/>
                </a:lnTo>
                <a:lnTo>
                  <a:pt x="12607" y="554294"/>
                </a:lnTo>
                <a:close/>
              </a:path>
            </a:pathLst>
          </a:custGeom>
          <a:gradFill>
            <a:gsLst>
              <a:gs pos="0">
                <a:schemeClr val="accent1"/>
              </a:gs>
              <a:gs pos="9000">
                <a:schemeClr val="accent1"/>
              </a:gs>
              <a:gs pos="100000">
                <a:schemeClr val="accent2"/>
              </a:gs>
            </a:gsLst>
            <a:lin ang="35993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55" name="Google Shape;55;p28"/>
          <p:cNvSpPr txBox="1">
            <a:spLocks noGrp="1"/>
          </p:cNvSpPr>
          <p:nvPr>
            <p:ph type="title"/>
          </p:nvPr>
        </p:nvSpPr>
        <p:spPr>
          <a:xfrm rot="-360028">
            <a:off x="634594" y="731150"/>
            <a:ext cx="2950164" cy="55082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3000"/>
              <a:buFont typeface="Comic Sans MS"/>
              <a:buNone/>
              <a:defRPr sz="3000">
                <a:solidFill>
                  <a:schemeClr val="lt1"/>
                </a:solidFill>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56" name="Google Shape;56;p28"/>
          <p:cNvSpPr txBox="1">
            <a:spLocks noGrp="1"/>
          </p:cNvSpPr>
          <p:nvPr>
            <p:ph type="body" idx="2"/>
          </p:nvPr>
        </p:nvSpPr>
        <p:spPr>
          <a:xfrm>
            <a:off x="606742" y="2544466"/>
            <a:ext cx="2934900" cy="1687200"/>
          </a:xfrm>
          <a:prstGeom prst="rect">
            <a:avLst/>
          </a:prstGeom>
          <a:noFill/>
          <a:ln>
            <a:noFill/>
          </a:ln>
        </p:spPr>
        <p:txBody>
          <a:bodyPr spcFirstLastPara="1" wrap="square" lIns="68575" tIns="34275" rIns="68575" bIns="34275" anchor="t" anchorCtr="0">
            <a:noAutofit/>
          </a:bodyPr>
          <a:lstStyle>
            <a:lvl1pPr marL="457200" lvl="0" indent="-304800" algn="l">
              <a:lnSpc>
                <a:spcPct val="90000"/>
              </a:lnSpc>
              <a:spcBef>
                <a:spcPts val="500"/>
              </a:spcBef>
              <a:spcAft>
                <a:spcPts val="0"/>
              </a:spcAft>
              <a:buClr>
                <a:schemeClr val="accent2"/>
              </a:buClr>
              <a:buSzPts val="1200"/>
              <a:buChar char="●"/>
              <a:defRPr sz="1200" b="0">
                <a:latin typeface="Libre Franklin"/>
                <a:ea typeface="Libre Franklin"/>
                <a:cs typeface="Libre Franklin"/>
                <a:sym typeface="Libre Franklin"/>
              </a:defRPr>
            </a:lvl1pPr>
            <a:lvl2pPr marL="914400" lvl="1" indent="-228600" algn="l">
              <a:lnSpc>
                <a:spcPct val="90000"/>
              </a:lnSpc>
              <a:spcBef>
                <a:spcPts val="1600"/>
              </a:spcBef>
              <a:spcAft>
                <a:spcPts val="0"/>
              </a:spcAft>
              <a:buClr>
                <a:schemeClr val="accent4"/>
              </a:buClr>
              <a:buSzPts val="1200"/>
              <a:buNone/>
              <a:defRPr sz="1200">
                <a:latin typeface="Libre Franklin"/>
                <a:ea typeface="Libre Franklin"/>
                <a:cs typeface="Libre Franklin"/>
                <a:sym typeface="Libre Franklin"/>
              </a:defRPr>
            </a:lvl2pPr>
            <a:lvl3pPr marL="1371600" lvl="2" indent="-304800" algn="l">
              <a:lnSpc>
                <a:spcPct val="90000"/>
              </a:lnSpc>
              <a:spcBef>
                <a:spcPts val="1600"/>
              </a:spcBef>
              <a:spcAft>
                <a:spcPts val="0"/>
              </a:spcAft>
              <a:buClr>
                <a:schemeClr val="accent4"/>
              </a:buClr>
              <a:buSzPts val="1200"/>
              <a:buChar char="■"/>
              <a:defRPr sz="1200">
                <a:latin typeface="Libre Franklin"/>
                <a:ea typeface="Libre Franklin"/>
                <a:cs typeface="Libre Franklin"/>
                <a:sym typeface="Libre Franklin"/>
              </a:defRPr>
            </a:lvl3pPr>
            <a:lvl4pPr marL="1828800" lvl="3" indent="-304800" algn="l">
              <a:lnSpc>
                <a:spcPct val="90000"/>
              </a:lnSpc>
              <a:spcBef>
                <a:spcPts val="1600"/>
              </a:spcBef>
              <a:spcAft>
                <a:spcPts val="0"/>
              </a:spcAft>
              <a:buClr>
                <a:schemeClr val="accent4"/>
              </a:buClr>
              <a:buSzPts val="1200"/>
              <a:buChar char="●"/>
              <a:defRPr sz="1200">
                <a:latin typeface="Libre Franklin"/>
                <a:ea typeface="Libre Franklin"/>
                <a:cs typeface="Libre Franklin"/>
                <a:sym typeface="Libre Franklin"/>
              </a:defRPr>
            </a:lvl4pPr>
            <a:lvl5pPr marL="2286000" lvl="4" indent="-304800" algn="l">
              <a:lnSpc>
                <a:spcPct val="90000"/>
              </a:lnSpc>
              <a:spcBef>
                <a:spcPts val="1600"/>
              </a:spcBef>
              <a:spcAft>
                <a:spcPts val="0"/>
              </a:spcAft>
              <a:buClr>
                <a:schemeClr val="accent4"/>
              </a:buClr>
              <a:buSzPts val="1200"/>
              <a:buChar char="○"/>
              <a:defRPr sz="1200">
                <a:latin typeface="Libre Franklin"/>
                <a:ea typeface="Libre Franklin"/>
                <a:cs typeface="Libre Franklin"/>
                <a:sym typeface="Libre Franklin"/>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grpSp>
        <p:nvGrpSpPr>
          <p:cNvPr id="57" name="Google Shape;57;p28"/>
          <p:cNvGrpSpPr/>
          <p:nvPr/>
        </p:nvGrpSpPr>
        <p:grpSpPr>
          <a:xfrm>
            <a:off x="4138518" y="-9525"/>
            <a:ext cx="4769785" cy="4841260"/>
            <a:chOff x="5518024" y="-12700"/>
            <a:chExt cx="6359713" cy="6455013"/>
          </a:xfrm>
        </p:grpSpPr>
        <p:sp>
          <p:nvSpPr>
            <p:cNvPr id="58" name="Google Shape;58;p28"/>
            <p:cNvSpPr/>
            <p:nvPr/>
          </p:nvSpPr>
          <p:spPr>
            <a:xfrm>
              <a:off x="5518024" y="-12700"/>
              <a:ext cx="2287209" cy="5565543"/>
            </a:xfrm>
            <a:custGeom>
              <a:avLst/>
              <a:gdLst/>
              <a:ahLst/>
              <a:cxnLst/>
              <a:rect l="l" t="t" r="r" b="b"/>
              <a:pathLst>
                <a:path w="2287209" h="5565543" extrusionOk="0">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a:gsLst>
                <a:gs pos="0">
                  <a:srgbClr val="FFAA00">
                    <a:alpha val="4705"/>
                  </a:srgbClr>
                </a:gs>
                <a:gs pos="3000">
                  <a:srgbClr val="FFAA00">
                    <a:alpha val="4705"/>
                  </a:srgbClr>
                </a:gs>
                <a:gs pos="100000">
                  <a:srgbClr val="FFAA00">
                    <a:alpha val="48627"/>
                  </a:srgbClr>
                </a:gs>
              </a:gsLst>
              <a:lin ang="587992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59" name="Google Shape;59;p28"/>
            <p:cNvSpPr/>
            <p:nvPr/>
          </p:nvSpPr>
          <p:spPr>
            <a:xfrm>
              <a:off x="5537084" y="-12700"/>
              <a:ext cx="6340653" cy="6455013"/>
            </a:xfrm>
            <a:custGeom>
              <a:avLst/>
              <a:gdLst/>
              <a:ahLst/>
              <a:cxnLst/>
              <a:rect l="l" t="t" r="r" b="b"/>
              <a:pathLst>
                <a:path w="6340653" h="6455013" extrusionOk="0">
                  <a:moveTo>
                    <a:pt x="5080140" y="6446112"/>
                  </a:moveTo>
                  <a:lnTo>
                    <a:pt x="6334294" y="545112"/>
                  </a:lnTo>
                  <a:lnTo>
                    <a:pt x="3831070" y="12700"/>
                  </a:lnTo>
                  <a:lnTo>
                    <a:pt x="1151222" y="12700"/>
                  </a:lnTo>
                  <a:lnTo>
                    <a:pt x="12700" y="5369854"/>
                  </a:lnTo>
                  <a:close/>
                </a:path>
              </a:pathLst>
            </a:custGeom>
            <a:gradFill>
              <a:gsLst>
                <a:gs pos="0">
                  <a:schemeClr val="accent5"/>
                </a:gs>
                <a:gs pos="3000">
                  <a:schemeClr val="accent5"/>
                </a:gs>
                <a:gs pos="100000">
                  <a:schemeClr val="lt2"/>
                </a:gs>
              </a:gsLst>
              <a:lin ang="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60" name="Google Shape;60;p28"/>
            <p:cNvSpPr/>
            <p:nvPr/>
          </p:nvSpPr>
          <p:spPr>
            <a:xfrm>
              <a:off x="5830609" y="-12700"/>
              <a:ext cx="5756143" cy="6150052"/>
            </a:xfrm>
            <a:custGeom>
              <a:avLst/>
              <a:gdLst/>
              <a:ahLst/>
              <a:cxnLst/>
              <a:rect l="l" t="t" r="r" b="b"/>
              <a:pathLst>
                <a:path w="5756143" h="6150052" extrusionOk="0">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grpSp>
      <p:sp>
        <p:nvSpPr>
          <p:cNvPr id="61" name="Google Shape;61;p28"/>
          <p:cNvSpPr>
            <a:spLocks noGrp="1"/>
          </p:cNvSpPr>
          <p:nvPr>
            <p:ph type="pic" idx="3"/>
          </p:nvPr>
        </p:nvSpPr>
        <p:spPr>
          <a:xfrm rot="720024">
            <a:off x="4788178" y="157184"/>
            <a:ext cx="3485982" cy="4103968"/>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Slide">
  <p:cSld name="Table Slide">
    <p:spTree>
      <p:nvGrpSpPr>
        <p:cNvPr id="1" name="Shape 62"/>
        <p:cNvGrpSpPr/>
        <p:nvPr/>
      </p:nvGrpSpPr>
      <p:grpSpPr>
        <a:xfrm>
          <a:off x="0" y="0"/>
          <a:ext cx="0" cy="0"/>
          <a:chOff x="0" y="0"/>
          <a:chExt cx="0" cy="0"/>
        </a:xfrm>
      </p:grpSpPr>
      <p:grpSp>
        <p:nvGrpSpPr>
          <p:cNvPr id="63" name="Google Shape;63;p29"/>
          <p:cNvGrpSpPr/>
          <p:nvPr/>
        </p:nvGrpSpPr>
        <p:grpSpPr>
          <a:xfrm>
            <a:off x="8221974" y="4258852"/>
            <a:ext cx="926107" cy="788428"/>
            <a:chOff x="5626893" y="3026568"/>
            <a:chExt cx="937260" cy="800760"/>
          </a:xfrm>
        </p:grpSpPr>
        <p:sp>
          <p:nvSpPr>
            <p:cNvPr id="64" name="Google Shape;64;p29"/>
            <p:cNvSpPr/>
            <p:nvPr/>
          </p:nvSpPr>
          <p:spPr>
            <a:xfrm>
              <a:off x="5640228" y="3236778"/>
              <a:ext cx="923925" cy="590550"/>
            </a:xfrm>
            <a:custGeom>
              <a:avLst/>
              <a:gdLst/>
              <a:ahLst/>
              <a:cxnLst/>
              <a:rect l="l" t="t" r="r" b="b"/>
              <a:pathLst>
                <a:path w="923925" h="590550" extrusionOk="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a:gsLst>
                <a:gs pos="0">
                  <a:srgbClr val="3DA800">
                    <a:alpha val="4705"/>
                  </a:srgbClr>
                </a:gs>
                <a:gs pos="3000">
                  <a:srgbClr val="3DA800">
                    <a:alpha val="4705"/>
                  </a:srgbClr>
                </a:gs>
                <a:gs pos="100000">
                  <a:srgbClr val="3DA800">
                    <a:alpha val="48627"/>
                  </a:srgbClr>
                </a:gs>
              </a:gsLst>
              <a:lin ang="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65" name="Google Shape;65;p29"/>
            <p:cNvSpPr/>
            <p:nvPr/>
          </p:nvSpPr>
          <p:spPr>
            <a:xfrm>
              <a:off x="5626893" y="3026568"/>
              <a:ext cx="933450" cy="771525"/>
            </a:xfrm>
            <a:custGeom>
              <a:avLst/>
              <a:gdLst/>
              <a:ahLst/>
              <a:cxnLst/>
              <a:rect l="l" t="t" r="r" b="b"/>
              <a:pathLst>
                <a:path w="933450" h="771525" extrusionOk="0">
                  <a:moveTo>
                    <a:pt x="932021" y="289084"/>
                  </a:moveTo>
                  <a:lnTo>
                    <a:pt x="160496" y="7144"/>
                  </a:lnTo>
                  <a:lnTo>
                    <a:pt x="7144" y="429101"/>
                  </a:lnTo>
                  <a:lnTo>
                    <a:pt x="932021" y="767239"/>
                  </a:lnTo>
                  <a:close/>
                </a:path>
              </a:pathLst>
            </a:custGeom>
            <a:gradFill>
              <a:gsLst>
                <a:gs pos="0">
                  <a:schemeClr val="accent3"/>
                </a:gs>
                <a:gs pos="3000">
                  <a:schemeClr val="accent3"/>
                </a:gs>
                <a:gs pos="100000">
                  <a:schemeClr val="accent6"/>
                </a:gs>
              </a:gsLst>
              <a:lin ang="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grpSp>
      <p:sp>
        <p:nvSpPr>
          <p:cNvPr id="66" name="Google Shape;66;p29"/>
          <p:cNvSpPr txBox="1">
            <a:spLocks noGrp="1"/>
          </p:cNvSpPr>
          <p:nvPr>
            <p:ph type="ftr" idx="11"/>
          </p:nvPr>
        </p:nvSpPr>
        <p:spPr>
          <a:xfrm>
            <a:off x="683419" y="4459368"/>
            <a:ext cx="1979700" cy="273900"/>
          </a:xfrm>
          <a:prstGeom prst="rect">
            <a:avLst/>
          </a:prstGeom>
          <a:noFill/>
          <a:ln>
            <a:noFill/>
          </a:ln>
        </p:spPr>
        <p:txBody>
          <a:bodyPr spcFirstLastPara="1" wrap="square" lIns="0"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7" name="Google Shape;67;p29"/>
          <p:cNvSpPr txBox="1">
            <a:spLocks noGrp="1"/>
          </p:cNvSpPr>
          <p:nvPr>
            <p:ph type="sldNum" idx="12"/>
          </p:nvPr>
        </p:nvSpPr>
        <p:spPr>
          <a:xfrm>
            <a:off x="8372807" y="4459368"/>
            <a:ext cx="481800" cy="273900"/>
          </a:xfrm>
          <a:prstGeom prst="rect">
            <a:avLst/>
          </a:prstGeom>
          <a:no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ctr" rtl="0">
              <a:spcBef>
                <a:spcPts val="0"/>
              </a:spcBef>
              <a:spcAft>
                <a:spcPts val="0"/>
              </a:spcAft>
              <a:buNone/>
            </a:pPr>
            <a:fld id="{00000000-1234-1234-1234-123412341234}" type="slidenum">
              <a:rPr lang="en"/>
              <a:t>‹#›</a:t>
            </a:fld>
            <a:endParaRPr/>
          </a:p>
        </p:txBody>
      </p:sp>
      <p:sp>
        <p:nvSpPr>
          <p:cNvPr id="68" name="Google Shape;68;p29"/>
          <p:cNvSpPr/>
          <p:nvPr/>
        </p:nvSpPr>
        <p:spPr>
          <a:xfrm>
            <a:off x="-18388" y="728209"/>
            <a:ext cx="3440287" cy="928830"/>
          </a:xfrm>
          <a:custGeom>
            <a:avLst/>
            <a:gdLst/>
            <a:ahLst/>
            <a:cxnLst/>
            <a:rect l="l" t="t" r="r" b="b"/>
            <a:pathLst>
              <a:path w="3457575" h="942975" extrusionOk="0">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a:gsLst>
              <a:gs pos="0">
                <a:srgbClr val="008EDC">
                  <a:alpha val="8627"/>
                </a:srgbClr>
              </a:gs>
              <a:gs pos="88000">
                <a:srgbClr val="008EDC">
                  <a:alpha val="48627"/>
                </a:srgbClr>
              </a:gs>
              <a:gs pos="100000">
                <a:srgbClr val="008EDC">
                  <a:alpha val="48627"/>
                </a:srgbClr>
              </a:gs>
            </a:gsLst>
            <a:lin ang="10800025"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69" name="Google Shape;69;p29"/>
          <p:cNvSpPr/>
          <p:nvPr/>
        </p:nvSpPr>
        <p:spPr>
          <a:xfrm>
            <a:off x="-19594" y="440397"/>
            <a:ext cx="3663984" cy="1224492"/>
          </a:xfrm>
          <a:custGeom>
            <a:avLst/>
            <a:gdLst/>
            <a:ahLst/>
            <a:cxnLst/>
            <a:rect l="l" t="t" r="r" b="b"/>
            <a:pathLst>
              <a:path w="4885312" h="1632656" extrusionOk="0">
                <a:moveTo>
                  <a:pt x="12607" y="1627544"/>
                </a:moveTo>
                <a:lnTo>
                  <a:pt x="4876404" y="1073201"/>
                </a:lnTo>
                <a:lnTo>
                  <a:pt x="4765029" y="12607"/>
                </a:lnTo>
                <a:lnTo>
                  <a:pt x="12607" y="554294"/>
                </a:lnTo>
                <a:close/>
              </a:path>
            </a:pathLst>
          </a:custGeom>
          <a:gradFill>
            <a:gsLst>
              <a:gs pos="0">
                <a:schemeClr val="accent1"/>
              </a:gs>
              <a:gs pos="9000">
                <a:schemeClr val="accent1"/>
              </a:gs>
              <a:gs pos="100000">
                <a:schemeClr val="accent2"/>
              </a:gs>
            </a:gsLst>
            <a:lin ang="35993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70" name="Google Shape;70;p29"/>
          <p:cNvSpPr txBox="1">
            <a:spLocks noGrp="1"/>
          </p:cNvSpPr>
          <p:nvPr>
            <p:ph type="title"/>
          </p:nvPr>
        </p:nvSpPr>
        <p:spPr>
          <a:xfrm rot="-359977">
            <a:off x="628344" y="632038"/>
            <a:ext cx="2970672" cy="796049"/>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3000"/>
              <a:buFont typeface="Comic Sans MS"/>
              <a:buNone/>
              <a:defRPr>
                <a:solidFill>
                  <a:schemeClr val="lt1"/>
                </a:solidFill>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71" name="Google Shape;71;p29"/>
          <p:cNvSpPr txBox="1">
            <a:spLocks noGrp="1"/>
          </p:cNvSpPr>
          <p:nvPr>
            <p:ph type="body" idx="1"/>
          </p:nvPr>
        </p:nvSpPr>
        <p:spPr>
          <a:xfrm>
            <a:off x="561022" y="2485932"/>
            <a:ext cx="2400300" cy="1275600"/>
          </a:xfrm>
          <a:prstGeom prst="rect">
            <a:avLst/>
          </a:prstGeom>
          <a:gradFill>
            <a:gsLst>
              <a:gs pos="0">
                <a:schemeClr val="dk2"/>
              </a:gs>
              <a:gs pos="100000">
                <a:schemeClr val="dk1"/>
              </a:gs>
            </a:gsLst>
            <a:lin ang="10800025" scaled="0"/>
          </a:gradFill>
          <a:ln>
            <a:noFill/>
          </a:ln>
        </p:spPr>
        <p:txBody>
          <a:bodyPr spcFirstLastPara="1" wrap="square" lIns="108000" tIns="81000" rIns="81000" bIns="81000" anchor="ctr" anchorCtr="0">
            <a:noAutofit/>
          </a:bodyPr>
          <a:lstStyle>
            <a:lvl1pPr marL="457200" lvl="0" indent="-228600" algn="l">
              <a:lnSpc>
                <a:spcPct val="90000"/>
              </a:lnSpc>
              <a:spcBef>
                <a:spcPts val="800"/>
              </a:spcBef>
              <a:spcAft>
                <a:spcPts val="0"/>
              </a:spcAft>
              <a:buClr>
                <a:schemeClr val="lt1"/>
              </a:buClr>
              <a:buSzPts val="1500"/>
              <a:buNone/>
              <a:defRPr sz="1500" b="1">
                <a:solidFill>
                  <a:schemeClr val="lt1"/>
                </a:solidFill>
              </a:defRPr>
            </a:lvl1pPr>
            <a:lvl2pPr marL="914400" lvl="1" indent="-228600" algn="l">
              <a:lnSpc>
                <a:spcPct val="90000"/>
              </a:lnSpc>
              <a:spcBef>
                <a:spcPts val="1600"/>
              </a:spcBef>
              <a:spcAft>
                <a:spcPts val="0"/>
              </a:spcAft>
              <a:buClr>
                <a:srgbClr val="BB8888"/>
              </a:buClr>
              <a:buSzPts val="1500"/>
              <a:buNone/>
              <a:defRPr sz="1500">
                <a:solidFill>
                  <a:srgbClr val="BB8888"/>
                </a:solidFill>
              </a:defRPr>
            </a:lvl2pPr>
            <a:lvl3pPr marL="1371600" lvl="2" indent="-228600" algn="l">
              <a:lnSpc>
                <a:spcPct val="90000"/>
              </a:lnSpc>
              <a:spcBef>
                <a:spcPts val="1600"/>
              </a:spcBef>
              <a:spcAft>
                <a:spcPts val="0"/>
              </a:spcAft>
              <a:buClr>
                <a:srgbClr val="BB8888"/>
              </a:buClr>
              <a:buSzPts val="1400"/>
              <a:buNone/>
              <a:defRPr sz="1400">
                <a:solidFill>
                  <a:srgbClr val="BB8888"/>
                </a:solidFill>
              </a:defRPr>
            </a:lvl3pPr>
            <a:lvl4pPr marL="1828800" lvl="3" indent="-228600" algn="l">
              <a:lnSpc>
                <a:spcPct val="90000"/>
              </a:lnSpc>
              <a:spcBef>
                <a:spcPts val="1600"/>
              </a:spcBef>
              <a:spcAft>
                <a:spcPts val="0"/>
              </a:spcAft>
              <a:buClr>
                <a:srgbClr val="BB8888"/>
              </a:buClr>
              <a:buSzPts val="1200"/>
              <a:buNone/>
              <a:defRPr sz="1200">
                <a:solidFill>
                  <a:srgbClr val="BB8888"/>
                </a:solidFill>
              </a:defRPr>
            </a:lvl4pPr>
            <a:lvl5pPr marL="2286000" lvl="4" indent="-228600" algn="l">
              <a:lnSpc>
                <a:spcPct val="90000"/>
              </a:lnSpc>
              <a:spcBef>
                <a:spcPts val="1600"/>
              </a:spcBef>
              <a:spcAft>
                <a:spcPts val="0"/>
              </a:spcAft>
              <a:buClr>
                <a:srgbClr val="BB8888"/>
              </a:buClr>
              <a:buSzPts val="1200"/>
              <a:buNone/>
              <a:defRPr sz="1200">
                <a:solidFill>
                  <a:srgbClr val="BB8888"/>
                </a:solidFill>
              </a:defRPr>
            </a:lvl5pPr>
            <a:lvl6pPr marL="2743200" lvl="5" indent="-228600" algn="l">
              <a:lnSpc>
                <a:spcPct val="90000"/>
              </a:lnSpc>
              <a:spcBef>
                <a:spcPts val="1600"/>
              </a:spcBef>
              <a:spcAft>
                <a:spcPts val="0"/>
              </a:spcAft>
              <a:buClr>
                <a:srgbClr val="BB8888"/>
              </a:buClr>
              <a:buSzPts val="1200"/>
              <a:buNone/>
              <a:defRPr sz="1200">
                <a:solidFill>
                  <a:srgbClr val="BB8888"/>
                </a:solidFill>
              </a:defRPr>
            </a:lvl6pPr>
            <a:lvl7pPr marL="3200400" lvl="6" indent="-228600" algn="l">
              <a:lnSpc>
                <a:spcPct val="90000"/>
              </a:lnSpc>
              <a:spcBef>
                <a:spcPts val="1600"/>
              </a:spcBef>
              <a:spcAft>
                <a:spcPts val="0"/>
              </a:spcAft>
              <a:buClr>
                <a:srgbClr val="BB8888"/>
              </a:buClr>
              <a:buSzPts val="1200"/>
              <a:buNone/>
              <a:defRPr sz="1200">
                <a:solidFill>
                  <a:srgbClr val="BB8888"/>
                </a:solidFill>
              </a:defRPr>
            </a:lvl7pPr>
            <a:lvl8pPr marL="3657600" lvl="7" indent="-228600" algn="l">
              <a:lnSpc>
                <a:spcPct val="90000"/>
              </a:lnSpc>
              <a:spcBef>
                <a:spcPts val="1600"/>
              </a:spcBef>
              <a:spcAft>
                <a:spcPts val="0"/>
              </a:spcAft>
              <a:buClr>
                <a:srgbClr val="BB8888"/>
              </a:buClr>
              <a:buSzPts val="1200"/>
              <a:buNone/>
              <a:defRPr sz="1200">
                <a:solidFill>
                  <a:srgbClr val="BB8888"/>
                </a:solidFill>
              </a:defRPr>
            </a:lvl8pPr>
            <a:lvl9pPr marL="4114800" lvl="8" indent="-228600" algn="l">
              <a:lnSpc>
                <a:spcPct val="90000"/>
              </a:lnSpc>
              <a:spcBef>
                <a:spcPts val="1600"/>
              </a:spcBef>
              <a:spcAft>
                <a:spcPts val="1600"/>
              </a:spcAft>
              <a:buClr>
                <a:srgbClr val="BB8888"/>
              </a:buClr>
              <a:buSzPts val="1200"/>
              <a:buNone/>
              <a:defRPr sz="1200">
                <a:solidFill>
                  <a:srgbClr val="BB8888"/>
                </a:solidFill>
              </a:defRPr>
            </a:lvl9pPr>
          </a:lstStyle>
          <a:p>
            <a:endParaRPr/>
          </a:p>
        </p:txBody>
      </p:sp>
      <p:sp>
        <p:nvSpPr>
          <p:cNvPr id="72" name="Google Shape;72;p29"/>
          <p:cNvSpPr/>
          <p:nvPr/>
        </p:nvSpPr>
        <p:spPr>
          <a:xfrm>
            <a:off x="1981448" y="4244095"/>
            <a:ext cx="1381543" cy="905149"/>
          </a:xfrm>
          <a:custGeom>
            <a:avLst/>
            <a:gdLst/>
            <a:ahLst/>
            <a:cxnLst/>
            <a:rect l="l" t="t" r="r" b="b"/>
            <a:pathLst>
              <a:path w="1842057" h="1206865" extrusionOk="0">
                <a:moveTo>
                  <a:pt x="1838211" y="12668"/>
                </a:moveTo>
                <a:lnTo>
                  <a:pt x="1156014" y="331534"/>
                </a:lnTo>
                <a:lnTo>
                  <a:pt x="12668" y="1200477"/>
                </a:lnTo>
                <a:lnTo>
                  <a:pt x="557663" y="1200477"/>
                </a:lnTo>
                <a:lnTo>
                  <a:pt x="1389765" y="576719"/>
                </a:lnTo>
                <a:close/>
              </a:path>
            </a:pathLst>
          </a:custGeom>
          <a:gradFill>
            <a:gsLst>
              <a:gs pos="0">
                <a:srgbClr val="C07400">
                  <a:alpha val="3529"/>
                </a:srgbClr>
              </a:gs>
              <a:gs pos="100000">
                <a:srgbClr val="C07400">
                  <a:alpha val="20000"/>
                </a:srgbClr>
              </a:gs>
            </a:gsLst>
            <a:lin ang="8339974"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73" name="Google Shape;73;p29"/>
          <p:cNvSpPr/>
          <p:nvPr/>
        </p:nvSpPr>
        <p:spPr>
          <a:xfrm>
            <a:off x="2135800" y="4143099"/>
            <a:ext cx="1533989" cy="1009955"/>
          </a:xfrm>
          <a:custGeom>
            <a:avLst/>
            <a:gdLst/>
            <a:ahLst/>
            <a:cxnLst/>
            <a:rect l="l" t="t" r="r" b="b"/>
            <a:pathLst>
              <a:path w="2045319" h="1346607" extrusionOk="0">
                <a:moveTo>
                  <a:pt x="12668" y="1335138"/>
                </a:moveTo>
                <a:lnTo>
                  <a:pt x="705027" y="1335138"/>
                </a:lnTo>
                <a:lnTo>
                  <a:pt x="2044013" y="342968"/>
                </a:lnTo>
                <a:lnTo>
                  <a:pt x="1800099" y="12668"/>
                </a:lnTo>
                <a:close/>
              </a:path>
            </a:pathLst>
          </a:custGeom>
          <a:blipFill rotWithShape="1">
            <a:blip r:embed="rId2">
              <a:alphaModFix/>
            </a:blip>
            <a:stretch>
              <a:fillRect l="-76807" t="10692" r="6321" b="-114599"/>
            </a:stretch>
          </a:blip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4"/>
        <p:cNvGrpSpPr/>
        <p:nvPr/>
      </p:nvGrpSpPr>
      <p:grpSpPr>
        <a:xfrm>
          <a:off x="0" y="0"/>
          <a:ext cx="0" cy="0"/>
          <a:chOff x="0" y="0"/>
          <a:chExt cx="0" cy="0"/>
        </a:xfrm>
      </p:grpSpPr>
      <p:grpSp>
        <p:nvGrpSpPr>
          <p:cNvPr id="75" name="Google Shape;75;p30"/>
          <p:cNvGrpSpPr/>
          <p:nvPr/>
        </p:nvGrpSpPr>
        <p:grpSpPr>
          <a:xfrm>
            <a:off x="8221974" y="4258852"/>
            <a:ext cx="926107" cy="788428"/>
            <a:chOff x="5626893" y="3026568"/>
            <a:chExt cx="937260" cy="800760"/>
          </a:xfrm>
        </p:grpSpPr>
        <p:sp>
          <p:nvSpPr>
            <p:cNvPr id="76" name="Google Shape;76;p30"/>
            <p:cNvSpPr/>
            <p:nvPr/>
          </p:nvSpPr>
          <p:spPr>
            <a:xfrm>
              <a:off x="5640228" y="3236778"/>
              <a:ext cx="923925" cy="590550"/>
            </a:xfrm>
            <a:custGeom>
              <a:avLst/>
              <a:gdLst/>
              <a:ahLst/>
              <a:cxnLst/>
              <a:rect l="l" t="t" r="r" b="b"/>
              <a:pathLst>
                <a:path w="923925" h="590550" extrusionOk="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a:gsLst>
                <a:gs pos="0">
                  <a:srgbClr val="3DA800">
                    <a:alpha val="4705"/>
                  </a:srgbClr>
                </a:gs>
                <a:gs pos="3000">
                  <a:srgbClr val="3DA800">
                    <a:alpha val="4705"/>
                  </a:srgbClr>
                </a:gs>
                <a:gs pos="100000">
                  <a:srgbClr val="3DA800">
                    <a:alpha val="48627"/>
                  </a:srgbClr>
                </a:gs>
              </a:gsLst>
              <a:lin ang="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77" name="Google Shape;77;p30"/>
            <p:cNvSpPr/>
            <p:nvPr/>
          </p:nvSpPr>
          <p:spPr>
            <a:xfrm>
              <a:off x="5626893" y="3026568"/>
              <a:ext cx="933450" cy="771525"/>
            </a:xfrm>
            <a:custGeom>
              <a:avLst/>
              <a:gdLst/>
              <a:ahLst/>
              <a:cxnLst/>
              <a:rect l="l" t="t" r="r" b="b"/>
              <a:pathLst>
                <a:path w="933450" h="771525" extrusionOk="0">
                  <a:moveTo>
                    <a:pt x="932021" y="289084"/>
                  </a:moveTo>
                  <a:lnTo>
                    <a:pt x="160496" y="7144"/>
                  </a:lnTo>
                  <a:lnTo>
                    <a:pt x="7144" y="429101"/>
                  </a:lnTo>
                  <a:lnTo>
                    <a:pt x="932021" y="767239"/>
                  </a:lnTo>
                  <a:close/>
                </a:path>
              </a:pathLst>
            </a:custGeom>
            <a:gradFill>
              <a:gsLst>
                <a:gs pos="0">
                  <a:schemeClr val="accent3"/>
                </a:gs>
                <a:gs pos="3000">
                  <a:schemeClr val="accent3"/>
                </a:gs>
                <a:gs pos="100000">
                  <a:schemeClr val="accent6"/>
                </a:gs>
              </a:gsLst>
              <a:lin ang="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grpSp>
      <p:sp>
        <p:nvSpPr>
          <p:cNvPr id="78" name="Google Shape;78;p30"/>
          <p:cNvSpPr txBox="1">
            <a:spLocks noGrp="1"/>
          </p:cNvSpPr>
          <p:nvPr>
            <p:ph type="ftr" idx="11"/>
          </p:nvPr>
        </p:nvSpPr>
        <p:spPr>
          <a:xfrm>
            <a:off x="683419" y="4459368"/>
            <a:ext cx="1979700" cy="273900"/>
          </a:xfrm>
          <a:prstGeom prst="rect">
            <a:avLst/>
          </a:prstGeom>
          <a:noFill/>
          <a:ln>
            <a:noFill/>
          </a:ln>
        </p:spPr>
        <p:txBody>
          <a:bodyPr spcFirstLastPara="1" wrap="square" lIns="0"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79" name="Google Shape;79;p30"/>
          <p:cNvSpPr txBox="1">
            <a:spLocks noGrp="1"/>
          </p:cNvSpPr>
          <p:nvPr>
            <p:ph type="sldNum" idx="12"/>
          </p:nvPr>
        </p:nvSpPr>
        <p:spPr>
          <a:xfrm>
            <a:off x="8372807" y="4459368"/>
            <a:ext cx="481800" cy="273900"/>
          </a:xfrm>
          <a:prstGeom prst="rect">
            <a:avLst/>
          </a:prstGeom>
          <a:no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ctr" rtl="0">
              <a:spcBef>
                <a:spcPts val="0"/>
              </a:spcBef>
              <a:spcAft>
                <a:spcPts val="0"/>
              </a:spcAft>
              <a:buNone/>
            </a:pPr>
            <a:fld id="{00000000-1234-1234-1234-123412341234}" type="slidenum">
              <a:rPr lang="en"/>
              <a:t>‹#›</a:t>
            </a:fld>
            <a:endParaRPr/>
          </a:p>
        </p:txBody>
      </p:sp>
      <p:grpSp>
        <p:nvGrpSpPr>
          <p:cNvPr id="80" name="Google Shape;80;p30"/>
          <p:cNvGrpSpPr/>
          <p:nvPr/>
        </p:nvGrpSpPr>
        <p:grpSpPr>
          <a:xfrm>
            <a:off x="2325745" y="-9520"/>
            <a:ext cx="6820474" cy="4267425"/>
            <a:chOff x="227974" y="-12694"/>
            <a:chExt cx="11967843" cy="5689900"/>
          </a:xfrm>
        </p:grpSpPr>
        <p:sp>
          <p:nvSpPr>
            <p:cNvPr id="81" name="Google Shape;81;p30"/>
            <p:cNvSpPr/>
            <p:nvPr/>
          </p:nvSpPr>
          <p:spPr>
            <a:xfrm>
              <a:off x="227974" y="-12694"/>
              <a:ext cx="2146413" cy="5677200"/>
            </a:xfrm>
            <a:custGeom>
              <a:avLst/>
              <a:gdLst/>
              <a:ahLst/>
              <a:cxnLst/>
              <a:rect l="l" t="t" r="r" b="b"/>
              <a:pathLst>
                <a:path w="2146413" h="5677200" extrusionOk="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rgbClr val="FFAA00">
                    <a:alpha val="3529"/>
                  </a:srgbClr>
                </a:gs>
                <a:gs pos="100000">
                  <a:schemeClr val="accent5"/>
                </a:gs>
              </a:gsLst>
              <a:lin ang="35993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82" name="Google Shape;82;p30"/>
            <p:cNvSpPr/>
            <p:nvPr/>
          </p:nvSpPr>
          <p:spPr>
            <a:xfrm>
              <a:off x="866818" y="-12694"/>
              <a:ext cx="11328999" cy="5689900"/>
            </a:xfrm>
            <a:custGeom>
              <a:avLst/>
              <a:gdLst/>
              <a:ahLst/>
              <a:cxnLst/>
              <a:rect l="l" t="t" r="r" b="b"/>
              <a:pathLst>
                <a:path w="11328999" h="5689900" extrusionOk="0">
                  <a:moveTo>
                    <a:pt x="11322642" y="4653519"/>
                  </a:moveTo>
                  <a:lnTo>
                    <a:pt x="11322642" y="12694"/>
                  </a:lnTo>
                  <a:lnTo>
                    <a:pt x="12694" y="12694"/>
                  </a:lnTo>
                  <a:lnTo>
                    <a:pt x="560093" y="5689894"/>
                  </a:lnTo>
                  <a:close/>
                </a:path>
              </a:pathLst>
            </a:custGeom>
            <a:gradFill>
              <a:gsLst>
                <a:gs pos="0">
                  <a:schemeClr val="accent5"/>
                </a:gs>
                <a:gs pos="100000">
                  <a:schemeClr val="lt2"/>
                </a:gs>
              </a:gsLst>
              <a:lin ang="35993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83" name="Google Shape;83;p30"/>
            <p:cNvSpPr/>
            <p:nvPr/>
          </p:nvSpPr>
          <p:spPr>
            <a:xfrm>
              <a:off x="1152583" y="-12694"/>
              <a:ext cx="11036883" cy="5410485"/>
            </a:xfrm>
            <a:custGeom>
              <a:avLst/>
              <a:gdLst/>
              <a:ahLst/>
              <a:cxnLst/>
              <a:rect l="l" t="t" r="r" b="b"/>
              <a:pathLst>
                <a:path w="11036883" h="5410485" extrusionOk="0">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grpSp>
      <p:sp>
        <p:nvSpPr>
          <p:cNvPr id="84" name="Google Shape;84;p30"/>
          <p:cNvSpPr txBox="1">
            <a:spLocks noGrp="1"/>
          </p:cNvSpPr>
          <p:nvPr>
            <p:ph type="body" idx="1"/>
          </p:nvPr>
        </p:nvSpPr>
        <p:spPr>
          <a:xfrm>
            <a:off x="371227" y="1712213"/>
            <a:ext cx="2291700" cy="2552100"/>
          </a:xfrm>
          <a:prstGeom prst="rect">
            <a:avLst/>
          </a:prstGeom>
          <a:gradFill>
            <a:gsLst>
              <a:gs pos="0">
                <a:schemeClr val="dk2"/>
              </a:gs>
              <a:gs pos="100000">
                <a:schemeClr val="dk1"/>
              </a:gs>
            </a:gsLst>
            <a:lin ang="10800025" scaled="0"/>
          </a:gradFill>
          <a:ln>
            <a:noFill/>
          </a:ln>
        </p:spPr>
        <p:txBody>
          <a:bodyPr spcFirstLastPara="1" wrap="square" lIns="108000" tIns="81000" rIns="81000" bIns="81000" anchor="ctr" anchorCtr="0">
            <a:noAutofit/>
          </a:bodyPr>
          <a:lstStyle>
            <a:lvl1pPr marL="457200" lvl="0" indent="-228600" algn="l">
              <a:lnSpc>
                <a:spcPct val="90000"/>
              </a:lnSpc>
              <a:spcBef>
                <a:spcPts val="800"/>
              </a:spcBef>
              <a:spcAft>
                <a:spcPts val="0"/>
              </a:spcAft>
              <a:buClr>
                <a:schemeClr val="lt1"/>
              </a:buClr>
              <a:buSzPts val="1500"/>
              <a:buFont typeface="Arial"/>
              <a:buNone/>
              <a:defRPr sz="1500" b="1">
                <a:solidFill>
                  <a:schemeClr val="lt1"/>
                </a:solidFill>
              </a:defRPr>
            </a:lvl1pPr>
            <a:lvl2pPr marL="914400" lvl="1" indent="-317500" algn="l">
              <a:lnSpc>
                <a:spcPct val="90000"/>
              </a:lnSpc>
              <a:spcBef>
                <a:spcPts val="1600"/>
              </a:spcBef>
              <a:spcAft>
                <a:spcPts val="0"/>
              </a:spcAft>
              <a:buClr>
                <a:schemeClr val="accent4"/>
              </a:buClr>
              <a:buSzPts val="1400"/>
              <a:buChar char="○"/>
              <a:defRPr/>
            </a:lvl2pPr>
            <a:lvl3pPr marL="1371600" lvl="2" indent="-317500" algn="l">
              <a:lnSpc>
                <a:spcPct val="90000"/>
              </a:lnSpc>
              <a:spcBef>
                <a:spcPts val="1600"/>
              </a:spcBef>
              <a:spcAft>
                <a:spcPts val="0"/>
              </a:spcAft>
              <a:buClr>
                <a:schemeClr val="accent4"/>
              </a:buClr>
              <a:buSzPts val="1400"/>
              <a:buChar char="■"/>
              <a:defRPr/>
            </a:lvl3pPr>
            <a:lvl4pPr marL="1828800" lvl="3" indent="-317500" algn="l">
              <a:lnSpc>
                <a:spcPct val="90000"/>
              </a:lnSpc>
              <a:spcBef>
                <a:spcPts val="1600"/>
              </a:spcBef>
              <a:spcAft>
                <a:spcPts val="0"/>
              </a:spcAft>
              <a:buClr>
                <a:schemeClr val="accent4"/>
              </a:buClr>
              <a:buSzPts val="1400"/>
              <a:buChar char="●"/>
              <a:defRPr/>
            </a:lvl4pPr>
            <a:lvl5pPr marL="2286000" lvl="4" indent="-317500" algn="l">
              <a:lnSpc>
                <a:spcPct val="90000"/>
              </a:lnSpc>
              <a:spcBef>
                <a:spcPts val="1600"/>
              </a:spcBef>
              <a:spcAft>
                <a:spcPts val="0"/>
              </a:spcAft>
              <a:buClr>
                <a:schemeClr val="accent4"/>
              </a:buClr>
              <a:buSzPts val="1400"/>
              <a:buChar char="○"/>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sp>
        <p:nvSpPr>
          <p:cNvPr id="85" name="Google Shape;85;p30"/>
          <p:cNvSpPr>
            <a:spLocks noGrp="1"/>
          </p:cNvSpPr>
          <p:nvPr>
            <p:ph type="pic" idx="2"/>
          </p:nvPr>
        </p:nvSpPr>
        <p:spPr>
          <a:xfrm>
            <a:off x="2777984" y="1"/>
            <a:ext cx="6371400" cy="4264200"/>
          </a:xfrm>
          <a:prstGeom prst="rect">
            <a:avLst/>
          </a:prstGeom>
          <a:noFill/>
          <a:ln>
            <a:noFill/>
          </a:ln>
        </p:spPr>
      </p:sp>
      <p:sp>
        <p:nvSpPr>
          <p:cNvPr id="86" name="Google Shape;86;p30"/>
          <p:cNvSpPr txBox="1">
            <a:spLocks noGrp="1"/>
          </p:cNvSpPr>
          <p:nvPr>
            <p:ph type="title"/>
          </p:nvPr>
        </p:nvSpPr>
        <p:spPr>
          <a:xfrm rot="-360115">
            <a:off x="-45932" y="689302"/>
            <a:ext cx="2917895" cy="818975"/>
          </a:xfrm>
          <a:prstGeom prst="rect">
            <a:avLst/>
          </a:prstGeom>
          <a:gradFill>
            <a:gsLst>
              <a:gs pos="0">
                <a:schemeClr val="accent1"/>
              </a:gs>
              <a:gs pos="9000">
                <a:schemeClr val="accent1"/>
              </a:gs>
              <a:gs pos="100000">
                <a:schemeClr val="accent2"/>
              </a:gs>
            </a:gsLst>
            <a:lin ang="359932" scaled="0"/>
          </a:gradFill>
          <a:ln w="9525" cap="flat" cmpd="sng">
            <a:solidFill>
              <a:srgbClr val="99B898"/>
            </a:solidFill>
            <a:prstDash val="solid"/>
            <a:round/>
            <a:headEnd type="none" w="sm" len="sm"/>
            <a:tailEnd type="none" w="sm" len="sm"/>
          </a:ln>
        </p:spPr>
        <p:txBody>
          <a:bodyPr spcFirstLastPara="1" wrap="square" lIns="715500" tIns="34275" rIns="68575" bIns="34275" anchor="ctr" anchorCtr="0">
            <a:noAutofit/>
          </a:bodyPr>
          <a:lstStyle>
            <a:lvl1pPr lvl="0" algn="l">
              <a:lnSpc>
                <a:spcPct val="90000"/>
              </a:lnSpc>
              <a:spcBef>
                <a:spcPts val="0"/>
              </a:spcBef>
              <a:spcAft>
                <a:spcPts val="0"/>
              </a:spcAft>
              <a:buClr>
                <a:schemeClr val="lt1"/>
              </a:buClr>
              <a:buSzPts val="3000"/>
              <a:buFont typeface="Comic Sans MS"/>
              <a:buNone/>
              <a:defRPr>
                <a:solidFill>
                  <a:schemeClr val="lt1"/>
                </a:solidFill>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with Caption">
  <p:cSld name="Video with Caption">
    <p:spTree>
      <p:nvGrpSpPr>
        <p:cNvPr id="1" name="Shape 87"/>
        <p:cNvGrpSpPr/>
        <p:nvPr/>
      </p:nvGrpSpPr>
      <p:grpSpPr>
        <a:xfrm>
          <a:off x="0" y="0"/>
          <a:ext cx="0" cy="0"/>
          <a:chOff x="0" y="0"/>
          <a:chExt cx="0" cy="0"/>
        </a:xfrm>
      </p:grpSpPr>
      <p:grpSp>
        <p:nvGrpSpPr>
          <p:cNvPr id="88" name="Google Shape;88;p31"/>
          <p:cNvGrpSpPr/>
          <p:nvPr/>
        </p:nvGrpSpPr>
        <p:grpSpPr>
          <a:xfrm>
            <a:off x="8221974" y="4258852"/>
            <a:ext cx="926107" cy="788428"/>
            <a:chOff x="5626893" y="3026568"/>
            <a:chExt cx="937260" cy="800760"/>
          </a:xfrm>
        </p:grpSpPr>
        <p:sp>
          <p:nvSpPr>
            <p:cNvPr id="89" name="Google Shape;89;p31"/>
            <p:cNvSpPr/>
            <p:nvPr/>
          </p:nvSpPr>
          <p:spPr>
            <a:xfrm>
              <a:off x="5640228" y="3236778"/>
              <a:ext cx="923925" cy="590550"/>
            </a:xfrm>
            <a:custGeom>
              <a:avLst/>
              <a:gdLst/>
              <a:ahLst/>
              <a:cxnLst/>
              <a:rect l="l" t="t" r="r" b="b"/>
              <a:pathLst>
                <a:path w="923925" h="590550" extrusionOk="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a:gsLst>
                <a:gs pos="0">
                  <a:srgbClr val="3DA800">
                    <a:alpha val="4705"/>
                  </a:srgbClr>
                </a:gs>
                <a:gs pos="3000">
                  <a:srgbClr val="3DA800">
                    <a:alpha val="4705"/>
                  </a:srgbClr>
                </a:gs>
                <a:gs pos="100000">
                  <a:srgbClr val="3DA800">
                    <a:alpha val="48627"/>
                  </a:srgbClr>
                </a:gs>
              </a:gsLst>
              <a:lin ang="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90" name="Google Shape;90;p31"/>
            <p:cNvSpPr/>
            <p:nvPr/>
          </p:nvSpPr>
          <p:spPr>
            <a:xfrm>
              <a:off x="5626893" y="3026568"/>
              <a:ext cx="933450" cy="771525"/>
            </a:xfrm>
            <a:custGeom>
              <a:avLst/>
              <a:gdLst/>
              <a:ahLst/>
              <a:cxnLst/>
              <a:rect l="l" t="t" r="r" b="b"/>
              <a:pathLst>
                <a:path w="933450" h="771525" extrusionOk="0">
                  <a:moveTo>
                    <a:pt x="932021" y="289084"/>
                  </a:moveTo>
                  <a:lnTo>
                    <a:pt x="160496" y="7144"/>
                  </a:lnTo>
                  <a:lnTo>
                    <a:pt x="7144" y="429101"/>
                  </a:lnTo>
                  <a:lnTo>
                    <a:pt x="932021" y="767239"/>
                  </a:lnTo>
                  <a:close/>
                </a:path>
              </a:pathLst>
            </a:custGeom>
            <a:gradFill>
              <a:gsLst>
                <a:gs pos="0">
                  <a:schemeClr val="accent3"/>
                </a:gs>
                <a:gs pos="3000">
                  <a:schemeClr val="accent3"/>
                </a:gs>
                <a:gs pos="100000">
                  <a:schemeClr val="accent6"/>
                </a:gs>
              </a:gsLst>
              <a:lin ang="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grpSp>
      <p:sp>
        <p:nvSpPr>
          <p:cNvPr id="91" name="Google Shape;91;p31"/>
          <p:cNvSpPr txBox="1">
            <a:spLocks noGrp="1"/>
          </p:cNvSpPr>
          <p:nvPr>
            <p:ph type="title"/>
          </p:nvPr>
        </p:nvSpPr>
        <p:spPr>
          <a:xfrm>
            <a:off x="3083814" y="4036631"/>
            <a:ext cx="2976300" cy="624000"/>
          </a:xfrm>
          <a:prstGeom prst="rect">
            <a:avLst/>
          </a:prstGeom>
          <a:gradFill>
            <a:gsLst>
              <a:gs pos="0">
                <a:schemeClr val="dk2"/>
              </a:gs>
              <a:gs pos="100000">
                <a:schemeClr val="dk1"/>
              </a:gs>
            </a:gsLst>
            <a:lin ang="10800025" scaled="0"/>
          </a:gradFill>
          <a:ln>
            <a:noFill/>
          </a:ln>
        </p:spPr>
        <p:txBody>
          <a:bodyPr spcFirstLastPara="1" wrap="square" lIns="108000" tIns="34275" rIns="68575" bIns="34275" anchor="ctr" anchorCtr="0">
            <a:noAutofit/>
          </a:bodyPr>
          <a:lstStyle>
            <a:lvl1pPr lvl="0" algn="l">
              <a:lnSpc>
                <a:spcPct val="90000"/>
              </a:lnSpc>
              <a:spcBef>
                <a:spcPts val="0"/>
              </a:spcBef>
              <a:spcAft>
                <a:spcPts val="0"/>
              </a:spcAft>
              <a:buClr>
                <a:schemeClr val="lt1"/>
              </a:buClr>
              <a:buSzPts val="1500"/>
              <a:buFont typeface="Libre Franklin"/>
              <a:buNone/>
              <a:defRPr sz="1500" b="1">
                <a:solidFill>
                  <a:schemeClr val="lt1"/>
                </a:solidFill>
                <a:latin typeface="Libre Franklin"/>
                <a:ea typeface="Libre Franklin"/>
                <a:cs typeface="Libre Franklin"/>
                <a:sym typeface="Libre Franklin"/>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92" name="Google Shape;92;p31"/>
          <p:cNvSpPr txBox="1">
            <a:spLocks noGrp="1"/>
          </p:cNvSpPr>
          <p:nvPr>
            <p:ph type="ftr" idx="11"/>
          </p:nvPr>
        </p:nvSpPr>
        <p:spPr>
          <a:xfrm>
            <a:off x="683419" y="4459368"/>
            <a:ext cx="1979700" cy="273900"/>
          </a:xfrm>
          <a:prstGeom prst="rect">
            <a:avLst/>
          </a:prstGeom>
          <a:noFill/>
          <a:ln>
            <a:noFill/>
          </a:ln>
        </p:spPr>
        <p:txBody>
          <a:bodyPr spcFirstLastPara="1" wrap="square" lIns="0"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93" name="Google Shape;93;p31"/>
          <p:cNvSpPr txBox="1">
            <a:spLocks noGrp="1"/>
          </p:cNvSpPr>
          <p:nvPr>
            <p:ph type="sldNum" idx="12"/>
          </p:nvPr>
        </p:nvSpPr>
        <p:spPr>
          <a:xfrm>
            <a:off x="8372807" y="4459368"/>
            <a:ext cx="481800" cy="273900"/>
          </a:xfrm>
          <a:prstGeom prst="rect">
            <a:avLst/>
          </a:prstGeom>
          <a:no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ctr" rtl="0">
              <a:spcBef>
                <a:spcPts val="0"/>
              </a:spcBef>
              <a:spcAft>
                <a:spcPts val="0"/>
              </a:spcAft>
              <a:buNone/>
            </a:pPr>
            <a:fld id="{00000000-1234-1234-1234-123412341234}" type="slidenum">
              <a:rPr lang="en"/>
              <a:t>‹#›</a:t>
            </a:fld>
            <a:endParaRPr/>
          </a:p>
        </p:txBody>
      </p:sp>
      <p:sp>
        <p:nvSpPr>
          <p:cNvPr id="94" name="Google Shape;94;p31"/>
          <p:cNvSpPr>
            <a:spLocks noGrp="1"/>
          </p:cNvSpPr>
          <p:nvPr>
            <p:ph type="media" idx="2"/>
          </p:nvPr>
        </p:nvSpPr>
        <p:spPr>
          <a:xfrm>
            <a:off x="1307592" y="834783"/>
            <a:ext cx="6528900" cy="3038100"/>
          </a:xfrm>
          <a:prstGeom prst="rect">
            <a:avLst/>
          </a:prstGeom>
          <a:noFill/>
          <a:ln>
            <a:noFill/>
          </a:ln>
        </p:spPr>
        <p:txBody>
          <a:bodyPr spcFirstLastPara="1" wrap="square" lIns="68575" tIns="34275" rIns="68575" bIns="34275" anchor="ctr" anchorCtr="0">
            <a:noAutofit/>
          </a:bodyPr>
          <a:lstStyle>
            <a:lvl1pPr marR="0" lvl="0" algn="ctr" rtl="0">
              <a:lnSpc>
                <a:spcPct val="90000"/>
              </a:lnSpc>
              <a:spcBef>
                <a:spcPts val="800"/>
              </a:spcBef>
              <a:spcAft>
                <a:spcPts val="0"/>
              </a:spcAft>
              <a:buClr>
                <a:schemeClr val="accent4"/>
              </a:buClr>
              <a:buSzPts val="1100"/>
              <a:buFont typeface="Arial"/>
              <a:buNone/>
              <a:defRPr sz="1100" b="0" i="0" u="none" strike="noStrike" cap="none">
                <a:solidFill>
                  <a:schemeClr val="accent4"/>
                </a:solidFill>
                <a:latin typeface="Libre Franklin"/>
                <a:ea typeface="Libre Franklin"/>
                <a:cs typeface="Libre Franklin"/>
                <a:sym typeface="Libre Franklin"/>
              </a:defRPr>
            </a:lvl1pPr>
            <a:lvl2pPr marR="0" lvl="1" algn="l" rtl="0">
              <a:lnSpc>
                <a:spcPct val="90000"/>
              </a:lnSpc>
              <a:spcBef>
                <a:spcPts val="400"/>
              </a:spcBef>
              <a:spcAft>
                <a:spcPts val="0"/>
              </a:spcAft>
              <a:buClr>
                <a:schemeClr val="accent4"/>
              </a:buClr>
              <a:buSzPts val="1800"/>
              <a:buFont typeface="Arial"/>
              <a:buChar char="•"/>
              <a:defRPr sz="1800" b="0" i="0" u="none" strike="noStrike" cap="none">
                <a:solidFill>
                  <a:schemeClr val="accent4"/>
                </a:solidFill>
                <a:latin typeface="Libre Franklin"/>
                <a:ea typeface="Libre Franklin"/>
                <a:cs typeface="Libre Franklin"/>
                <a:sym typeface="Libre Franklin"/>
              </a:defRPr>
            </a:lvl2pPr>
            <a:lvl3pPr marR="0" lvl="2" algn="l" rtl="0">
              <a:lnSpc>
                <a:spcPct val="90000"/>
              </a:lnSpc>
              <a:spcBef>
                <a:spcPts val="400"/>
              </a:spcBef>
              <a:spcAft>
                <a:spcPts val="0"/>
              </a:spcAft>
              <a:buClr>
                <a:schemeClr val="accent4"/>
              </a:buClr>
              <a:buSzPts val="1500"/>
              <a:buFont typeface="Arial"/>
              <a:buChar char="•"/>
              <a:defRPr sz="1500" b="0" i="0" u="none" strike="noStrike" cap="none">
                <a:solidFill>
                  <a:schemeClr val="accent4"/>
                </a:solidFill>
                <a:latin typeface="Libre Franklin"/>
                <a:ea typeface="Libre Franklin"/>
                <a:cs typeface="Libre Franklin"/>
                <a:sym typeface="Libre Franklin"/>
              </a:defRPr>
            </a:lvl3pPr>
            <a:lvl4pPr marR="0" lvl="3" algn="l" rtl="0">
              <a:lnSpc>
                <a:spcPct val="90000"/>
              </a:lnSpc>
              <a:spcBef>
                <a:spcPts val="400"/>
              </a:spcBef>
              <a:spcAft>
                <a:spcPts val="0"/>
              </a:spcAft>
              <a:buClr>
                <a:schemeClr val="accent4"/>
              </a:buClr>
              <a:buSzPts val="1400"/>
              <a:buFont typeface="Arial"/>
              <a:buChar char="•"/>
              <a:defRPr sz="1400" b="0" i="0" u="none" strike="noStrike" cap="none">
                <a:solidFill>
                  <a:schemeClr val="accent4"/>
                </a:solidFill>
                <a:latin typeface="Libre Franklin"/>
                <a:ea typeface="Libre Franklin"/>
                <a:cs typeface="Libre Franklin"/>
                <a:sym typeface="Libre Franklin"/>
              </a:defRPr>
            </a:lvl4pPr>
            <a:lvl5pPr marR="0" lvl="4" algn="l" rtl="0">
              <a:lnSpc>
                <a:spcPct val="90000"/>
              </a:lnSpc>
              <a:spcBef>
                <a:spcPts val="400"/>
              </a:spcBef>
              <a:spcAft>
                <a:spcPts val="0"/>
              </a:spcAft>
              <a:buClr>
                <a:schemeClr val="accent4"/>
              </a:buClr>
              <a:buSzPts val="1400"/>
              <a:buFont typeface="Arial"/>
              <a:buChar char="•"/>
              <a:defRPr sz="1400" b="0" i="0" u="none" strike="noStrike" cap="none">
                <a:solidFill>
                  <a:schemeClr val="accent4"/>
                </a:solidFill>
                <a:latin typeface="Libre Franklin"/>
                <a:ea typeface="Libre Franklin"/>
                <a:cs typeface="Libre Franklin"/>
                <a:sym typeface="Libre Franklin"/>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95" name="Google Shape;95;p31"/>
          <p:cNvSpPr/>
          <p:nvPr/>
        </p:nvSpPr>
        <p:spPr>
          <a:xfrm>
            <a:off x="-9547" y="2292413"/>
            <a:ext cx="982194" cy="352827"/>
          </a:xfrm>
          <a:custGeom>
            <a:avLst/>
            <a:gdLst/>
            <a:ahLst/>
            <a:cxnLst/>
            <a:rect l="l" t="t" r="r" b="b"/>
            <a:pathLst>
              <a:path w="1309592" h="470436" extrusionOk="0">
                <a:moveTo>
                  <a:pt x="1296892" y="12728"/>
                </a:moveTo>
                <a:lnTo>
                  <a:pt x="544194" y="13999"/>
                </a:lnTo>
                <a:lnTo>
                  <a:pt x="12728" y="128430"/>
                </a:lnTo>
                <a:lnTo>
                  <a:pt x="12728" y="469178"/>
                </a:lnTo>
                <a:lnTo>
                  <a:pt x="652267" y="335676"/>
                </a:lnTo>
                <a:close/>
              </a:path>
            </a:pathLst>
          </a:custGeom>
          <a:gradFill>
            <a:gsLst>
              <a:gs pos="0">
                <a:srgbClr val="D30F00">
                  <a:alpha val="3529"/>
                </a:srgbClr>
              </a:gs>
              <a:gs pos="100000">
                <a:srgbClr val="9D0F00">
                  <a:alpha val="20000"/>
                </a:srgbClr>
              </a:gs>
            </a:gsLst>
            <a:lin ang="983986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96" name="Google Shape;96;p31"/>
          <p:cNvSpPr/>
          <p:nvPr/>
        </p:nvSpPr>
        <p:spPr>
          <a:xfrm>
            <a:off x="-9547" y="2246641"/>
            <a:ext cx="1144304" cy="553080"/>
          </a:xfrm>
          <a:custGeom>
            <a:avLst/>
            <a:gdLst/>
            <a:ahLst/>
            <a:cxnLst/>
            <a:rect l="l" t="t" r="r" b="b"/>
            <a:pathLst>
              <a:path w="1525739" h="737440" extrusionOk="0">
                <a:moveTo>
                  <a:pt x="12728" y="736182"/>
                </a:moveTo>
                <a:lnTo>
                  <a:pt x="1520667" y="415777"/>
                </a:lnTo>
                <a:lnTo>
                  <a:pt x="1435480" y="12728"/>
                </a:lnTo>
                <a:lnTo>
                  <a:pt x="12728" y="315333"/>
                </a:lnTo>
                <a:close/>
              </a:path>
            </a:pathLst>
          </a:custGeom>
          <a:blipFill rotWithShape="1">
            <a:blip r:embed="rId2">
              <a:alphaModFix/>
            </a:blip>
            <a:stretch>
              <a:fillRect l="-173092" t="23843" r="3048" b="-74789"/>
            </a:stretch>
          </a:blip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Libre Franklin"/>
                <a:ea typeface="Libre Franklin"/>
                <a:cs typeface="Libre Franklin"/>
                <a:sym typeface="Libre Franklin"/>
              </a:rPr>
              <a:t> </a:t>
            </a:r>
            <a:endParaRPr sz="1100" b="0" i="0" u="none" strike="noStrike" cap="none">
              <a:solidFill>
                <a:srgbClr val="000000"/>
              </a:solidFill>
              <a:latin typeface="Arial"/>
              <a:ea typeface="Arial"/>
              <a:cs typeface="Arial"/>
              <a:sym typeface="Arial"/>
            </a:endParaRPr>
          </a:p>
        </p:txBody>
      </p:sp>
      <p:sp>
        <p:nvSpPr>
          <p:cNvPr id="97" name="Google Shape;97;p31"/>
          <p:cNvSpPr/>
          <p:nvPr/>
        </p:nvSpPr>
        <p:spPr>
          <a:xfrm>
            <a:off x="8094036" y="-9546"/>
            <a:ext cx="1048946" cy="1249198"/>
          </a:xfrm>
          <a:custGeom>
            <a:avLst/>
            <a:gdLst/>
            <a:ahLst/>
            <a:cxnLst/>
            <a:rect l="l" t="t" r="r" b="b"/>
            <a:pathLst>
              <a:path w="1398594" h="1665598" extrusionOk="0">
                <a:moveTo>
                  <a:pt x="1206619" y="12728"/>
                </a:moveTo>
                <a:lnTo>
                  <a:pt x="333133" y="1010815"/>
                </a:lnTo>
                <a:lnTo>
                  <a:pt x="12728" y="1656712"/>
                </a:lnTo>
                <a:lnTo>
                  <a:pt x="612852" y="1202804"/>
                </a:lnTo>
                <a:lnTo>
                  <a:pt x="1394793" y="297532"/>
                </a:lnTo>
                <a:lnTo>
                  <a:pt x="1394793" y="12728"/>
                </a:lnTo>
                <a:close/>
              </a:path>
            </a:pathLst>
          </a:custGeom>
          <a:gradFill>
            <a:gsLst>
              <a:gs pos="0">
                <a:srgbClr val="FFAA00">
                  <a:alpha val="3529"/>
                </a:srgbClr>
              </a:gs>
              <a:gs pos="100000">
                <a:srgbClr val="C07400">
                  <a:alpha val="20000"/>
                </a:srgbClr>
              </a:gs>
            </a:gsLst>
            <a:lin ang="3179916"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98" name="Google Shape;98;p31"/>
          <p:cNvSpPr/>
          <p:nvPr/>
        </p:nvSpPr>
        <p:spPr>
          <a:xfrm>
            <a:off x="8014842" y="-9546"/>
            <a:ext cx="1134768" cy="1487595"/>
          </a:xfrm>
          <a:custGeom>
            <a:avLst/>
            <a:gdLst/>
            <a:ahLst/>
            <a:cxnLst/>
            <a:rect l="l" t="t" r="r" b="b"/>
            <a:pathLst>
              <a:path w="1513024" h="1983460" extrusionOk="0">
                <a:moveTo>
                  <a:pt x="1505410" y="12728"/>
                </a:moveTo>
                <a:lnTo>
                  <a:pt x="1504139" y="12728"/>
                </a:lnTo>
                <a:lnTo>
                  <a:pt x="12728" y="1699941"/>
                </a:lnTo>
                <a:lnTo>
                  <a:pt x="321691" y="1972031"/>
                </a:lnTo>
                <a:lnTo>
                  <a:pt x="1505410" y="633195"/>
                </a:lnTo>
                <a:close/>
              </a:path>
            </a:pathLst>
          </a:custGeom>
          <a:blipFill rotWithShape="1">
            <a:blip r:embed="rId3">
              <a:alphaModFix/>
            </a:blip>
            <a:stretch>
              <a:fillRect l="10169" t="-69712" r="-101652" b="6359"/>
            </a:stretch>
          </a:blip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Slide">
  <p:cSld name="Thanks Slide">
    <p:spTree>
      <p:nvGrpSpPr>
        <p:cNvPr id="1" name="Shape 99"/>
        <p:cNvGrpSpPr/>
        <p:nvPr/>
      </p:nvGrpSpPr>
      <p:grpSpPr>
        <a:xfrm>
          <a:off x="0" y="0"/>
          <a:ext cx="0" cy="0"/>
          <a:chOff x="0" y="0"/>
          <a:chExt cx="0" cy="0"/>
        </a:xfrm>
      </p:grpSpPr>
      <p:grpSp>
        <p:nvGrpSpPr>
          <p:cNvPr id="100" name="Google Shape;100;p32"/>
          <p:cNvGrpSpPr/>
          <p:nvPr/>
        </p:nvGrpSpPr>
        <p:grpSpPr>
          <a:xfrm>
            <a:off x="5008877" y="1072639"/>
            <a:ext cx="4144656" cy="1960386"/>
            <a:chOff x="6678503" y="665690"/>
            <a:chExt cx="5526208" cy="2613848"/>
          </a:xfrm>
        </p:grpSpPr>
        <p:sp>
          <p:nvSpPr>
            <p:cNvPr id="101" name="Google Shape;101;p32"/>
            <p:cNvSpPr/>
            <p:nvPr/>
          </p:nvSpPr>
          <p:spPr>
            <a:xfrm>
              <a:off x="6678503" y="1272318"/>
              <a:ext cx="5526207" cy="2007220"/>
            </a:xfrm>
            <a:custGeom>
              <a:avLst/>
              <a:gdLst/>
              <a:ahLst/>
              <a:cxnLst/>
              <a:rect l="l" t="t" r="r" b="b"/>
              <a:pathLst>
                <a:path w="5526207" h="2007220" extrusionOk="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0">
                  <a:srgbClr val="008EDC">
                    <a:alpha val="8627"/>
                  </a:srgbClr>
                </a:gs>
                <a:gs pos="22000">
                  <a:srgbClr val="008EDC">
                    <a:alpha val="8627"/>
                  </a:srgbClr>
                </a:gs>
                <a:gs pos="100000">
                  <a:srgbClr val="008EDC">
                    <a:alpha val="40000"/>
                  </a:srgbClr>
                </a:gs>
              </a:gsLst>
              <a:lin ang="1019979"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102" name="Google Shape;102;p32"/>
            <p:cNvSpPr/>
            <p:nvPr/>
          </p:nvSpPr>
          <p:spPr>
            <a:xfrm>
              <a:off x="7262884" y="665690"/>
              <a:ext cx="4941827" cy="2591601"/>
            </a:xfrm>
            <a:custGeom>
              <a:avLst/>
              <a:gdLst/>
              <a:ahLst/>
              <a:cxnLst/>
              <a:rect l="l" t="t" r="r" b="b"/>
              <a:pathLst>
                <a:path w="4941827" h="2591601" extrusionOk="0">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93"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grpSp>
      <p:sp>
        <p:nvSpPr>
          <p:cNvPr id="103" name="Google Shape;103;p32"/>
          <p:cNvSpPr/>
          <p:nvPr/>
        </p:nvSpPr>
        <p:spPr>
          <a:xfrm>
            <a:off x="4414822" y="3930402"/>
            <a:ext cx="1114535" cy="1219320"/>
          </a:xfrm>
          <a:custGeom>
            <a:avLst/>
            <a:gdLst/>
            <a:ahLst/>
            <a:cxnLst/>
            <a:rect l="l" t="t" r="r" b="b"/>
            <a:pathLst>
              <a:path w="1486046" h="1625760" extrusionOk="0">
                <a:moveTo>
                  <a:pt x="1482236" y="12701"/>
                </a:moveTo>
                <a:lnTo>
                  <a:pt x="901789" y="491538"/>
                </a:lnTo>
                <a:lnTo>
                  <a:pt x="12701" y="1618139"/>
                </a:lnTo>
                <a:lnTo>
                  <a:pt x="431843" y="1618139"/>
                </a:lnTo>
                <a:lnTo>
                  <a:pt x="1188837" y="670626"/>
                </a:lnTo>
                <a:lnTo>
                  <a:pt x="1482236" y="12701"/>
                </a:lnTo>
                <a:close/>
              </a:path>
            </a:pathLst>
          </a:custGeom>
          <a:gradFill>
            <a:gsLst>
              <a:gs pos="0">
                <a:srgbClr val="3DA800">
                  <a:alpha val="3529"/>
                </a:srgbClr>
              </a:gs>
              <a:gs pos="100000">
                <a:srgbClr val="1F7100">
                  <a:alpha val="20000"/>
                </a:srgbClr>
              </a:gs>
            </a:gsLst>
            <a:lin ang="743997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104" name="Google Shape;104;p32"/>
          <p:cNvSpPr/>
          <p:nvPr/>
        </p:nvSpPr>
        <p:spPr>
          <a:xfrm>
            <a:off x="-9976" y="223859"/>
            <a:ext cx="2009972" cy="571556"/>
          </a:xfrm>
          <a:custGeom>
            <a:avLst/>
            <a:gdLst/>
            <a:ahLst/>
            <a:cxnLst/>
            <a:rect l="l" t="t" r="r" b="b"/>
            <a:pathLst>
              <a:path w="2679963" h="762075" extrusionOk="0">
                <a:moveTo>
                  <a:pt x="12701" y="425492"/>
                </a:moveTo>
                <a:lnTo>
                  <a:pt x="12701" y="755724"/>
                </a:lnTo>
                <a:lnTo>
                  <a:pt x="2023309" y="334043"/>
                </a:lnTo>
                <a:lnTo>
                  <a:pt x="2667263" y="12701"/>
                </a:lnTo>
                <a:lnTo>
                  <a:pt x="2667263" y="12701"/>
                </a:lnTo>
                <a:lnTo>
                  <a:pt x="1915349" y="12701"/>
                </a:lnTo>
                <a:close/>
              </a:path>
            </a:pathLst>
          </a:custGeom>
          <a:gradFill>
            <a:gsLst>
              <a:gs pos="0">
                <a:srgbClr val="D30F00">
                  <a:alpha val="3529"/>
                </a:srgbClr>
              </a:gs>
              <a:gs pos="100000">
                <a:srgbClr val="9D0F00">
                  <a:alpha val="20000"/>
                </a:srgbClr>
              </a:gs>
            </a:gsLst>
            <a:lin ang="983986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105" name="Google Shape;105;p32"/>
          <p:cNvSpPr/>
          <p:nvPr/>
        </p:nvSpPr>
        <p:spPr>
          <a:xfrm>
            <a:off x="4562474" y="-9526"/>
            <a:ext cx="819230" cy="762075"/>
          </a:xfrm>
          <a:custGeom>
            <a:avLst/>
            <a:gdLst/>
            <a:ahLst/>
            <a:cxnLst/>
            <a:rect l="l" t="t" r="r" b="b"/>
            <a:pathLst>
              <a:path w="1092307" h="1016100" extrusionOk="0">
                <a:moveTo>
                  <a:pt x="638873" y="12701"/>
                </a:moveTo>
                <a:lnTo>
                  <a:pt x="332773" y="361986"/>
                </a:lnTo>
                <a:lnTo>
                  <a:pt x="12701" y="1007209"/>
                </a:lnTo>
                <a:lnTo>
                  <a:pt x="12701" y="1007209"/>
                </a:lnTo>
                <a:lnTo>
                  <a:pt x="612200" y="553775"/>
                </a:lnTo>
                <a:lnTo>
                  <a:pt x="1079606" y="12701"/>
                </a:lnTo>
                <a:close/>
              </a:path>
            </a:pathLst>
          </a:custGeom>
          <a:gradFill>
            <a:gsLst>
              <a:gs pos="0">
                <a:srgbClr val="FFAA00">
                  <a:alpha val="3529"/>
                </a:srgbClr>
              </a:gs>
              <a:gs pos="100000">
                <a:srgbClr val="C07400">
                  <a:alpha val="20000"/>
                </a:srgbClr>
              </a:gs>
            </a:gsLst>
            <a:lin ang="3179916"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106" name="Google Shape;106;p32"/>
          <p:cNvSpPr/>
          <p:nvPr/>
        </p:nvSpPr>
        <p:spPr>
          <a:xfrm>
            <a:off x="5814182" y="3074636"/>
            <a:ext cx="3334078" cy="828756"/>
          </a:xfrm>
          <a:custGeom>
            <a:avLst/>
            <a:gdLst/>
            <a:ahLst/>
            <a:cxnLst/>
            <a:rect l="l" t="t" r="r" b="b"/>
            <a:pathLst>
              <a:path w="4445437" h="1105008" extrusionOk="0">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rgbClr val="D30F00">
                  <a:alpha val="3529"/>
                </a:srgbClr>
              </a:gs>
              <a:gs pos="100000">
                <a:srgbClr val="9D0F00">
                  <a:alpha val="20000"/>
                </a:srgbClr>
              </a:gs>
            </a:gsLst>
            <a:lin ang="90000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107" name="Google Shape;107;p32"/>
          <p:cNvSpPr/>
          <p:nvPr/>
        </p:nvSpPr>
        <p:spPr>
          <a:xfrm>
            <a:off x="-9976" y="178135"/>
            <a:ext cx="2171914" cy="771601"/>
          </a:xfrm>
          <a:custGeom>
            <a:avLst/>
            <a:gdLst/>
            <a:ahLst/>
            <a:cxnLst/>
            <a:rect l="l" t="t" r="r" b="b"/>
            <a:pathLst>
              <a:path w="2895885" h="1028801" extrusionOk="0">
                <a:moveTo>
                  <a:pt x="12701" y="1026261"/>
                </a:moveTo>
                <a:lnTo>
                  <a:pt x="2890805" y="414061"/>
                </a:lnTo>
                <a:lnTo>
                  <a:pt x="2805706" y="12701"/>
                </a:lnTo>
                <a:lnTo>
                  <a:pt x="12701" y="605850"/>
                </a:lnTo>
                <a:close/>
              </a:path>
            </a:pathLst>
          </a:custGeom>
          <a:blipFill rotWithShape="1">
            <a:blip r:embed="rId2">
              <a:alphaModFix/>
            </a:blip>
            <a:stretch>
              <a:fillRect l="-39705" t="16304" r="1761" b="-21354"/>
            </a:stretch>
          </a:blip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108" name="Google Shape;108;p32"/>
          <p:cNvSpPr/>
          <p:nvPr/>
        </p:nvSpPr>
        <p:spPr>
          <a:xfrm>
            <a:off x="4479599" y="-9526"/>
            <a:ext cx="1114535" cy="1000223"/>
          </a:xfrm>
          <a:custGeom>
            <a:avLst/>
            <a:gdLst/>
            <a:ahLst/>
            <a:cxnLst/>
            <a:rect l="l" t="t" r="r" b="b"/>
            <a:pathLst>
              <a:path w="1486046" h="1333631" extrusionOk="0">
                <a:moveTo>
                  <a:pt x="929732" y="12701"/>
                </a:moveTo>
                <a:lnTo>
                  <a:pt x="12701" y="1049123"/>
                </a:lnTo>
                <a:lnTo>
                  <a:pt x="321342" y="1322200"/>
                </a:lnTo>
                <a:lnTo>
                  <a:pt x="1478426" y="12701"/>
                </a:lnTo>
                <a:close/>
              </a:path>
            </a:pathLst>
          </a:custGeom>
          <a:blipFill rotWithShape="1">
            <a:blip r:embed="rId3">
              <a:alphaModFix/>
            </a:blip>
            <a:stretch>
              <a:fillRect l="10602" t="-169901" r="-117920" b="10045"/>
            </a:stretch>
          </a:blip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109" name="Google Shape;109;p32"/>
          <p:cNvSpPr/>
          <p:nvPr/>
        </p:nvSpPr>
        <p:spPr>
          <a:xfrm>
            <a:off x="4525323" y="3840858"/>
            <a:ext cx="1286001" cy="1305053"/>
          </a:xfrm>
          <a:custGeom>
            <a:avLst/>
            <a:gdLst/>
            <a:ahLst/>
            <a:cxnLst/>
            <a:rect l="l" t="t" r="r" b="b"/>
            <a:pathLst>
              <a:path w="1714668" h="1740071" extrusionOk="0">
                <a:moveTo>
                  <a:pt x="12701" y="1737531"/>
                </a:moveTo>
                <a:lnTo>
                  <a:pt x="538533" y="1737531"/>
                </a:lnTo>
                <a:lnTo>
                  <a:pt x="1707048" y="269266"/>
                </a:lnTo>
                <a:lnTo>
                  <a:pt x="1385707" y="12701"/>
                </a:lnTo>
                <a:close/>
              </a:path>
            </a:pathLst>
          </a:custGeom>
          <a:blipFill rotWithShape="1">
            <a:blip r:embed="rId4">
              <a:alphaModFix/>
            </a:blip>
            <a:stretch>
              <a:fillRect l="-67185" t="6183" r="8102" b="-100448"/>
            </a:stretch>
          </a:blip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110" name="Google Shape;110;p32"/>
          <p:cNvSpPr/>
          <p:nvPr/>
        </p:nvSpPr>
        <p:spPr>
          <a:xfrm>
            <a:off x="6171405" y="2637643"/>
            <a:ext cx="2981618" cy="1247897"/>
          </a:xfrm>
          <a:custGeom>
            <a:avLst/>
            <a:gdLst/>
            <a:ahLst/>
            <a:cxnLst/>
            <a:rect l="l" t="t" r="r" b="b"/>
            <a:pathLst>
              <a:path w="3975491" h="1663863" extrusionOk="0">
                <a:moveTo>
                  <a:pt x="187978" y="12701"/>
                </a:moveTo>
                <a:lnTo>
                  <a:pt x="12701" y="859875"/>
                </a:lnTo>
                <a:lnTo>
                  <a:pt x="3965330" y="1657513"/>
                </a:lnTo>
                <a:lnTo>
                  <a:pt x="3965330" y="773506"/>
                </a:lnTo>
                <a:close/>
              </a:path>
            </a:pathLst>
          </a:custGeom>
          <a:gradFill>
            <a:gsLst>
              <a:gs pos="0">
                <a:schemeClr val="dk2"/>
              </a:gs>
              <a:gs pos="100000">
                <a:schemeClr val="dk1"/>
              </a:gs>
            </a:gsLst>
            <a:lin ang="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111" name="Google Shape;111;p32"/>
          <p:cNvSpPr txBox="1">
            <a:spLocks noGrp="1"/>
          </p:cNvSpPr>
          <p:nvPr>
            <p:ph type="title"/>
          </p:nvPr>
        </p:nvSpPr>
        <p:spPr>
          <a:xfrm rot="840030">
            <a:off x="5541398" y="1533817"/>
            <a:ext cx="3615916" cy="994057"/>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lt1"/>
              </a:buClr>
              <a:buSzPts val="4100"/>
              <a:buFont typeface="Comic Sans MS"/>
              <a:buNone/>
              <a:defRPr sz="4100">
                <a:solidFill>
                  <a:schemeClr val="lt1"/>
                </a:solidFill>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grpSp>
        <p:nvGrpSpPr>
          <p:cNvPr id="112" name="Google Shape;112;p32"/>
          <p:cNvGrpSpPr/>
          <p:nvPr/>
        </p:nvGrpSpPr>
        <p:grpSpPr>
          <a:xfrm>
            <a:off x="-9500" y="538600"/>
            <a:ext cx="4833257" cy="4609671"/>
            <a:chOff x="-12667" y="718133"/>
            <a:chExt cx="6444342" cy="6146228"/>
          </a:xfrm>
        </p:grpSpPr>
        <p:sp>
          <p:nvSpPr>
            <p:cNvPr id="113" name="Google Shape;113;p32"/>
            <p:cNvSpPr/>
            <p:nvPr/>
          </p:nvSpPr>
          <p:spPr>
            <a:xfrm>
              <a:off x="-12667" y="4352590"/>
              <a:ext cx="6431657" cy="2511771"/>
            </a:xfrm>
            <a:custGeom>
              <a:avLst/>
              <a:gdLst/>
              <a:ahLst/>
              <a:cxnLst/>
              <a:rect l="l" t="t" r="r" b="b"/>
              <a:pathLst>
                <a:path w="6431657" h="2511771" extrusionOk="0">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rgbClr val="FFAA00">
                    <a:alpha val="3529"/>
                  </a:srgbClr>
                </a:gs>
                <a:gs pos="100000">
                  <a:srgbClr val="C07400">
                    <a:alpha val="20000"/>
                  </a:srgbClr>
                </a:gs>
              </a:gsLst>
              <a:lin ang="54007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114" name="Google Shape;114;p32"/>
            <p:cNvSpPr/>
            <p:nvPr/>
          </p:nvSpPr>
          <p:spPr>
            <a:xfrm>
              <a:off x="-12667" y="718133"/>
              <a:ext cx="6444342" cy="5936914"/>
            </a:xfrm>
            <a:custGeom>
              <a:avLst/>
              <a:gdLst/>
              <a:ahLst/>
              <a:cxnLst/>
              <a:rect l="l" t="t" r="r" b="b"/>
              <a:pathLst>
                <a:path w="6444342" h="5936914" extrusionOk="0">
                  <a:moveTo>
                    <a:pt x="12667" y="5930553"/>
                  </a:moveTo>
                  <a:lnTo>
                    <a:pt x="6443056" y="4796450"/>
                  </a:lnTo>
                  <a:lnTo>
                    <a:pt x="6443056" y="4785033"/>
                  </a:lnTo>
                  <a:lnTo>
                    <a:pt x="5605798" y="12667"/>
                  </a:lnTo>
                  <a:lnTo>
                    <a:pt x="12667" y="994541"/>
                  </a:lnTo>
                  <a:close/>
                </a:path>
              </a:pathLst>
            </a:custGeom>
            <a:gradFill>
              <a:gsLst>
                <a:gs pos="0">
                  <a:schemeClr val="accent5"/>
                </a:gs>
                <a:gs pos="100000">
                  <a:schemeClr val="lt2"/>
                </a:gs>
              </a:gsLst>
              <a:lin ang="10800025"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115" name="Google Shape;115;p32"/>
            <p:cNvSpPr/>
            <p:nvPr/>
          </p:nvSpPr>
          <p:spPr>
            <a:xfrm>
              <a:off x="-12667" y="1036544"/>
              <a:ext cx="6114514" cy="5366057"/>
            </a:xfrm>
            <a:custGeom>
              <a:avLst/>
              <a:gdLst/>
              <a:ahLst/>
              <a:cxnLst/>
              <a:rect l="l" t="t" r="r" b="b"/>
              <a:pathLst>
                <a:path w="6114514" h="5366057" extrusionOk="0">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ibre Franklin"/>
                <a:ea typeface="Libre Franklin"/>
                <a:cs typeface="Libre Franklin"/>
                <a:sym typeface="Libre Franklin"/>
              </a:endParaRPr>
            </a:p>
          </p:txBody>
        </p:sp>
      </p:grpSp>
      <p:sp>
        <p:nvSpPr>
          <p:cNvPr id="116" name="Google Shape;116;p32"/>
          <p:cNvSpPr>
            <a:spLocks noGrp="1"/>
          </p:cNvSpPr>
          <p:nvPr>
            <p:ph type="pic" idx="2"/>
          </p:nvPr>
        </p:nvSpPr>
        <p:spPr>
          <a:xfrm>
            <a:off x="-1200" y="822222"/>
            <a:ext cx="4539300" cy="3945000"/>
          </a:xfrm>
          <a:prstGeom prst="rect">
            <a:avLst/>
          </a:prstGeom>
          <a:noFill/>
          <a:ln w="9525" cap="flat" cmpd="sng">
            <a:solidFill>
              <a:srgbClr val="BFBFBF"/>
            </a:solidFill>
            <a:prstDash val="solid"/>
            <a:round/>
            <a:headEnd type="none" w="sm" len="sm"/>
            <a:tailEnd type="none" w="sm" len="sm"/>
          </a:ln>
        </p:spPr>
      </p:sp>
      <p:sp>
        <p:nvSpPr>
          <p:cNvPr id="117" name="Google Shape;117;p32"/>
          <p:cNvSpPr txBox="1">
            <a:spLocks noGrp="1"/>
          </p:cNvSpPr>
          <p:nvPr>
            <p:ph type="body" idx="1"/>
          </p:nvPr>
        </p:nvSpPr>
        <p:spPr>
          <a:xfrm rot="720115">
            <a:off x="6394743" y="3039663"/>
            <a:ext cx="2767087" cy="48219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chemeClr val="lt1"/>
              </a:buClr>
              <a:buSzPts val="2000"/>
              <a:buNone/>
              <a:defRPr sz="2000" b="1">
                <a:solidFill>
                  <a:schemeClr val="lt1"/>
                </a:solidFill>
              </a:defRPr>
            </a:lvl1pPr>
            <a:lvl2pPr marL="914400" lvl="1" indent="-228600" algn="l">
              <a:lnSpc>
                <a:spcPct val="90000"/>
              </a:lnSpc>
              <a:spcBef>
                <a:spcPts val="1600"/>
              </a:spcBef>
              <a:spcAft>
                <a:spcPts val="0"/>
              </a:spcAft>
              <a:buClr>
                <a:schemeClr val="lt1"/>
              </a:buClr>
              <a:buSzPts val="2000"/>
              <a:buNone/>
              <a:defRPr sz="2000">
                <a:solidFill>
                  <a:schemeClr val="lt1"/>
                </a:solidFill>
              </a:defRPr>
            </a:lvl2pPr>
            <a:lvl3pPr marL="1371600" lvl="2" indent="-228600" algn="l">
              <a:lnSpc>
                <a:spcPct val="90000"/>
              </a:lnSpc>
              <a:spcBef>
                <a:spcPts val="1600"/>
              </a:spcBef>
              <a:spcAft>
                <a:spcPts val="0"/>
              </a:spcAft>
              <a:buClr>
                <a:schemeClr val="lt1"/>
              </a:buClr>
              <a:buSzPts val="2000"/>
              <a:buNone/>
              <a:defRPr sz="2000">
                <a:solidFill>
                  <a:schemeClr val="lt1"/>
                </a:solidFill>
              </a:defRPr>
            </a:lvl3pPr>
            <a:lvl4pPr marL="1828800" lvl="3" indent="-228600" algn="l">
              <a:lnSpc>
                <a:spcPct val="90000"/>
              </a:lnSpc>
              <a:spcBef>
                <a:spcPts val="1600"/>
              </a:spcBef>
              <a:spcAft>
                <a:spcPts val="0"/>
              </a:spcAft>
              <a:buClr>
                <a:schemeClr val="lt1"/>
              </a:buClr>
              <a:buSzPts val="2000"/>
              <a:buNone/>
              <a:defRPr sz="2000">
                <a:solidFill>
                  <a:schemeClr val="lt1"/>
                </a:solidFill>
              </a:defRPr>
            </a:lvl4pPr>
            <a:lvl5pPr marL="2286000" lvl="4" indent="-228600" algn="l">
              <a:lnSpc>
                <a:spcPct val="90000"/>
              </a:lnSpc>
              <a:spcBef>
                <a:spcPts val="1600"/>
              </a:spcBef>
              <a:spcAft>
                <a:spcPts val="0"/>
              </a:spcAft>
              <a:buClr>
                <a:schemeClr val="lt1"/>
              </a:buClr>
              <a:buSzPts val="2000"/>
              <a:buNone/>
              <a:defRPr sz="2000">
                <a:solidFill>
                  <a:schemeClr val="lt1"/>
                </a:solidFill>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1pPr>
            <a:lvl2pPr marR="0" lvl="1"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2pPr>
            <a:lvl3pPr marR="0" lvl="2"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3pPr>
            <a:lvl4pPr marR="0" lvl="3"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4pPr>
            <a:lvl5pPr marR="0" lvl="4"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5pPr>
            <a:lvl6pPr marR="0" lvl="5"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6pPr>
            <a:lvl7pPr marR="0" lvl="6"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7pPr>
            <a:lvl8pPr marR="0" lvl="7"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8pPr>
            <a:lvl9pPr marR="0" lvl="8"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9pPr>
          </a:lstStyle>
          <a:p>
            <a:endParaRPr/>
          </a:p>
        </p:txBody>
      </p:sp>
      <p:sp>
        <p:nvSpPr>
          <p:cNvPr id="7" name="Google Shape;7;p23"/>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1600"/>
              </a:spcBef>
              <a:spcAft>
                <a:spcPts val="160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endParaRPr/>
          </a:p>
        </p:txBody>
      </p:sp>
      <p:sp>
        <p:nvSpPr>
          <p:cNvPr id="8" name="Google Shape;8;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png"/><Relationship Id="rId7"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png"/><Relationship Id="rId9" Type="http://schemas.openxmlformats.org/officeDocument/2006/relationships/image" Target="../media/image28.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tangischools.org/Page/3730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
          <p:cNvSpPr txBox="1">
            <a:spLocks noGrp="1"/>
          </p:cNvSpPr>
          <p:nvPr>
            <p:ph type="ctrTitle"/>
          </p:nvPr>
        </p:nvSpPr>
        <p:spPr>
          <a:xfrm>
            <a:off x="311700" y="392150"/>
            <a:ext cx="8520600" cy="2690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0"/>
              <a:buNone/>
            </a:pPr>
            <a:r>
              <a:rPr lang="en"/>
              <a:t>Champ Cooper</a:t>
            </a:r>
            <a:endParaRPr/>
          </a:p>
        </p:txBody>
      </p:sp>
      <p:sp>
        <p:nvSpPr>
          <p:cNvPr id="166" name="Google Shape;166;p1"/>
          <p:cNvSpPr txBox="1">
            <a:spLocks noGrp="1"/>
          </p:cNvSpPr>
          <p:nvPr>
            <p:ph type="subTitle" idx="1"/>
          </p:nvPr>
        </p:nvSpPr>
        <p:spPr>
          <a:xfrm>
            <a:off x="311700" y="3890400"/>
            <a:ext cx="8520600" cy="706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100"/>
              <a:buNone/>
            </a:pPr>
            <a:r>
              <a:rPr lang="en"/>
              <a:t>Title I Annual Meeting:  About Us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0"/>
          <p:cNvSpPr txBox="1">
            <a:spLocks noGrp="1"/>
          </p:cNvSpPr>
          <p:nvPr>
            <p:ph type="ftr" idx="11"/>
          </p:nvPr>
        </p:nvSpPr>
        <p:spPr>
          <a:xfrm>
            <a:off x="416632" y="1118151"/>
            <a:ext cx="3692100" cy="1109400"/>
          </a:xfrm>
          <a:prstGeom prst="rect">
            <a:avLst/>
          </a:prstGeom>
          <a:noFill/>
          <a:ln>
            <a:noFill/>
          </a:ln>
        </p:spPr>
        <p:txBody>
          <a:bodyPr spcFirstLastPara="1" wrap="square" lIns="0" tIns="34275" rIns="68575" bIns="34275" anchor="ctr" anchorCtr="0">
            <a:noAutofit/>
          </a:bodyPr>
          <a:lstStyle/>
          <a:p>
            <a:pPr marL="298450" lvl="0" indent="0" algn="ctr" rtl="0">
              <a:lnSpc>
                <a:spcPct val="100000"/>
              </a:lnSpc>
              <a:spcBef>
                <a:spcPts val="20"/>
              </a:spcBef>
              <a:spcAft>
                <a:spcPts val="0"/>
              </a:spcAft>
              <a:buSzPts val="1100"/>
              <a:buNone/>
            </a:pPr>
            <a:r>
              <a:rPr lang="en" sz="900">
                <a:latin typeface="Cambria"/>
                <a:ea typeface="Cambria"/>
                <a:cs typeface="Cambria"/>
                <a:sym typeface="Cambria"/>
              </a:rPr>
              <a:t> </a:t>
            </a:r>
            <a:r>
              <a:rPr lang="en" sz="1800">
                <a:latin typeface="Cambria"/>
                <a:ea typeface="Cambria"/>
                <a:cs typeface="Cambria"/>
                <a:sym typeface="Cambria"/>
              </a:rPr>
              <a:t>Increase the percentage of UIN/UIR subgroups scoring Mastery or Above by 3 points.</a:t>
            </a:r>
            <a:endParaRPr sz="2600"/>
          </a:p>
        </p:txBody>
      </p:sp>
      <p:sp>
        <p:nvSpPr>
          <p:cNvPr id="237" name="Google Shape;237;p10"/>
          <p:cNvSpPr txBox="1">
            <a:spLocks noGrp="1"/>
          </p:cNvSpPr>
          <p:nvPr>
            <p:ph type="sldNum" idx="12"/>
          </p:nvPr>
        </p:nvSpPr>
        <p:spPr>
          <a:xfrm>
            <a:off x="8372807" y="4459368"/>
            <a:ext cx="481800" cy="2739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000"/>
              <a:buNone/>
            </a:pPr>
            <a:fld id="{00000000-1234-1234-1234-123412341234}" type="slidenum">
              <a:rPr lang="en"/>
              <a:t>10</a:t>
            </a:fld>
            <a:endParaRPr/>
          </a:p>
        </p:txBody>
      </p:sp>
      <p:sp>
        <p:nvSpPr>
          <p:cNvPr id="238" name="Google Shape;238;p10"/>
          <p:cNvSpPr txBox="1">
            <a:spLocks noGrp="1"/>
          </p:cNvSpPr>
          <p:nvPr>
            <p:ph type="title"/>
          </p:nvPr>
        </p:nvSpPr>
        <p:spPr>
          <a:xfrm rot="-359992">
            <a:off x="-57763" y="118474"/>
            <a:ext cx="3937771" cy="796049"/>
          </a:xfrm>
          <a:prstGeom prst="rect">
            <a:avLst/>
          </a:prstGeom>
          <a:solidFill>
            <a:schemeClr val="accent1"/>
          </a:solidFill>
          <a:ln w="12700" cap="flat" cmpd="sng">
            <a:solidFill>
              <a:srgbClr val="004392"/>
            </a:solidFill>
            <a:prstDash val="solid"/>
            <a:miter lim="800000"/>
            <a:headEnd type="none" w="sm" len="sm"/>
            <a:tailEnd type="none" w="sm" len="sm"/>
          </a:ln>
        </p:spPr>
        <p:txBody>
          <a:bodyPr spcFirstLastPara="1" wrap="square" lIns="108000" tIns="34275" rIns="68575" bIns="34275" anchor="ctr" anchorCtr="0">
            <a:noAutofit/>
          </a:bodyPr>
          <a:lstStyle/>
          <a:p>
            <a:pPr marL="0" lvl="0" indent="0" algn="l" rtl="0">
              <a:lnSpc>
                <a:spcPct val="90000"/>
              </a:lnSpc>
              <a:spcBef>
                <a:spcPts val="0"/>
              </a:spcBef>
              <a:spcAft>
                <a:spcPts val="0"/>
              </a:spcAft>
              <a:buClr>
                <a:schemeClr val="lt1"/>
              </a:buClr>
              <a:buSzPts val="2400"/>
              <a:buFont typeface="Comic Sans MS"/>
              <a:buNone/>
            </a:pPr>
            <a:r>
              <a:rPr lang="en" sz="4400">
                <a:solidFill>
                  <a:schemeClr val="lt1"/>
                </a:solidFill>
                <a:latin typeface="Amatic SC"/>
                <a:ea typeface="Amatic SC"/>
                <a:cs typeface="Amatic SC"/>
                <a:sym typeface="Amatic SC"/>
              </a:rPr>
              <a:t> School Wide Goal #5</a:t>
            </a:r>
            <a:endParaRPr sz="4400">
              <a:latin typeface="Amatic SC"/>
              <a:ea typeface="Amatic SC"/>
              <a:cs typeface="Amatic SC"/>
              <a:sym typeface="Amatic SC"/>
            </a:endParaRPr>
          </a:p>
        </p:txBody>
      </p:sp>
      <p:sp>
        <p:nvSpPr>
          <p:cNvPr id="239" name="Google Shape;239;p10"/>
          <p:cNvSpPr txBox="1"/>
          <p:nvPr/>
        </p:nvSpPr>
        <p:spPr>
          <a:xfrm>
            <a:off x="369125" y="2666025"/>
            <a:ext cx="3084000" cy="2784300"/>
          </a:xfrm>
          <a:prstGeom prst="rect">
            <a:avLst/>
          </a:prstGeom>
          <a:noFill/>
          <a:ln>
            <a:noFill/>
          </a:ln>
        </p:spPr>
        <p:txBody>
          <a:bodyPr spcFirstLastPara="1" wrap="square" lIns="91425" tIns="91425" rIns="91425" bIns="91425" anchor="t" anchorCtr="0">
            <a:spAutoFit/>
          </a:bodyPr>
          <a:lstStyle/>
          <a:p>
            <a:pPr marL="457200" marR="0" lvl="0" indent="-298450" algn="l" rtl="0">
              <a:lnSpc>
                <a:spcPct val="110416"/>
              </a:lnSpc>
              <a:spcBef>
                <a:spcPts val="0"/>
              </a:spcBef>
              <a:spcAft>
                <a:spcPts val="0"/>
              </a:spcAft>
              <a:buClr>
                <a:srgbClr val="000000"/>
              </a:buClr>
              <a:buSzPts val="1100"/>
              <a:buFont typeface="Noto Sans Symbols"/>
              <a:buChar char="●"/>
            </a:pPr>
            <a:r>
              <a:rPr lang="en" sz="1100" b="0" i="0" u="none" strike="noStrike" cap="none">
                <a:solidFill>
                  <a:srgbClr val="000000"/>
                </a:solidFill>
                <a:latin typeface="Noto Sans Symbols"/>
                <a:ea typeface="Noto Sans Symbols"/>
                <a:cs typeface="Noto Sans Symbols"/>
                <a:sym typeface="Noto Sans Symbols"/>
              </a:rPr>
              <a:t>Anchor charts will be used school wide Collaboration meetings will be used to focus the implementation of Tier I curriculum.</a:t>
            </a:r>
            <a:endParaRPr sz="1100" b="0" i="0" u="none" strike="noStrike" cap="none">
              <a:solidFill>
                <a:srgbClr val="000000"/>
              </a:solidFill>
              <a:latin typeface="Noto Sans Symbols"/>
              <a:ea typeface="Noto Sans Symbols"/>
              <a:cs typeface="Noto Sans Symbols"/>
              <a:sym typeface="Noto Sans Symbols"/>
            </a:endParaRPr>
          </a:p>
          <a:p>
            <a:pPr marL="457200" marR="0" lvl="0" indent="-298450" algn="l" rtl="0">
              <a:lnSpc>
                <a:spcPct val="110416"/>
              </a:lnSpc>
              <a:spcBef>
                <a:spcPts val="0"/>
              </a:spcBef>
              <a:spcAft>
                <a:spcPts val="0"/>
              </a:spcAft>
              <a:buClr>
                <a:srgbClr val="000000"/>
              </a:buClr>
              <a:buSzPts val="1100"/>
              <a:buFont typeface="Noto Sans Symbols"/>
              <a:buChar char="●"/>
            </a:pPr>
            <a:r>
              <a:rPr lang="en" sz="1100" b="0" i="0" u="none" strike="noStrike" cap="none">
                <a:solidFill>
                  <a:srgbClr val="000000"/>
                </a:solidFill>
                <a:latin typeface="Noto Sans Symbols"/>
                <a:ea typeface="Noto Sans Symbols"/>
                <a:cs typeface="Noto Sans Symbols"/>
                <a:sym typeface="Noto Sans Symbols"/>
              </a:rPr>
              <a:t>An Instructional Curriculum Coach was implemented this year. She is used to support all grade levels in the use of the Tier 1 curriculum.</a:t>
            </a:r>
            <a:endParaRPr sz="1100" b="0" i="0" u="none" strike="noStrike" cap="none">
              <a:solidFill>
                <a:srgbClr val="000000"/>
              </a:solidFill>
              <a:latin typeface="Noto Sans Symbols"/>
              <a:ea typeface="Noto Sans Symbols"/>
              <a:cs typeface="Noto Sans Symbols"/>
              <a:sym typeface="Noto Sans Symbols"/>
            </a:endParaRPr>
          </a:p>
          <a:p>
            <a:pPr marL="457200" marR="0" lvl="0" indent="-298450" algn="l" rtl="0">
              <a:lnSpc>
                <a:spcPct val="110416"/>
              </a:lnSpc>
              <a:spcBef>
                <a:spcPts val="0"/>
              </a:spcBef>
              <a:spcAft>
                <a:spcPts val="0"/>
              </a:spcAft>
              <a:buClr>
                <a:srgbClr val="000000"/>
              </a:buClr>
              <a:buSzPts val="1100"/>
              <a:buFont typeface="Noto Sans Symbols"/>
              <a:buChar char="●"/>
            </a:pPr>
            <a:r>
              <a:rPr lang="en" sz="1100" b="0" i="0" u="none" strike="noStrike" cap="none">
                <a:solidFill>
                  <a:srgbClr val="000000"/>
                </a:solidFill>
                <a:latin typeface="Noto Sans Symbols"/>
                <a:ea typeface="Noto Sans Symbols"/>
                <a:cs typeface="Noto Sans Symbols"/>
                <a:sym typeface="Noto Sans Symbols"/>
              </a:rPr>
              <a:t>A Content ELA teacher leader, Content Math teacher leader and Content Intervention teacher leader are on staff to provide support to teachers.</a:t>
            </a:r>
            <a:endParaRPr sz="1100" b="0" i="0" u="none" strike="noStrike" cap="none">
              <a:solidFill>
                <a:srgbClr val="000000"/>
              </a:solidFill>
              <a:latin typeface="Noto Sans Symbols"/>
              <a:ea typeface="Noto Sans Symbols"/>
              <a:cs typeface="Noto Sans Symbols"/>
              <a:sym typeface="Noto Sans Symbols"/>
            </a:endParaRPr>
          </a:p>
          <a:p>
            <a:pPr marL="457200" marR="0" lvl="0" indent="0" algn="l" rtl="0">
              <a:lnSpc>
                <a:spcPct val="110416"/>
              </a:lnSpc>
              <a:spcBef>
                <a:spcPts val="0"/>
              </a:spcBef>
              <a:spcAft>
                <a:spcPts val="0"/>
              </a:spcAft>
              <a:buClr>
                <a:srgbClr val="000000"/>
              </a:buClr>
              <a:buSzPts val="1100"/>
              <a:buFont typeface="Arial"/>
              <a:buNone/>
            </a:pPr>
            <a:endParaRPr sz="1100" b="0" i="0" u="none" strike="noStrike" cap="none">
              <a:solidFill>
                <a:srgbClr val="000000"/>
              </a:solidFill>
              <a:latin typeface="Noto Sans Symbols"/>
              <a:ea typeface="Noto Sans Symbols"/>
              <a:cs typeface="Noto Sans Symbols"/>
              <a:sym typeface="Noto Sans Symbols"/>
            </a:endParaRPr>
          </a:p>
        </p:txBody>
      </p:sp>
      <p:sp>
        <p:nvSpPr>
          <p:cNvPr id="240" name="Google Shape;240;p10"/>
          <p:cNvSpPr txBox="1"/>
          <p:nvPr/>
        </p:nvSpPr>
        <p:spPr>
          <a:xfrm>
            <a:off x="4295525" y="4633975"/>
            <a:ext cx="5466300" cy="400200"/>
          </a:xfrm>
          <a:prstGeom prst="rect">
            <a:avLst/>
          </a:prstGeom>
          <a:noFill/>
          <a:ln>
            <a:noFill/>
          </a:ln>
        </p:spPr>
        <p:txBody>
          <a:bodyPr spcFirstLastPara="1" wrap="square" lIns="91425" tIns="91425" rIns="91425" bIns="91425" anchor="t" anchorCtr="0">
            <a:spAutoFit/>
          </a:bodyPr>
          <a:lstStyle/>
          <a:p>
            <a:pPr marL="457200" marR="0" lvl="0" indent="45720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Source Code Pro"/>
                <a:ea typeface="Source Code Pro"/>
                <a:cs typeface="Source Code Pro"/>
                <a:sym typeface="Source Code Pro"/>
              </a:rPr>
              <a:t>Math</a:t>
            </a:r>
            <a:endParaRPr sz="1400" b="0" i="0" u="none" strike="noStrike" cap="none">
              <a:solidFill>
                <a:srgbClr val="000000"/>
              </a:solidFill>
              <a:latin typeface="Source Code Pro"/>
              <a:ea typeface="Source Code Pro"/>
              <a:cs typeface="Source Code Pro"/>
              <a:sym typeface="Source Code Pro"/>
            </a:endParaRPr>
          </a:p>
        </p:txBody>
      </p:sp>
      <p:sp>
        <p:nvSpPr>
          <p:cNvPr id="241" name="Google Shape;241;p10"/>
          <p:cNvSpPr txBox="1"/>
          <p:nvPr/>
        </p:nvSpPr>
        <p:spPr>
          <a:xfrm>
            <a:off x="4710425" y="192125"/>
            <a:ext cx="5466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Source Code Pro"/>
                <a:ea typeface="Source Code Pro"/>
                <a:cs typeface="Source Code Pro"/>
                <a:sym typeface="Source Code Pro"/>
              </a:rPr>
              <a:t>ELA</a:t>
            </a:r>
            <a:endParaRPr sz="1400" b="0" i="0" u="none" strike="noStrike" cap="none">
              <a:solidFill>
                <a:srgbClr val="000000"/>
              </a:solidFill>
              <a:latin typeface="Source Code Pro"/>
              <a:ea typeface="Source Code Pro"/>
              <a:cs typeface="Source Code Pro"/>
              <a:sym typeface="Source Code Pro"/>
            </a:endParaRPr>
          </a:p>
        </p:txBody>
      </p:sp>
      <p:pic>
        <p:nvPicPr>
          <p:cNvPr id="242" name="Google Shape;242;p10"/>
          <p:cNvPicPr preferRelativeResize="0"/>
          <p:nvPr/>
        </p:nvPicPr>
        <p:blipFill rotWithShape="1">
          <a:blip r:embed="rId3">
            <a:alphaModFix/>
          </a:blip>
          <a:srcRect/>
          <a:stretch/>
        </p:blipFill>
        <p:spPr>
          <a:xfrm>
            <a:off x="3804475" y="4119050"/>
            <a:ext cx="1176700" cy="954550"/>
          </a:xfrm>
          <a:prstGeom prst="rect">
            <a:avLst/>
          </a:prstGeom>
          <a:noFill/>
          <a:ln>
            <a:noFill/>
          </a:ln>
        </p:spPr>
      </p:pic>
      <p:pic>
        <p:nvPicPr>
          <p:cNvPr id="243" name="Google Shape;243;p10"/>
          <p:cNvPicPr preferRelativeResize="0"/>
          <p:nvPr/>
        </p:nvPicPr>
        <p:blipFill>
          <a:blip r:embed="rId4">
            <a:alphaModFix/>
          </a:blip>
          <a:stretch>
            <a:fillRect/>
          </a:stretch>
        </p:blipFill>
        <p:spPr>
          <a:xfrm rot="1177570">
            <a:off x="4925727" y="1120152"/>
            <a:ext cx="3085298" cy="3085298"/>
          </a:xfrm>
          <a:prstGeom prst="rect">
            <a:avLst/>
          </a:prstGeom>
          <a:noFill/>
          <a:ln w="152400" cap="flat" cmpd="sng">
            <a:solidFill>
              <a:schemeClr val="accent1"/>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1"/>
          <p:cNvSpPr txBox="1">
            <a:spLocks noGrp="1"/>
          </p:cNvSpPr>
          <p:nvPr>
            <p:ph type="title"/>
          </p:nvPr>
        </p:nvSpPr>
        <p:spPr>
          <a:xfrm rot="-359927">
            <a:off x="-28698" y="784487"/>
            <a:ext cx="3958577" cy="55082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lt1"/>
              </a:buClr>
              <a:buSzPts val="2400"/>
              <a:buFont typeface="Comic Sans MS"/>
              <a:buNone/>
            </a:pPr>
            <a:r>
              <a:rPr lang="en" sz="2400"/>
              <a:t>School Wide Goal #6</a:t>
            </a:r>
            <a:endParaRPr sz="2400"/>
          </a:p>
        </p:txBody>
      </p:sp>
      <p:sp>
        <p:nvSpPr>
          <p:cNvPr id="249" name="Google Shape;249;p11"/>
          <p:cNvSpPr txBox="1">
            <a:spLocks noGrp="1"/>
          </p:cNvSpPr>
          <p:nvPr>
            <p:ph type="body" idx="1"/>
          </p:nvPr>
        </p:nvSpPr>
        <p:spPr>
          <a:xfrm>
            <a:off x="96047" y="104410"/>
            <a:ext cx="2935200" cy="603300"/>
          </a:xfrm>
          <a:prstGeom prst="rect">
            <a:avLst/>
          </a:prstGeom>
          <a:gradFill>
            <a:gsLst>
              <a:gs pos="0">
                <a:schemeClr val="dk2"/>
              </a:gs>
              <a:gs pos="100000">
                <a:schemeClr val="dk1"/>
              </a:gs>
            </a:gsLst>
            <a:lin ang="10800025" scaled="0"/>
          </a:gradFill>
          <a:ln>
            <a:noFill/>
          </a:ln>
        </p:spPr>
        <p:txBody>
          <a:bodyPr spcFirstLastPara="1" wrap="square" lIns="108000" tIns="54000" rIns="68575" bIns="54000" anchor="ctr" anchorCtr="0">
            <a:noAutofit/>
          </a:bodyPr>
          <a:lstStyle/>
          <a:p>
            <a:pPr marL="0" lvl="0" indent="0" algn="ctr" rtl="0">
              <a:lnSpc>
                <a:spcPct val="90000"/>
              </a:lnSpc>
              <a:spcBef>
                <a:spcPts val="0"/>
              </a:spcBef>
              <a:spcAft>
                <a:spcPts val="1600"/>
              </a:spcAft>
              <a:buClr>
                <a:schemeClr val="lt1"/>
              </a:buClr>
              <a:buSzPts val="2400"/>
              <a:buNone/>
            </a:pPr>
            <a:r>
              <a:rPr lang="en" sz="2400"/>
              <a:t>Discipline</a:t>
            </a:r>
            <a:endParaRPr sz="2400"/>
          </a:p>
        </p:txBody>
      </p:sp>
      <p:sp>
        <p:nvSpPr>
          <p:cNvPr id="250" name="Google Shape;250;p11"/>
          <p:cNvSpPr txBox="1">
            <a:spLocks noGrp="1"/>
          </p:cNvSpPr>
          <p:nvPr>
            <p:ph type="ftr" idx="11"/>
          </p:nvPr>
        </p:nvSpPr>
        <p:spPr>
          <a:xfrm rot="-464435">
            <a:off x="170121" y="1357390"/>
            <a:ext cx="4187456" cy="1382411"/>
          </a:xfrm>
          <a:prstGeom prst="rect">
            <a:avLst/>
          </a:prstGeom>
          <a:noFill/>
          <a:ln>
            <a:noFill/>
          </a:ln>
        </p:spPr>
        <p:txBody>
          <a:bodyPr spcFirstLastPara="1" wrap="square" lIns="0" tIns="34275" rIns="68575" bIns="34275" anchor="ctr" anchorCtr="0">
            <a:noAutofit/>
          </a:bodyPr>
          <a:lstStyle/>
          <a:p>
            <a:pPr marL="0" lvl="0" indent="0" algn="l" rtl="0">
              <a:lnSpc>
                <a:spcPct val="100000"/>
              </a:lnSpc>
              <a:spcBef>
                <a:spcPts val="20"/>
              </a:spcBef>
              <a:spcAft>
                <a:spcPts val="0"/>
              </a:spcAft>
              <a:buSzPts val="1100"/>
              <a:buNone/>
            </a:pPr>
            <a:r>
              <a:rPr lang="en" sz="2300">
                <a:latin typeface="Cambria"/>
                <a:ea typeface="Cambria"/>
                <a:cs typeface="Cambria"/>
                <a:sym typeface="Cambria"/>
              </a:rPr>
              <a:t>Reduce out of school suspension from 5.1% to 3.1% by the end of 2023-24</a:t>
            </a:r>
            <a:endParaRPr sz="3000"/>
          </a:p>
          <a:p>
            <a:pPr marL="0" lvl="0" indent="0" algn="l" rtl="0">
              <a:lnSpc>
                <a:spcPct val="100000"/>
              </a:lnSpc>
              <a:spcBef>
                <a:spcPts val="0"/>
              </a:spcBef>
              <a:spcAft>
                <a:spcPts val="0"/>
              </a:spcAft>
              <a:buSzPts val="1100"/>
              <a:buNone/>
            </a:pPr>
            <a:endParaRPr sz="1800"/>
          </a:p>
        </p:txBody>
      </p:sp>
      <p:sp>
        <p:nvSpPr>
          <p:cNvPr id="251" name="Google Shape;251;p11"/>
          <p:cNvSpPr txBox="1">
            <a:spLocks noGrp="1"/>
          </p:cNvSpPr>
          <p:nvPr>
            <p:ph type="sldNum" idx="12"/>
          </p:nvPr>
        </p:nvSpPr>
        <p:spPr>
          <a:xfrm>
            <a:off x="8372807" y="4459368"/>
            <a:ext cx="481800" cy="2739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000"/>
              <a:buNone/>
            </a:pPr>
            <a:fld id="{00000000-1234-1234-1234-123412341234}" type="slidenum">
              <a:rPr lang="en"/>
              <a:t>11</a:t>
            </a:fld>
            <a:endParaRPr/>
          </a:p>
        </p:txBody>
      </p:sp>
      <p:sp>
        <p:nvSpPr>
          <p:cNvPr id="252" name="Google Shape;252;p11"/>
          <p:cNvSpPr/>
          <p:nvPr/>
        </p:nvSpPr>
        <p:spPr>
          <a:xfrm rot="773387">
            <a:off x="4891405" y="345548"/>
            <a:ext cx="3465630" cy="325480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1500" b="0" i="0" u="none" strike="noStrike" cap="none">
                <a:solidFill>
                  <a:schemeClr val="lt1"/>
                </a:solidFill>
                <a:latin typeface="Libre Franklin"/>
                <a:ea typeface="Libre Franklin"/>
                <a:cs typeface="Libre Franklin"/>
                <a:sym typeface="Libre Franklin"/>
              </a:rPr>
              <a:t/>
            </a:r>
            <a:br>
              <a:rPr lang="en" sz="1500" b="0" i="0" u="none" strike="noStrike" cap="none">
                <a:solidFill>
                  <a:schemeClr val="lt1"/>
                </a:solidFill>
                <a:latin typeface="Libre Franklin"/>
                <a:ea typeface="Libre Franklin"/>
                <a:cs typeface="Libre Franklin"/>
                <a:sym typeface="Libre Franklin"/>
              </a:rPr>
            </a:br>
            <a:r>
              <a:rPr lang="en" sz="1500" b="1" i="0" u="none" strike="noStrike" cap="none">
                <a:solidFill>
                  <a:schemeClr val="lt1"/>
                </a:solidFill>
                <a:latin typeface="Arial"/>
                <a:ea typeface="Arial"/>
                <a:cs typeface="Arial"/>
                <a:sym typeface="Arial"/>
              </a:rPr>
              <a:t>Number of Discipline Incidents:</a:t>
            </a:r>
            <a:endParaRPr sz="1500" b="1" i="0" u="none" strike="noStrike" cap="none">
              <a:solidFill>
                <a:schemeClr val="lt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500"/>
              <a:buFont typeface="Arial"/>
              <a:buNone/>
            </a:pPr>
            <a:r>
              <a:rPr lang="en" sz="1500" b="0" i="0" u="none" strike="noStrike" cap="none">
                <a:solidFill>
                  <a:schemeClr val="lt1"/>
                </a:solidFill>
                <a:latin typeface="Arial"/>
                <a:ea typeface="Arial"/>
                <a:cs typeface="Arial"/>
                <a:sym typeface="Arial"/>
              </a:rPr>
              <a:t>2020-2021:       409</a:t>
            </a:r>
            <a:endParaRPr sz="1500" b="0" i="0" u="none" strike="noStrike" cap="none">
              <a:solidFill>
                <a:schemeClr val="lt1"/>
              </a:solidFill>
              <a:latin typeface="Arial"/>
              <a:ea typeface="Arial"/>
              <a:cs typeface="Arial"/>
              <a:sym typeface="Arial"/>
            </a:endParaRPr>
          </a:p>
          <a:p>
            <a:pPr marL="0" lvl="0" indent="0" algn="l" rtl="0">
              <a:spcBef>
                <a:spcPts val="0"/>
              </a:spcBef>
              <a:spcAft>
                <a:spcPts val="0"/>
              </a:spcAft>
              <a:buClr>
                <a:srgbClr val="000000"/>
              </a:buClr>
              <a:buSzPts val="1500"/>
              <a:buFont typeface="Arial"/>
              <a:buNone/>
            </a:pPr>
            <a:r>
              <a:rPr lang="en" sz="1500">
                <a:solidFill>
                  <a:schemeClr val="lt1"/>
                </a:solidFill>
              </a:rPr>
              <a:t>2021-2022:       724</a:t>
            </a:r>
            <a:endParaRPr sz="1500">
              <a:solidFill>
                <a:schemeClr val="lt1"/>
              </a:solidFill>
            </a:endParaRPr>
          </a:p>
          <a:p>
            <a:pPr marL="0" lvl="0" indent="0" algn="l" rtl="0">
              <a:spcBef>
                <a:spcPts val="0"/>
              </a:spcBef>
              <a:spcAft>
                <a:spcPts val="0"/>
              </a:spcAft>
              <a:buClr>
                <a:srgbClr val="000000"/>
              </a:buClr>
              <a:buSzPts val="1500"/>
              <a:buFont typeface="Arial"/>
              <a:buNone/>
            </a:pPr>
            <a:r>
              <a:rPr lang="en" sz="1500">
                <a:solidFill>
                  <a:schemeClr val="lt1"/>
                </a:solidFill>
              </a:rPr>
              <a:t>2022-2023:       1287</a:t>
            </a:r>
            <a:endParaRPr sz="1500">
              <a:solidFill>
                <a:schemeClr val="lt1"/>
              </a:solidFill>
            </a:endParaRPr>
          </a:p>
          <a:p>
            <a:pPr marL="0" marR="0" lvl="0" indent="0" algn="l" rtl="0">
              <a:lnSpc>
                <a:spcPct val="100000"/>
              </a:lnSpc>
              <a:spcBef>
                <a:spcPts val="0"/>
              </a:spcBef>
              <a:spcAft>
                <a:spcPts val="0"/>
              </a:spcAft>
              <a:buClr>
                <a:srgbClr val="000000"/>
              </a:buClr>
              <a:buSzPts val="1500"/>
              <a:buFont typeface="Arial"/>
              <a:buNone/>
            </a:pPr>
            <a:endParaRPr sz="1500">
              <a:solidFill>
                <a:schemeClr val="lt1"/>
              </a:solidFill>
            </a:endParaRPr>
          </a:p>
          <a:p>
            <a:pPr marL="0" marR="0" lvl="0" indent="0" algn="l" rtl="0">
              <a:lnSpc>
                <a:spcPct val="100000"/>
              </a:lnSpc>
              <a:spcBef>
                <a:spcPts val="0"/>
              </a:spcBef>
              <a:spcAft>
                <a:spcPts val="0"/>
              </a:spcAft>
              <a:buClr>
                <a:srgbClr val="000000"/>
              </a:buClr>
              <a:buSzPts val="1500"/>
              <a:buFont typeface="Arial"/>
              <a:buNone/>
            </a:pPr>
            <a:r>
              <a:rPr lang="en" sz="1500" b="0" i="0" u="none" strike="noStrike" cap="none">
                <a:solidFill>
                  <a:schemeClr val="lt1"/>
                </a:solidFill>
                <a:latin typeface="Libre Franklin"/>
                <a:ea typeface="Libre Franklin"/>
                <a:cs typeface="Libre Franklin"/>
                <a:sym typeface="Libre Franklin"/>
              </a:rPr>
              <a:t/>
            </a:r>
            <a:br>
              <a:rPr lang="en" sz="1500" b="0" i="0" u="none" strike="noStrike" cap="none">
                <a:solidFill>
                  <a:schemeClr val="lt1"/>
                </a:solidFill>
                <a:latin typeface="Libre Franklin"/>
                <a:ea typeface="Libre Franklin"/>
                <a:cs typeface="Libre Franklin"/>
                <a:sym typeface="Libre Franklin"/>
              </a:rPr>
            </a:br>
            <a:r>
              <a:rPr lang="en" sz="1500" b="1" i="0" u="none" strike="noStrike" cap="none">
                <a:solidFill>
                  <a:schemeClr val="lt1"/>
                </a:solidFill>
                <a:latin typeface="Arial"/>
                <a:ea typeface="Arial"/>
                <a:cs typeface="Arial"/>
                <a:sym typeface="Arial"/>
              </a:rPr>
              <a:t>Number out-of-school Suspensions:</a:t>
            </a:r>
            <a:endParaRPr sz="1500" b="1" i="0" u="none" strike="noStrike" cap="none">
              <a:solidFill>
                <a:schemeClr val="lt1"/>
              </a:solidFill>
              <a:latin typeface="Libre Franklin"/>
              <a:ea typeface="Libre Franklin"/>
              <a:cs typeface="Libre Franklin"/>
              <a:sym typeface="Libre Franklin"/>
            </a:endParaRPr>
          </a:p>
          <a:p>
            <a:pPr marL="0" lvl="0" indent="0" algn="l" rtl="0">
              <a:spcBef>
                <a:spcPts val="0"/>
              </a:spcBef>
              <a:spcAft>
                <a:spcPts val="0"/>
              </a:spcAft>
              <a:buClr>
                <a:srgbClr val="000000"/>
              </a:buClr>
              <a:buSzPts val="1500"/>
              <a:buFont typeface="Arial"/>
              <a:buNone/>
            </a:pPr>
            <a:r>
              <a:rPr lang="en" sz="1500">
                <a:solidFill>
                  <a:schemeClr val="lt1"/>
                </a:solidFill>
              </a:rPr>
              <a:t>2020-2021:       104</a:t>
            </a:r>
            <a:r>
              <a:rPr lang="en" sz="1500" b="0" i="0" u="none" strike="noStrike" cap="none">
                <a:solidFill>
                  <a:schemeClr val="lt1"/>
                </a:solidFill>
                <a:latin typeface="Arial"/>
                <a:ea typeface="Arial"/>
                <a:cs typeface="Arial"/>
                <a:sym typeface="Arial"/>
              </a:rPr>
              <a:t>   </a:t>
            </a:r>
            <a:endParaRPr sz="15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 sz="1500" b="0" i="0" u="none" strike="noStrike" cap="none">
                <a:solidFill>
                  <a:schemeClr val="lt1"/>
                </a:solidFill>
                <a:latin typeface="Arial"/>
                <a:ea typeface="Arial"/>
                <a:cs typeface="Arial"/>
                <a:sym typeface="Arial"/>
              </a:rPr>
              <a:t>202</a:t>
            </a:r>
            <a:r>
              <a:rPr lang="en" sz="1500">
                <a:solidFill>
                  <a:schemeClr val="lt1"/>
                </a:solidFill>
              </a:rPr>
              <a:t>1</a:t>
            </a:r>
            <a:r>
              <a:rPr lang="en" sz="1500" b="0" i="0" u="none" strike="noStrike" cap="none">
                <a:solidFill>
                  <a:schemeClr val="lt1"/>
                </a:solidFill>
                <a:latin typeface="Arial"/>
                <a:ea typeface="Arial"/>
                <a:cs typeface="Arial"/>
                <a:sym typeface="Arial"/>
              </a:rPr>
              <a:t>-202</a:t>
            </a:r>
            <a:r>
              <a:rPr lang="en" sz="1500">
                <a:solidFill>
                  <a:schemeClr val="lt1"/>
                </a:solidFill>
              </a:rPr>
              <a:t>2</a:t>
            </a:r>
            <a:r>
              <a:rPr lang="en" sz="1500" b="0" i="0" u="none" strike="noStrike" cap="none">
                <a:solidFill>
                  <a:schemeClr val="lt1"/>
                </a:solidFill>
                <a:latin typeface="Arial"/>
                <a:ea typeface="Arial"/>
                <a:cs typeface="Arial"/>
                <a:sym typeface="Arial"/>
              </a:rPr>
              <a:t>:       122</a:t>
            </a:r>
            <a:endParaRPr sz="1500" b="0" i="0" u="none" strike="noStrike" cap="none">
              <a:solidFill>
                <a:schemeClr val="lt1"/>
              </a:solidFill>
              <a:latin typeface="Arial"/>
              <a:ea typeface="Arial"/>
              <a:cs typeface="Arial"/>
              <a:sym typeface="Arial"/>
            </a:endParaRPr>
          </a:p>
          <a:p>
            <a:pPr marL="0" lvl="0" indent="0" algn="l" rtl="0">
              <a:spcBef>
                <a:spcPts val="0"/>
              </a:spcBef>
              <a:spcAft>
                <a:spcPts val="0"/>
              </a:spcAft>
              <a:buClr>
                <a:srgbClr val="000000"/>
              </a:buClr>
              <a:buSzPts val="1500"/>
              <a:buFont typeface="Arial"/>
              <a:buNone/>
            </a:pPr>
            <a:r>
              <a:rPr lang="en" sz="1500">
                <a:solidFill>
                  <a:schemeClr val="lt1"/>
                </a:solidFill>
              </a:rPr>
              <a:t>2022-2023:       108</a:t>
            </a:r>
            <a:endParaRPr sz="1500">
              <a:solidFill>
                <a:schemeClr val="lt1"/>
              </a:solidFill>
            </a:endParaRPr>
          </a:p>
          <a:p>
            <a:pPr marL="0" marR="0" lvl="0" indent="0" algn="l" rtl="0">
              <a:lnSpc>
                <a:spcPct val="100000"/>
              </a:lnSpc>
              <a:spcBef>
                <a:spcPts val="0"/>
              </a:spcBef>
              <a:spcAft>
                <a:spcPts val="0"/>
              </a:spcAft>
              <a:buClr>
                <a:srgbClr val="000000"/>
              </a:buClr>
              <a:buSzPts val="1500"/>
              <a:buFont typeface="Arial"/>
              <a:buNone/>
            </a:pPr>
            <a:r>
              <a:rPr lang="en" sz="1500" b="0" i="0" u="none" strike="noStrike" cap="none">
                <a:solidFill>
                  <a:schemeClr val="lt1"/>
                </a:solidFill>
                <a:latin typeface="Libre Franklin"/>
                <a:ea typeface="Libre Franklin"/>
                <a:cs typeface="Libre Franklin"/>
                <a:sym typeface="Libre Franklin"/>
              </a:rPr>
              <a:t/>
            </a:r>
            <a:br>
              <a:rPr lang="en" sz="1500" b="0" i="0" u="none" strike="noStrike" cap="none">
                <a:solidFill>
                  <a:schemeClr val="lt1"/>
                </a:solidFill>
                <a:latin typeface="Libre Franklin"/>
                <a:ea typeface="Libre Franklin"/>
                <a:cs typeface="Libre Franklin"/>
                <a:sym typeface="Libre Franklin"/>
              </a:rPr>
            </a:br>
            <a:r>
              <a:rPr lang="en" sz="1500" b="1" i="0" u="none" strike="noStrike" cap="none">
                <a:solidFill>
                  <a:schemeClr val="lt1"/>
                </a:solidFill>
                <a:latin typeface="Arial"/>
                <a:ea typeface="Arial"/>
                <a:cs typeface="Arial"/>
                <a:sym typeface="Arial"/>
              </a:rPr>
              <a:t>Number of in-school Suspensions:</a:t>
            </a:r>
            <a:endParaRPr sz="1500" b="1" i="0" u="none" strike="noStrike" cap="none">
              <a:solidFill>
                <a:schemeClr val="lt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500"/>
              <a:buFont typeface="Arial"/>
              <a:buNone/>
            </a:pPr>
            <a:r>
              <a:rPr lang="en" sz="1500">
                <a:solidFill>
                  <a:schemeClr val="lt1"/>
                </a:solidFill>
              </a:rPr>
              <a:t>2020-2021:       42</a:t>
            </a:r>
            <a:r>
              <a:rPr lang="en" sz="1500" b="0" i="0" u="none" strike="noStrike" cap="none">
                <a:solidFill>
                  <a:schemeClr val="lt1"/>
                </a:solidFill>
                <a:latin typeface="Arial"/>
                <a:ea typeface="Arial"/>
                <a:cs typeface="Arial"/>
                <a:sym typeface="Arial"/>
              </a:rPr>
              <a:t>  </a:t>
            </a:r>
            <a:endParaRPr sz="1500" b="0" i="0" u="none" strike="noStrike" cap="none">
              <a:solidFill>
                <a:schemeClr val="lt1"/>
              </a:solidFill>
              <a:latin typeface="Libre Franklin"/>
              <a:ea typeface="Libre Franklin"/>
              <a:cs typeface="Libre Franklin"/>
              <a:sym typeface="Libre Franklin"/>
            </a:endParaRPr>
          </a:p>
          <a:p>
            <a:pPr marL="0" lvl="0" indent="0" algn="l" rtl="0">
              <a:spcBef>
                <a:spcPts val="0"/>
              </a:spcBef>
              <a:spcAft>
                <a:spcPts val="0"/>
              </a:spcAft>
              <a:buClr>
                <a:srgbClr val="000000"/>
              </a:buClr>
              <a:buSzPts val="1500"/>
              <a:buFont typeface="Arial"/>
              <a:buNone/>
            </a:pPr>
            <a:r>
              <a:rPr lang="en" sz="1500">
                <a:solidFill>
                  <a:schemeClr val="lt1"/>
                </a:solidFill>
              </a:rPr>
              <a:t>2021-2022:       96</a:t>
            </a:r>
            <a:endParaRPr sz="1500">
              <a:solidFill>
                <a:schemeClr val="lt1"/>
              </a:solidFill>
            </a:endParaRPr>
          </a:p>
          <a:p>
            <a:pPr marL="0" lvl="0" indent="0" algn="l" rtl="0">
              <a:spcBef>
                <a:spcPts val="0"/>
              </a:spcBef>
              <a:spcAft>
                <a:spcPts val="0"/>
              </a:spcAft>
              <a:buClr>
                <a:srgbClr val="000000"/>
              </a:buClr>
              <a:buSzPts val="1500"/>
              <a:buFont typeface="Arial"/>
              <a:buNone/>
            </a:pPr>
            <a:r>
              <a:rPr lang="en" sz="1500">
                <a:solidFill>
                  <a:schemeClr val="lt1"/>
                </a:solidFill>
              </a:rPr>
              <a:t>2022-2023:       126</a:t>
            </a:r>
            <a:endParaRPr sz="1500">
              <a:solidFill>
                <a:schemeClr val="lt1"/>
              </a:solidFil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Libre Franklin"/>
                <a:ea typeface="Libre Franklin"/>
                <a:cs typeface="Libre Franklin"/>
                <a:sym typeface="Libre Franklin"/>
              </a:rPr>
              <a:t/>
            </a:r>
            <a:br>
              <a:rPr lang="en" sz="1400" b="0" i="0" u="none" strike="noStrike" cap="none">
                <a:solidFill>
                  <a:schemeClr val="dk1"/>
                </a:solidFill>
                <a:latin typeface="Libre Franklin"/>
                <a:ea typeface="Libre Franklin"/>
                <a:cs typeface="Libre Franklin"/>
                <a:sym typeface="Libre Franklin"/>
              </a:rPr>
            </a:br>
            <a:endParaRPr sz="1400" b="0" i="0" u="none" strike="noStrike" cap="none">
              <a:solidFill>
                <a:schemeClr val="dk1"/>
              </a:solidFill>
              <a:latin typeface="Libre Franklin"/>
              <a:ea typeface="Libre Franklin"/>
              <a:cs typeface="Libre Franklin"/>
              <a:sym typeface="Libre Franklin"/>
            </a:endParaRPr>
          </a:p>
        </p:txBody>
      </p:sp>
      <p:sp>
        <p:nvSpPr>
          <p:cNvPr id="253" name="Google Shape;253;p11"/>
          <p:cNvSpPr txBox="1"/>
          <p:nvPr/>
        </p:nvSpPr>
        <p:spPr>
          <a:xfrm>
            <a:off x="-245100" y="2725200"/>
            <a:ext cx="4557900" cy="2418300"/>
          </a:xfrm>
          <a:prstGeom prst="rect">
            <a:avLst/>
          </a:prstGeom>
          <a:noFill/>
          <a:ln>
            <a:noFill/>
          </a:ln>
        </p:spPr>
        <p:txBody>
          <a:bodyPr spcFirstLastPara="1" wrap="square" lIns="91425" tIns="91425" rIns="91425" bIns="91425" anchor="t" anchorCtr="0">
            <a:spAutoFit/>
          </a:bodyPr>
          <a:lstStyle/>
          <a:p>
            <a:pPr marL="457200" marR="0" lvl="0" indent="-298450" algn="l" rtl="0">
              <a:lnSpc>
                <a:spcPct val="110416"/>
              </a:lnSpc>
              <a:spcBef>
                <a:spcPts val="20"/>
              </a:spcBef>
              <a:spcAft>
                <a:spcPts val="0"/>
              </a:spcAft>
              <a:buClr>
                <a:srgbClr val="000000"/>
              </a:buClr>
              <a:buSzPts val="1100"/>
              <a:buFont typeface="Noto Sans Symbols"/>
              <a:buChar char="●"/>
            </a:pPr>
            <a:r>
              <a:rPr lang="en" sz="1100" b="0" i="0" u="none" strike="noStrike" cap="none">
                <a:solidFill>
                  <a:srgbClr val="000000"/>
                </a:solidFill>
                <a:latin typeface="Noto Sans Symbols"/>
                <a:ea typeface="Noto Sans Symbols"/>
                <a:cs typeface="Noto Sans Symbols"/>
                <a:sym typeface="Noto Sans Symbols"/>
              </a:rPr>
              <a:t>School-wide PBIS program- includes individual, class and school-wide incentives.</a:t>
            </a:r>
            <a:endParaRPr sz="1100" b="0" i="0" u="none" strike="noStrike" cap="none">
              <a:solidFill>
                <a:srgbClr val="000000"/>
              </a:solidFill>
              <a:latin typeface="Noto Sans Symbols"/>
              <a:ea typeface="Noto Sans Symbols"/>
              <a:cs typeface="Noto Sans Symbols"/>
              <a:sym typeface="Noto Sans Symbols"/>
            </a:endParaRPr>
          </a:p>
          <a:p>
            <a:pPr marL="457200" marR="0" lvl="0" indent="-298450" algn="l" rtl="0">
              <a:lnSpc>
                <a:spcPct val="110416"/>
              </a:lnSpc>
              <a:spcBef>
                <a:spcPts val="20"/>
              </a:spcBef>
              <a:spcAft>
                <a:spcPts val="0"/>
              </a:spcAft>
              <a:buClr>
                <a:srgbClr val="000000"/>
              </a:buClr>
              <a:buSzPts val="1100"/>
              <a:buFont typeface="Noto Sans Symbols"/>
              <a:buChar char="●"/>
            </a:pPr>
            <a:r>
              <a:rPr lang="en" sz="1100" b="0" i="0" u="none" strike="noStrike" cap="none">
                <a:solidFill>
                  <a:srgbClr val="000000"/>
                </a:solidFill>
                <a:latin typeface="Noto Sans Symbols"/>
                <a:ea typeface="Noto Sans Symbols"/>
                <a:cs typeface="Noto Sans Symbols"/>
                <a:sym typeface="Noto Sans Symbols"/>
              </a:rPr>
              <a:t> PBIS committee meets each six weeks to review discipline data and make adjustments as necessary. Students are awarded each six weeks for good behavior. Daily, students can earn Paw Points which can be used to purchase coupons, items from the PBIS teacher store, and to attend the six week reward celebrations.</a:t>
            </a:r>
            <a:endParaRPr sz="1100" b="0" i="0" u="none" strike="noStrike" cap="none">
              <a:solidFill>
                <a:srgbClr val="000000"/>
              </a:solidFill>
              <a:latin typeface="Noto Sans Symbols"/>
              <a:ea typeface="Noto Sans Symbols"/>
              <a:cs typeface="Noto Sans Symbols"/>
              <a:sym typeface="Noto Sans Symbols"/>
            </a:endParaRPr>
          </a:p>
          <a:p>
            <a:pPr marL="457200" marR="0" lvl="0" indent="-298450" algn="l" rtl="0">
              <a:lnSpc>
                <a:spcPct val="110416"/>
              </a:lnSpc>
              <a:spcBef>
                <a:spcPts val="20"/>
              </a:spcBef>
              <a:spcAft>
                <a:spcPts val="0"/>
              </a:spcAft>
              <a:buClr>
                <a:srgbClr val="000000"/>
              </a:buClr>
              <a:buSzPts val="1100"/>
              <a:buFont typeface="Noto Sans Symbols"/>
              <a:buChar char="●"/>
            </a:pPr>
            <a:r>
              <a:rPr lang="en" sz="1100" b="0" i="0" u="none" strike="noStrike" cap="none">
                <a:solidFill>
                  <a:srgbClr val="000000"/>
                </a:solidFill>
                <a:latin typeface="Noto Sans Symbols"/>
                <a:ea typeface="Noto Sans Symbols"/>
                <a:cs typeface="Noto Sans Symbols"/>
                <a:sym typeface="Noto Sans Symbols"/>
              </a:rPr>
              <a:t>Digital point system for students to earn Paw Points - PBIS App </a:t>
            </a:r>
            <a:r>
              <a:rPr lang="en" sz="1100">
                <a:latin typeface="Noto Sans Symbols"/>
                <a:ea typeface="Noto Sans Symbols"/>
                <a:cs typeface="Noto Sans Symbols"/>
                <a:sym typeface="Noto Sans Symbols"/>
              </a:rPr>
              <a:t>or ClassDojo</a:t>
            </a:r>
            <a:r>
              <a:rPr lang="en" sz="1100" b="0" i="0" u="none" strike="noStrike" cap="none">
                <a:solidFill>
                  <a:srgbClr val="000000"/>
                </a:solidFill>
                <a:latin typeface="Noto Sans Symbols"/>
                <a:ea typeface="Noto Sans Symbols"/>
                <a:cs typeface="Noto Sans Symbols"/>
                <a:sym typeface="Noto Sans Symbols"/>
              </a:rPr>
              <a:t>.</a:t>
            </a:r>
            <a:endParaRPr sz="1100" b="0" i="0" u="none" strike="noStrike" cap="none">
              <a:solidFill>
                <a:srgbClr val="000000"/>
              </a:solidFill>
              <a:latin typeface="Noto Sans Symbols"/>
              <a:ea typeface="Noto Sans Symbols"/>
              <a:cs typeface="Noto Sans Symbols"/>
              <a:sym typeface="Noto Sans Symbols"/>
            </a:endParaRPr>
          </a:p>
          <a:p>
            <a:pPr marL="457200" marR="0" lvl="0" indent="-298450" algn="l" rtl="0">
              <a:lnSpc>
                <a:spcPct val="110416"/>
              </a:lnSpc>
              <a:spcBef>
                <a:spcPts val="20"/>
              </a:spcBef>
              <a:spcAft>
                <a:spcPts val="0"/>
              </a:spcAft>
              <a:buClr>
                <a:srgbClr val="000000"/>
              </a:buClr>
              <a:buSzPts val="1100"/>
              <a:buFont typeface="Noto Sans Symbols"/>
              <a:buChar char="●"/>
            </a:pPr>
            <a:r>
              <a:rPr lang="en" sz="1100" b="0" i="0" u="none" strike="noStrike" cap="none">
                <a:solidFill>
                  <a:srgbClr val="000000"/>
                </a:solidFill>
                <a:latin typeface="Noto Sans Symbols"/>
                <a:ea typeface="Noto Sans Symbols"/>
                <a:cs typeface="Noto Sans Symbols"/>
                <a:sym typeface="Noto Sans Symbols"/>
              </a:rPr>
              <a:t>Check-In/Check-Out program for students who need additional behavior support.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2"/>
          <p:cNvSpPr txBox="1">
            <a:spLocks noGrp="1"/>
          </p:cNvSpPr>
          <p:nvPr>
            <p:ph type="ftr" idx="11"/>
          </p:nvPr>
        </p:nvSpPr>
        <p:spPr>
          <a:xfrm rot="-386305">
            <a:off x="189838" y="2923369"/>
            <a:ext cx="2512144" cy="890322"/>
          </a:xfrm>
          <a:prstGeom prst="rect">
            <a:avLst/>
          </a:prstGeom>
          <a:noFill/>
          <a:ln>
            <a:noFill/>
          </a:ln>
        </p:spPr>
        <p:txBody>
          <a:bodyPr spcFirstLastPara="1" wrap="square" lIns="0" tIns="34275" rIns="68575" bIns="34275" anchor="ctr" anchorCtr="0">
            <a:noAutofit/>
          </a:bodyPr>
          <a:lstStyle/>
          <a:p>
            <a:pPr marL="298450" lvl="0" indent="0" algn="l" rtl="0">
              <a:lnSpc>
                <a:spcPct val="100000"/>
              </a:lnSpc>
              <a:spcBef>
                <a:spcPts val="20"/>
              </a:spcBef>
              <a:spcAft>
                <a:spcPts val="0"/>
              </a:spcAft>
              <a:buSzPts val="1100"/>
              <a:buNone/>
            </a:pPr>
            <a:r>
              <a:rPr lang="en" sz="2500">
                <a:latin typeface="Cambria"/>
                <a:ea typeface="Cambria"/>
                <a:cs typeface="Cambria"/>
                <a:sym typeface="Cambria"/>
              </a:rPr>
              <a:t>Increase the Assessment by 3 points- Science (48.1 to 51.1) and Social Studies (42.8 to 45.8)</a:t>
            </a:r>
            <a:endParaRPr sz="2500">
              <a:latin typeface="Cambria"/>
              <a:ea typeface="Cambria"/>
              <a:cs typeface="Cambria"/>
              <a:sym typeface="Cambria"/>
            </a:endParaRPr>
          </a:p>
          <a:p>
            <a:pPr marL="457200" lvl="0" indent="-298450" algn="l" rtl="0">
              <a:lnSpc>
                <a:spcPct val="110416"/>
              </a:lnSpc>
              <a:spcBef>
                <a:spcPts val="0"/>
              </a:spcBef>
              <a:spcAft>
                <a:spcPts val="0"/>
              </a:spcAft>
              <a:buSzPts val="1100"/>
              <a:buFont typeface="Noto Sans Symbols"/>
              <a:buChar char="●"/>
            </a:pPr>
            <a:r>
              <a:rPr lang="en">
                <a:latin typeface="Noto Sans Symbols"/>
                <a:ea typeface="Noto Sans Symbols"/>
                <a:cs typeface="Noto Sans Symbols"/>
                <a:sym typeface="Noto Sans Symbols"/>
              </a:rPr>
              <a:t>PhD Science curriculum </a:t>
            </a:r>
            <a:endParaRPr>
              <a:latin typeface="Noto Sans Symbols"/>
              <a:ea typeface="Noto Sans Symbols"/>
              <a:cs typeface="Noto Sans Symbols"/>
              <a:sym typeface="Noto Sans Symbols"/>
            </a:endParaRPr>
          </a:p>
          <a:p>
            <a:pPr marL="457200" lvl="0" indent="-298450" algn="l" rtl="0">
              <a:lnSpc>
                <a:spcPct val="110416"/>
              </a:lnSpc>
              <a:spcBef>
                <a:spcPts val="0"/>
              </a:spcBef>
              <a:spcAft>
                <a:spcPts val="0"/>
              </a:spcAft>
              <a:buSzPts val="1100"/>
              <a:buFont typeface="Noto Sans Symbols"/>
              <a:buChar char="●"/>
            </a:pPr>
            <a:r>
              <a:rPr lang="en">
                <a:latin typeface="Noto Sans Symbols"/>
                <a:ea typeface="Noto Sans Symbols"/>
                <a:cs typeface="Noto Sans Symbols"/>
                <a:sym typeface="Noto Sans Symbols"/>
              </a:rPr>
              <a:t>Social Studies LDOE curriculum</a:t>
            </a:r>
            <a:endParaRPr sz="3200"/>
          </a:p>
          <a:p>
            <a:pPr marL="0" lvl="0" indent="0" algn="l" rtl="0">
              <a:lnSpc>
                <a:spcPct val="100000"/>
              </a:lnSpc>
              <a:spcBef>
                <a:spcPts val="0"/>
              </a:spcBef>
              <a:spcAft>
                <a:spcPts val="0"/>
              </a:spcAft>
              <a:buSzPts val="1100"/>
              <a:buNone/>
            </a:pPr>
            <a:endParaRPr/>
          </a:p>
        </p:txBody>
      </p:sp>
      <p:sp>
        <p:nvSpPr>
          <p:cNvPr id="259" name="Google Shape;259;p12"/>
          <p:cNvSpPr txBox="1">
            <a:spLocks noGrp="1"/>
          </p:cNvSpPr>
          <p:nvPr>
            <p:ph type="sldNum" idx="12"/>
          </p:nvPr>
        </p:nvSpPr>
        <p:spPr>
          <a:xfrm>
            <a:off x="8372807" y="4459368"/>
            <a:ext cx="481800" cy="2739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000"/>
              <a:buNone/>
            </a:pPr>
            <a:fld id="{00000000-1234-1234-1234-123412341234}" type="slidenum">
              <a:rPr lang="en"/>
              <a:t>12</a:t>
            </a:fld>
            <a:endParaRPr/>
          </a:p>
        </p:txBody>
      </p:sp>
      <p:sp>
        <p:nvSpPr>
          <p:cNvPr id="260" name="Google Shape;260;p12"/>
          <p:cNvSpPr txBox="1">
            <a:spLocks noGrp="1"/>
          </p:cNvSpPr>
          <p:nvPr>
            <p:ph type="title"/>
          </p:nvPr>
        </p:nvSpPr>
        <p:spPr>
          <a:xfrm rot="-331888">
            <a:off x="74900" y="852281"/>
            <a:ext cx="3379939" cy="819208"/>
          </a:xfrm>
          <a:prstGeom prst="rect">
            <a:avLst/>
          </a:prstGeom>
          <a:gradFill>
            <a:gsLst>
              <a:gs pos="0">
                <a:schemeClr val="accent1"/>
              </a:gs>
              <a:gs pos="9000">
                <a:schemeClr val="accent1"/>
              </a:gs>
              <a:gs pos="100000">
                <a:schemeClr val="accent2"/>
              </a:gs>
            </a:gsLst>
            <a:lin ang="359932" scaled="0"/>
          </a:gradFill>
          <a:ln w="9525" cap="flat" cmpd="sng">
            <a:solidFill>
              <a:srgbClr val="99B898"/>
            </a:solidFill>
            <a:prstDash val="solid"/>
            <a:round/>
            <a:headEnd type="none" w="sm" len="sm"/>
            <a:tailEnd type="none" w="sm" len="sm"/>
          </a:ln>
        </p:spPr>
        <p:txBody>
          <a:bodyPr spcFirstLastPara="1" wrap="square" lIns="715500" tIns="34275" rIns="68575" bIns="34275" anchor="ctr" anchorCtr="0">
            <a:noAutofit/>
          </a:bodyPr>
          <a:lstStyle/>
          <a:p>
            <a:pPr marL="0" lvl="0" indent="0" algn="l" rtl="0">
              <a:lnSpc>
                <a:spcPct val="90000"/>
              </a:lnSpc>
              <a:spcBef>
                <a:spcPts val="0"/>
              </a:spcBef>
              <a:spcAft>
                <a:spcPts val="0"/>
              </a:spcAft>
              <a:buClr>
                <a:schemeClr val="lt1"/>
              </a:buClr>
              <a:buSzPts val="3000"/>
              <a:buFont typeface="Comic Sans MS"/>
              <a:buNone/>
            </a:pPr>
            <a:r>
              <a:rPr lang="en" sz="3300"/>
              <a:t>School Wide Goal #7</a:t>
            </a:r>
            <a:endParaRPr sz="3300"/>
          </a:p>
        </p:txBody>
      </p:sp>
      <p:pic>
        <p:nvPicPr>
          <p:cNvPr id="261" name="Google Shape;261;p12"/>
          <p:cNvPicPr preferRelativeResize="0"/>
          <p:nvPr/>
        </p:nvPicPr>
        <p:blipFill>
          <a:blip r:embed="rId3">
            <a:alphaModFix/>
          </a:blip>
          <a:stretch>
            <a:fillRect/>
          </a:stretch>
        </p:blipFill>
        <p:spPr>
          <a:xfrm rot="791109">
            <a:off x="6723564" y="393032"/>
            <a:ext cx="1765347" cy="1326288"/>
          </a:xfrm>
          <a:prstGeom prst="rect">
            <a:avLst/>
          </a:prstGeom>
          <a:noFill/>
          <a:ln w="76200" cap="flat" cmpd="sng">
            <a:solidFill>
              <a:schemeClr val="accent1"/>
            </a:solidFill>
            <a:prstDash val="solid"/>
            <a:round/>
            <a:headEnd type="none" w="sm" len="sm"/>
            <a:tailEnd type="none" w="sm" len="sm"/>
          </a:ln>
        </p:spPr>
      </p:pic>
      <p:pic>
        <p:nvPicPr>
          <p:cNvPr id="262" name="Google Shape;262;p12"/>
          <p:cNvPicPr preferRelativeResize="0"/>
          <p:nvPr/>
        </p:nvPicPr>
        <p:blipFill>
          <a:blip r:embed="rId4">
            <a:alphaModFix/>
          </a:blip>
          <a:stretch>
            <a:fillRect/>
          </a:stretch>
        </p:blipFill>
        <p:spPr>
          <a:xfrm rot="-1149029">
            <a:off x="3891904" y="346186"/>
            <a:ext cx="1642296" cy="1420006"/>
          </a:xfrm>
          <a:prstGeom prst="rect">
            <a:avLst/>
          </a:prstGeom>
          <a:noFill/>
          <a:ln w="76200" cap="flat" cmpd="sng">
            <a:solidFill>
              <a:schemeClr val="accent1"/>
            </a:solidFill>
            <a:prstDash val="solid"/>
            <a:round/>
            <a:headEnd type="none" w="sm" len="sm"/>
            <a:tailEnd type="none" w="sm" len="sm"/>
          </a:ln>
        </p:spPr>
      </p:pic>
      <p:pic>
        <p:nvPicPr>
          <p:cNvPr id="263" name="Google Shape;263;p12"/>
          <p:cNvPicPr preferRelativeResize="0"/>
          <p:nvPr/>
        </p:nvPicPr>
        <p:blipFill>
          <a:blip r:embed="rId5">
            <a:alphaModFix/>
          </a:blip>
          <a:stretch>
            <a:fillRect/>
          </a:stretch>
        </p:blipFill>
        <p:spPr>
          <a:xfrm rot="-1050502">
            <a:off x="3597150" y="2193272"/>
            <a:ext cx="1949725" cy="1462301"/>
          </a:xfrm>
          <a:prstGeom prst="rect">
            <a:avLst/>
          </a:prstGeom>
          <a:noFill/>
          <a:ln w="76200" cap="flat" cmpd="sng">
            <a:solidFill>
              <a:schemeClr val="accent1"/>
            </a:solidFill>
            <a:prstDash val="solid"/>
            <a:round/>
            <a:headEnd type="none" w="sm" len="sm"/>
            <a:tailEnd type="none" w="sm" len="sm"/>
          </a:ln>
        </p:spPr>
      </p:pic>
      <p:pic>
        <p:nvPicPr>
          <p:cNvPr id="264" name="Google Shape;264;p12"/>
          <p:cNvPicPr preferRelativeResize="0"/>
          <p:nvPr/>
        </p:nvPicPr>
        <p:blipFill>
          <a:blip r:embed="rId6">
            <a:alphaModFix/>
          </a:blip>
          <a:stretch>
            <a:fillRect/>
          </a:stretch>
        </p:blipFill>
        <p:spPr>
          <a:xfrm rot="392358">
            <a:off x="6762174" y="2087395"/>
            <a:ext cx="1688149" cy="1370753"/>
          </a:xfrm>
          <a:prstGeom prst="rect">
            <a:avLst/>
          </a:prstGeom>
          <a:noFill/>
          <a:ln w="76200" cap="flat" cmpd="sng">
            <a:solidFill>
              <a:schemeClr val="accent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2"/>
          <p:cNvSpPr txBox="1">
            <a:spLocks noGrp="1"/>
          </p:cNvSpPr>
          <p:nvPr>
            <p:ph type="ftr" idx="11"/>
          </p:nvPr>
        </p:nvSpPr>
        <p:spPr>
          <a:xfrm rot="-386305">
            <a:off x="189838" y="2923369"/>
            <a:ext cx="2512144" cy="890322"/>
          </a:xfrm>
          <a:prstGeom prst="rect">
            <a:avLst/>
          </a:prstGeom>
          <a:noFill/>
          <a:ln>
            <a:noFill/>
          </a:ln>
        </p:spPr>
        <p:txBody>
          <a:bodyPr spcFirstLastPara="1" wrap="square" lIns="0" tIns="34275" rIns="68575" bIns="34275" anchor="ctr" anchorCtr="0">
            <a:noAutofit/>
          </a:bodyPr>
          <a:lstStyle/>
          <a:p>
            <a:pPr marL="298450" lvl="0" indent="0" algn="l" rtl="0">
              <a:lnSpc>
                <a:spcPct val="100000"/>
              </a:lnSpc>
              <a:spcBef>
                <a:spcPts val="20"/>
              </a:spcBef>
              <a:spcAft>
                <a:spcPts val="0"/>
              </a:spcAft>
              <a:buSzPts val="1100"/>
              <a:buNone/>
            </a:pPr>
            <a:r>
              <a:rPr lang="en" sz="2500">
                <a:latin typeface="Cambria"/>
                <a:ea typeface="Cambria"/>
                <a:cs typeface="Cambria"/>
                <a:sym typeface="Cambria"/>
              </a:rPr>
              <a:t>Increase the number of student missing less than 15 days by 3%</a:t>
            </a:r>
            <a:endParaRPr/>
          </a:p>
          <a:p>
            <a:pPr marL="457200" lvl="0" indent="-298450" algn="l" rtl="0">
              <a:lnSpc>
                <a:spcPct val="110416"/>
              </a:lnSpc>
              <a:spcBef>
                <a:spcPts val="0"/>
              </a:spcBef>
              <a:spcAft>
                <a:spcPts val="0"/>
              </a:spcAft>
              <a:buSzPts val="1100"/>
              <a:buFont typeface="Noto Sans Symbols"/>
              <a:buChar char="●"/>
            </a:pPr>
            <a:r>
              <a:rPr lang="en">
                <a:latin typeface="Noto Sans Symbols"/>
                <a:ea typeface="Noto Sans Symbols"/>
                <a:cs typeface="Noto Sans Symbols"/>
                <a:sym typeface="Noto Sans Symbols"/>
              </a:rPr>
              <a:t>Truancy </a:t>
            </a:r>
            <a:endParaRPr/>
          </a:p>
          <a:p>
            <a:pPr marL="457200" lvl="0" indent="-298450" algn="l" rtl="0">
              <a:lnSpc>
                <a:spcPct val="110416"/>
              </a:lnSpc>
              <a:spcBef>
                <a:spcPts val="0"/>
              </a:spcBef>
              <a:spcAft>
                <a:spcPts val="0"/>
              </a:spcAft>
              <a:buSzPts val="1100"/>
              <a:buFont typeface="Noto Sans Symbols"/>
              <a:buChar char="●"/>
            </a:pPr>
            <a:r>
              <a:rPr lang="en">
                <a:latin typeface="Noto Sans Symbols"/>
                <a:ea typeface="Noto Sans Symbols"/>
                <a:cs typeface="Noto Sans Symbols"/>
                <a:sym typeface="Noto Sans Symbols"/>
              </a:rPr>
              <a:t>Every Day Labs</a:t>
            </a:r>
            <a:endParaRPr/>
          </a:p>
          <a:p>
            <a:pPr marL="457200" lvl="0" indent="-228600" algn="l" rtl="0">
              <a:lnSpc>
                <a:spcPct val="110416"/>
              </a:lnSpc>
              <a:spcBef>
                <a:spcPts val="0"/>
              </a:spcBef>
              <a:spcAft>
                <a:spcPts val="0"/>
              </a:spcAft>
              <a:buSzPts val="1100"/>
              <a:buFont typeface="Noto Sans Symbols"/>
              <a:buNone/>
            </a:pPr>
            <a:endParaRPr>
              <a:latin typeface="Noto Sans Symbols"/>
              <a:ea typeface="Noto Sans Symbols"/>
              <a:cs typeface="Noto Sans Symbols"/>
              <a:sym typeface="Noto Sans Symbols"/>
            </a:endParaRPr>
          </a:p>
          <a:p>
            <a:pPr marL="457200" lvl="0" indent="-228600" algn="l" rtl="0">
              <a:lnSpc>
                <a:spcPct val="110416"/>
              </a:lnSpc>
              <a:spcBef>
                <a:spcPts val="0"/>
              </a:spcBef>
              <a:spcAft>
                <a:spcPts val="0"/>
              </a:spcAft>
              <a:buSzPts val="1100"/>
              <a:buFont typeface="Noto Sans Symbols"/>
              <a:buNone/>
            </a:pPr>
            <a:endParaRPr>
              <a:latin typeface="Noto Sans Symbols"/>
              <a:ea typeface="Noto Sans Symbols"/>
              <a:cs typeface="Noto Sans Symbols"/>
              <a:sym typeface="Noto Sans Symbols"/>
            </a:endParaRPr>
          </a:p>
          <a:p>
            <a:pPr marL="457200" lvl="0" indent="-228600" algn="l" rtl="0">
              <a:lnSpc>
                <a:spcPct val="110416"/>
              </a:lnSpc>
              <a:spcBef>
                <a:spcPts val="0"/>
              </a:spcBef>
              <a:spcAft>
                <a:spcPts val="0"/>
              </a:spcAft>
              <a:buSzPts val="1100"/>
              <a:buFont typeface="Noto Sans Symbols"/>
              <a:buNone/>
            </a:pPr>
            <a:endParaRPr sz="3200"/>
          </a:p>
          <a:p>
            <a:pPr marL="0" lvl="0" indent="0" algn="l" rtl="0">
              <a:lnSpc>
                <a:spcPct val="100000"/>
              </a:lnSpc>
              <a:spcBef>
                <a:spcPts val="0"/>
              </a:spcBef>
              <a:spcAft>
                <a:spcPts val="0"/>
              </a:spcAft>
              <a:buSzPts val="1100"/>
              <a:buNone/>
            </a:pPr>
            <a:endParaRPr/>
          </a:p>
        </p:txBody>
      </p:sp>
      <p:sp>
        <p:nvSpPr>
          <p:cNvPr id="270" name="Google Shape;270;p42"/>
          <p:cNvSpPr txBox="1">
            <a:spLocks noGrp="1"/>
          </p:cNvSpPr>
          <p:nvPr>
            <p:ph type="sldNum" idx="12"/>
          </p:nvPr>
        </p:nvSpPr>
        <p:spPr>
          <a:xfrm>
            <a:off x="8372807" y="4459368"/>
            <a:ext cx="481800" cy="2739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000"/>
              <a:buNone/>
            </a:pPr>
            <a:fld id="{00000000-1234-1234-1234-123412341234}" type="slidenum">
              <a:rPr lang="en"/>
              <a:t>13</a:t>
            </a:fld>
            <a:endParaRPr/>
          </a:p>
        </p:txBody>
      </p:sp>
      <p:sp>
        <p:nvSpPr>
          <p:cNvPr id="271" name="Google Shape;271;p42"/>
          <p:cNvSpPr txBox="1">
            <a:spLocks noGrp="1"/>
          </p:cNvSpPr>
          <p:nvPr>
            <p:ph type="title"/>
          </p:nvPr>
        </p:nvSpPr>
        <p:spPr>
          <a:xfrm rot="-331888">
            <a:off x="31614" y="350631"/>
            <a:ext cx="3379939" cy="819208"/>
          </a:xfrm>
          <a:prstGeom prst="rect">
            <a:avLst/>
          </a:prstGeom>
          <a:gradFill>
            <a:gsLst>
              <a:gs pos="0">
                <a:schemeClr val="accent1"/>
              </a:gs>
              <a:gs pos="9000">
                <a:schemeClr val="accent1"/>
              </a:gs>
              <a:gs pos="100000">
                <a:schemeClr val="accent2"/>
              </a:gs>
            </a:gsLst>
            <a:lin ang="359932" scaled="0"/>
          </a:gradFill>
          <a:ln w="9525" cap="flat" cmpd="sng">
            <a:solidFill>
              <a:srgbClr val="99B898"/>
            </a:solidFill>
            <a:prstDash val="solid"/>
            <a:round/>
            <a:headEnd type="none" w="sm" len="sm"/>
            <a:tailEnd type="none" w="sm" len="sm"/>
          </a:ln>
        </p:spPr>
        <p:txBody>
          <a:bodyPr spcFirstLastPara="1" wrap="square" lIns="715500" tIns="34275" rIns="68575" bIns="34275" anchor="ctr" anchorCtr="0">
            <a:noAutofit/>
          </a:bodyPr>
          <a:lstStyle/>
          <a:p>
            <a:pPr marL="0" lvl="0" indent="0" algn="l" rtl="0">
              <a:lnSpc>
                <a:spcPct val="90000"/>
              </a:lnSpc>
              <a:spcBef>
                <a:spcPts val="0"/>
              </a:spcBef>
              <a:spcAft>
                <a:spcPts val="0"/>
              </a:spcAft>
              <a:buClr>
                <a:schemeClr val="lt1"/>
              </a:buClr>
              <a:buSzPts val="3000"/>
              <a:buFont typeface="Comic Sans MS"/>
              <a:buNone/>
            </a:pPr>
            <a:r>
              <a:rPr lang="en" sz="3300"/>
              <a:t>School Wide Goal #8</a:t>
            </a:r>
            <a:endParaRPr sz="3300"/>
          </a:p>
        </p:txBody>
      </p:sp>
      <p:pic>
        <p:nvPicPr>
          <p:cNvPr id="272" name="Google Shape;272;p42"/>
          <p:cNvPicPr preferRelativeResize="0"/>
          <p:nvPr/>
        </p:nvPicPr>
        <p:blipFill>
          <a:blip r:embed="rId3">
            <a:alphaModFix/>
          </a:blip>
          <a:stretch>
            <a:fillRect/>
          </a:stretch>
        </p:blipFill>
        <p:spPr>
          <a:xfrm rot="362783">
            <a:off x="5442600" y="477121"/>
            <a:ext cx="3277374" cy="2727833"/>
          </a:xfrm>
          <a:prstGeom prst="rect">
            <a:avLst/>
          </a:prstGeom>
          <a:noFill/>
          <a:ln w="114300" cap="flat" cmpd="sng">
            <a:solidFill>
              <a:schemeClr val="accent1"/>
            </a:solidFill>
            <a:prstDash val="solid"/>
            <a:round/>
            <a:headEnd type="none" w="sm" len="sm"/>
            <a:tailEnd type="none" w="sm" len="sm"/>
          </a:ln>
        </p:spPr>
      </p:pic>
      <p:pic>
        <p:nvPicPr>
          <p:cNvPr id="273" name="Google Shape;273;p42"/>
          <p:cNvPicPr preferRelativeResize="0"/>
          <p:nvPr/>
        </p:nvPicPr>
        <p:blipFill>
          <a:blip r:embed="rId4">
            <a:alphaModFix/>
          </a:blip>
          <a:stretch>
            <a:fillRect/>
          </a:stretch>
        </p:blipFill>
        <p:spPr>
          <a:xfrm rot="-835221">
            <a:off x="3120573" y="986851"/>
            <a:ext cx="1810899" cy="2844498"/>
          </a:xfrm>
          <a:prstGeom prst="rect">
            <a:avLst/>
          </a:prstGeom>
          <a:noFill/>
          <a:ln w="38100" cap="flat" cmpd="sng">
            <a:solidFill>
              <a:schemeClr val="accent1"/>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3"/>
          <p:cNvSpPr txBox="1">
            <a:spLocks noGrp="1"/>
          </p:cNvSpPr>
          <p:nvPr>
            <p:ph type="body" idx="1"/>
          </p:nvPr>
        </p:nvSpPr>
        <p:spPr>
          <a:xfrm rot="720115">
            <a:off x="6394743" y="3039663"/>
            <a:ext cx="2767087" cy="48219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1600"/>
              </a:spcAft>
              <a:buClr>
                <a:schemeClr val="lt1"/>
              </a:buClr>
              <a:buSzPts val="2700"/>
              <a:buNone/>
            </a:pPr>
            <a:r>
              <a:rPr lang="en" sz="2200"/>
              <a:t>“We need you!”</a:t>
            </a:r>
            <a:endParaRPr sz="2200"/>
          </a:p>
        </p:txBody>
      </p:sp>
      <p:sp>
        <p:nvSpPr>
          <p:cNvPr id="279" name="Google Shape;279;p13"/>
          <p:cNvSpPr txBox="1">
            <a:spLocks noGrp="1"/>
          </p:cNvSpPr>
          <p:nvPr>
            <p:ph type="title"/>
          </p:nvPr>
        </p:nvSpPr>
        <p:spPr>
          <a:xfrm rot="743682">
            <a:off x="2361132" y="1101115"/>
            <a:ext cx="6840129" cy="1111652"/>
          </a:xfrm>
          <a:prstGeom prst="rect">
            <a:avLst/>
          </a:prstGeom>
          <a:solidFill>
            <a:srgbClr val="0070C0"/>
          </a:solid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3700"/>
              <a:buFont typeface="Comic Sans MS"/>
              <a:buNone/>
            </a:pPr>
            <a:r>
              <a:rPr lang="en" sz="3700"/>
              <a:t>How parents &amp; guardians can help us reach our goals…</a:t>
            </a:r>
            <a:endParaRPr sz="3700"/>
          </a:p>
        </p:txBody>
      </p:sp>
      <p:pic>
        <p:nvPicPr>
          <p:cNvPr id="280" name="Google Shape;280;p13"/>
          <p:cNvPicPr preferRelativeResize="0"/>
          <p:nvPr/>
        </p:nvPicPr>
        <p:blipFill rotWithShape="1">
          <a:blip r:embed="rId3">
            <a:alphaModFix/>
          </a:blip>
          <a:srcRect/>
          <a:stretch/>
        </p:blipFill>
        <p:spPr>
          <a:xfrm rot="-618318">
            <a:off x="541144" y="1952049"/>
            <a:ext cx="2527738" cy="2172602"/>
          </a:xfrm>
          <a:prstGeom prst="rect">
            <a:avLst/>
          </a:prstGeom>
          <a:noFill/>
          <a:ln>
            <a:noFill/>
          </a:ln>
        </p:spPr>
      </p:pic>
      <p:pic>
        <p:nvPicPr>
          <p:cNvPr id="281" name="Google Shape;281;p13"/>
          <p:cNvPicPr preferRelativeResize="0"/>
          <p:nvPr/>
        </p:nvPicPr>
        <p:blipFill rotWithShape="1">
          <a:blip r:embed="rId4">
            <a:alphaModFix/>
          </a:blip>
          <a:srcRect/>
          <a:stretch/>
        </p:blipFill>
        <p:spPr>
          <a:xfrm>
            <a:off x="5759576" y="4157075"/>
            <a:ext cx="3120800" cy="909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4"/>
          <p:cNvSpPr txBox="1">
            <a:spLocks noGrp="1"/>
          </p:cNvSpPr>
          <p:nvPr>
            <p:ph type="title"/>
          </p:nvPr>
        </p:nvSpPr>
        <p:spPr>
          <a:xfrm>
            <a:off x="311700" y="235925"/>
            <a:ext cx="8520600" cy="801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en"/>
              <a:t>Suggestions:</a:t>
            </a:r>
            <a:endParaRPr/>
          </a:p>
        </p:txBody>
      </p:sp>
      <p:sp>
        <p:nvSpPr>
          <p:cNvPr id="287" name="Google Shape;287;p14"/>
          <p:cNvSpPr txBox="1">
            <a:spLocks noGrp="1"/>
          </p:cNvSpPr>
          <p:nvPr>
            <p:ph type="body" idx="1"/>
          </p:nvPr>
        </p:nvSpPr>
        <p:spPr>
          <a:xfrm>
            <a:off x="229050" y="1285625"/>
            <a:ext cx="8520600" cy="33402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b="1"/>
              <a:t>Prioritize</a:t>
            </a:r>
            <a:r>
              <a:rPr lang="en"/>
              <a:t> education - attend school regularly on time</a:t>
            </a:r>
            <a:endParaRPr/>
          </a:p>
          <a:p>
            <a:pPr marL="457200" lvl="0" indent="-342900" algn="l" rtl="0">
              <a:lnSpc>
                <a:spcPct val="115000"/>
              </a:lnSpc>
              <a:spcBef>
                <a:spcPts val="0"/>
              </a:spcBef>
              <a:spcAft>
                <a:spcPts val="0"/>
              </a:spcAft>
              <a:buSzPts val="1800"/>
              <a:buChar char="●"/>
            </a:pPr>
            <a:r>
              <a:rPr lang="en" b="1"/>
              <a:t>Support</a:t>
            </a:r>
            <a:r>
              <a:rPr lang="en"/>
              <a:t> the learning environment - maintain communication</a:t>
            </a:r>
            <a:endParaRPr/>
          </a:p>
          <a:p>
            <a:pPr marL="457200" lvl="0" indent="-342900" algn="l" rtl="0">
              <a:lnSpc>
                <a:spcPct val="115000"/>
              </a:lnSpc>
              <a:spcBef>
                <a:spcPts val="0"/>
              </a:spcBef>
              <a:spcAft>
                <a:spcPts val="0"/>
              </a:spcAft>
              <a:buSzPts val="1800"/>
              <a:buChar char="●"/>
            </a:pPr>
            <a:r>
              <a:rPr lang="en" b="1"/>
              <a:t>Establish</a:t>
            </a:r>
            <a:r>
              <a:rPr lang="en"/>
              <a:t> routines for learning - read with children</a:t>
            </a:r>
            <a:endParaRPr/>
          </a:p>
          <a:p>
            <a:pPr marL="457200" lvl="0" indent="-342900" algn="l" rtl="0">
              <a:lnSpc>
                <a:spcPct val="115000"/>
              </a:lnSpc>
              <a:spcBef>
                <a:spcPts val="0"/>
              </a:spcBef>
              <a:spcAft>
                <a:spcPts val="0"/>
              </a:spcAft>
              <a:buSzPts val="1800"/>
              <a:buChar char="●"/>
            </a:pPr>
            <a:r>
              <a:rPr lang="en" b="1"/>
              <a:t>Encourage </a:t>
            </a:r>
            <a:r>
              <a:rPr lang="en"/>
              <a:t>efforts and motivate growth</a:t>
            </a:r>
            <a:endParaRPr/>
          </a:p>
          <a:p>
            <a:pPr marL="457200" lvl="0" indent="-342900" algn="l" rtl="0">
              <a:lnSpc>
                <a:spcPct val="115000"/>
              </a:lnSpc>
              <a:spcBef>
                <a:spcPts val="0"/>
              </a:spcBef>
              <a:spcAft>
                <a:spcPts val="0"/>
              </a:spcAft>
              <a:buSzPts val="1800"/>
              <a:buChar char="●"/>
            </a:pPr>
            <a:r>
              <a:rPr lang="en" b="1"/>
              <a:t>Participate</a:t>
            </a:r>
            <a:r>
              <a:rPr lang="en"/>
              <a:t> and develop a partnership with the learning environment </a:t>
            </a:r>
            <a:endParaRPr/>
          </a:p>
          <a:p>
            <a:pPr marL="457200" lvl="0" indent="-342900" algn="l" rtl="0">
              <a:lnSpc>
                <a:spcPct val="115000"/>
              </a:lnSpc>
              <a:spcBef>
                <a:spcPts val="0"/>
              </a:spcBef>
              <a:spcAft>
                <a:spcPts val="0"/>
              </a:spcAft>
              <a:buSzPts val="1800"/>
              <a:buChar char="●"/>
            </a:pPr>
            <a:r>
              <a:rPr lang="en" b="1"/>
              <a:t>Develop</a:t>
            </a:r>
            <a:r>
              <a:rPr lang="en"/>
              <a:t> goals to focus your child</a:t>
            </a:r>
            <a:endParaRPr/>
          </a:p>
        </p:txBody>
      </p:sp>
      <p:pic>
        <p:nvPicPr>
          <p:cNvPr id="288" name="Google Shape;288;p14"/>
          <p:cNvPicPr preferRelativeResize="0"/>
          <p:nvPr/>
        </p:nvPicPr>
        <p:blipFill rotWithShape="1">
          <a:blip r:embed="rId3">
            <a:alphaModFix/>
          </a:blip>
          <a:srcRect/>
          <a:stretch/>
        </p:blipFill>
        <p:spPr>
          <a:xfrm>
            <a:off x="6700350" y="2980350"/>
            <a:ext cx="2049300" cy="2049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5"/>
          <p:cNvSpPr txBox="1">
            <a:spLocks noGrp="1"/>
          </p:cNvSpPr>
          <p:nvPr>
            <p:ph type="title"/>
          </p:nvPr>
        </p:nvSpPr>
        <p:spPr>
          <a:xfrm>
            <a:off x="2802750" y="802500"/>
            <a:ext cx="3538500" cy="35385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en"/>
              <a:t>Timeline of Parent/Family Engagement</a:t>
            </a:r>
            <a:endParaRPr/>
          </a:p>
          <a:p>
            <a:pPr marL="0" lvl="0" indent="0" algn="ctr" rtl="0">
              <a:lnSpc>
                <a:spcPct val="100000"/>
              </a:lnSpc>
              <a:spcBef>
                <a:spcPts val="0"/>
              </a:spcBef>
              <a:spcAft>
                <a:spcPts val="0"/>
              </a:spcAft>
              <a:buSzPts val="4800"/>
              <a:buNone/>
            </a:pPr>
            <a:r>
              <a:rPr lang="en"/>
              <a:t>2023-2024</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6"/>
          <p:cNvSpPr/>
          <p:nvPr/>
        </p:nvSpPr>
        <p:spPr>
          <a:xfrm>
            <a:off x="340934" y="2199000"/>
            <a:ext cx="1872300" cy="745500"/>
          </a:xfrm>
          <a:prstGeom prst="homePlate">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16"/>
          <p:cNvSpPr txBox="1">
            <a:spLocks noGrp="1"/>
          </p:cNvSpPr>
          <p:nvPr>
            <p:ph type="body" idx="4294967295"/>
          </p:nvPr>
        </p:nvSpPr>
        <p:spPr>
          <a:xfrm>
            <a:off x="340923" y="2336550"/>
            <a:ext cx="1455600" cy="470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a:solidFill>
                  <a:schemeClr val="lt1"/>
                </a:solidFill>
              </a:rPr>
              <a:t>August</a:t>
            </a:r>
            <a:endParaRPr>
              <a:solidFill>
                <a:schemeClr val="lt1"/>
              </a:solidFill>
            </a:endParaRPr>
          </a:p>
        </p:txBody>
      </p:sp>
      <p:grpSp>
        <p:nvGrpSpPr>
          <p:cNvPr id="300" name="Google Shape;300;p16"/>
          <p:cNvGrpSpPr/>
          <p:nvPr/>
        </p:nvGrpSpPr>
        <p:grpSpPr>
          <a:xfrm rot="-10787429">
            <a:off x="1415247" y="1454398"/>
            <a:ext cx="233888" cy="585285"/>
            <a:chOff x="777447" y="1610215"/>
            <a:chExt cx="198900" cy="593656"/>
          </a:xfrm>
        </p:grpSpPr>
        <p:cxnSp>
          <p:nvCxnSpPr>
            <p:cNvPr id="301" name="Google Shape;301;p16"/>
            <p:cNvCxnSpPr/>
            <p:nvPr/>
          </p:nvCxnSpPr>
          <p:spPr>
            <a:xfrm>
              <a:off x="876909" y="1649171"/>
              <a:ext cx="0" cy="554700"/>
            </a:xfrm>
            <a:prstGeom prst="straightConnector1">
              <a:avLst/>
            </a:prstGeom>
            <a:noFill/>
            <a:ln w="9525" cap="flat" cmpd="sng">
              <a:solidFill>
                <a:schemeClr val="dk2"/>
              </a:solidFill>
              <a:prstDash val="solid"/>
              <a:round/>
              <a:headEnd type="none" w="sm" len="sm"/>
              <a:tailEnd type="none" w="sm" len="sm"/>
            </a:ln>
          </p:spPr>
        </p:cxnSp>
        <p:sp>
          <p:nvSpPr>
            <p:cNvPr id="302" name="Google Shape;302;p16"/>
            <p:cNvSpPr/>
            <p:nvPr/>
          </p:nvSpPr>
          <p:spPr>
            <a:xfrm>
              <a:off x="777447"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3" name="Google Shape;303;p16"/>
          <p:cNvSpPr txBox="1">
            <a:spLocks noGrp="1"/>
          </p:cNvSpPr>
          <p:nvPr>
            <p:ph type="body" idx="4294967295"/>
          </p:nvPr>
        </p:nvSpPr>
        <p:spPr>
          <a:xfrm>
            <a:off x="33100" y="3314200"/>
            <a:ext cx="2937900" cy="906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800"/>
              <a:buNone/>
            </a:pPr>
            <a:r>
              <a:rPr lang="en" sz="1600"/>
              <a:t>Beginning of School Activities</a:t>
            </a:r>
            <a:endParaRPr sz="1600"/>
          </a:p>
        </p:txBody>
      </p:sp>
      <p:sp>
        <p:nvSpPr>
          <p:cNvPr id="304" name="Google Shape;304;p16"/>
          <p:cNvSpPr/>
          <p:nvPr/>
        </p:nvSpPr>
        <p:spPr>
          <a:xfrm>
            <a:off x="1817054"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6"/>
          <p:cNvSpPr txBox="1">
            <a:spLocks noGrp="1"/>
          </p:cNvSpPr>
          <p:nvPr>
            <p:ph type="body" idx="4294967295"/>
          </p:nvPr>
        </p:nvSpPr>
        <p:spPr>
          <a:xfrm>
            <a:off x="2126317" y="2336550"/>
            <a:ext cx="1315500" cy="470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a:solidFill>
                  <a:schemeClr val="lt1"/>
                </a:solidFill>
              </a:rPr>
              <a:t>December</a:t>
            </a:r>
            <a:endParaRPr>
              <a:solidFill>
                <a:schemeClr val="lt1"/>
              </a:solidFill>
            </a:endParaRPr>
          </a:p>
        </p:txBody>
      </p:sp>
      <p:grpSp>
        <p:nvGrpSpPr>
          <p:cNvPr id="306" name="Google Shape;306;p16"/>
          <p:cNvGrpSpPr/>
          <p:nvPr/>
        </p:nvGrpSpPr>
        <p:grpSpPr>
          <a:xfrm>
            <a:off x="1796532" y="2847796"/>
            <a:ext cx="198900" cy="593656"/>
            <a:chOff x="2223534" y="2938958"/>
            <a:chExt cx="198900" cy="593656"/>
          </a:xfrm>
        </p:grpSpPr>
        <p:cxnSp>
          <p:nvCxnSpPr>
            <p:cNvPr id="307" name="Google Shape;307;p16"/>
            <p:cNvCxnSpPr/>
            <p:nvPr/>
          </p:nvCxnSpPr>
          <p:spPr>
            <a:xfrm rot="10800000">
              <a:off x="2322997" y="2938958"/>
              <a:ext cx="0" cy="554700"/>
            </a:xfrm>
            <a:prstGeom prst="straightConnector1">
              <a:avLst/>
            </a:prstGeom>
            <a:noFill/>
            <a:ln w="9525" cap="flat" cmpd="sng">
              <a:solidFill>
                <a:schemeClr val="dk2"/>
              </a:solidFill>
              <a:prstDash val="solid"/>
              <a:round/>
              <a:headEnd type="none" w="sm" len="sm"/>
              <a:tailEnd type="none" w="sm" len="sm"/>
            </a:ln>
          </p:spPr>
        </p:cxnSp>
        <p:sp>
          <p:nvSpPr>
            <p:cNvPr id="308" name="Google Shape;308;p16"/>
            <p:cNvSpPr/>
            <p:nvPr/>
          </p:nvSpPr>
          <p:spPr>
            <a:xfrm rot="10800000" flipH="1">
              <a:off x="2223534" y="3333714"/>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9" name="Google Shape;309;p16"/>
          <p:cNvSpPr txBox="1">
            <a:spLocks noGrp="1"/>
          </p:cNvSpPr>
          <p:nvPr>
            <p:ph type="body" idx="4294967295"/>
          </p:nvPr>
        </p:nvSpPr>
        <p:spPr>
          <a:xfrm>
            <a:off x="155675" y="1121146"/>
            <a:ext cx="2242800" cy="51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800"/>
              <a:buNone/>
            </a:pPr>
            <a:r>
              <a:rPr lang="en" sz="1600"/>
              <a:t>Open House</a:t>
            </a:r>
            <a:endParaRPr sz="1600"/>
          </a:p>
        </p:txBody>
      </p:sp>
      <p:sp>
        <p:nvSpPr>
          <p:cNvPr id="310" name="Google Shape;310;p16"/>
          <p:cNvSpPr/>
          <p:nvPr/>
        </p:nvSpPr>
        <p:spPr>
          <a:xfrm>
            <a:off x="3471973"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16"/>
          <p:cNvSpPr txBox="1">
            <a:spLocks noGrp="1"/>
          </p:cNvSpPr>
          <p:nvPr>
            <p:ph type="body" idx="4294967295"/>
          </p:nvPr>
        </p:nvSpPr>
        <p:spPr>
          <a:xfrm>
            <a:off x="3767755" y="2336550"/>
            <a:ext cx="1315500" cy="470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a:solidFill>
                  <a:schemeClr val="lt1"/>
                </a:solidFill>
              </a:rPr>
              <a:t>December/January</a:t>
            </a:r>
            <a:endParaRPr>
              <a:solidFill>
                <a:schemeClr val="lt1"/>
              </a:solidFill>
            </a:endParaRPr>
          </a:p>
        </p:txBody>
      </p:sp>
      <p:grpSp>
        <p:nvGrpSpPr>
          <p:cNvPr id="312" name="Google Shape;312;p16"/>
          <p:cNvGrpSpPr/>
          <p:nvPr/>
        </p:nvGrpSpPr>
        <p:grpSpPr>
          <a:xfrm>
            <a:off x="4058732" y="1610215"/>
            <a:ext cx="198900" cy="593656"/>
            <a:chOff x="3918084" y="1610215"/>
            <a:chExt cx="198900" cy="593656"/>
          </a:xfrm>
        </p:grpSpPr>
        <p:cxnSp>
          <p:nvCxnSpPr>
            <p:cNvPr id="313" name="Google Shape;313;p16"/>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314" name="Google Shape;314;p16"/>
            <p:cNvSpPr/>
            <p:nvPr/>
          </p:nvSpPr>
          <p:spPr>
            <a:xfrm>
              <a:off x="3918084"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5" name="Google Shape;315;p16"/>
          <p:cNvSpPr txBox="1">
            <a:spLocks noGrp="1"/>
          </p:cNvSpPr>
          <p:nvPr>
            <p:ph type="body" idx="4294967295"/>
          </p:nvPr>
        </p:nvSpPr>
        <p:spPr>
          <a:xfrm>
            <a:off x="3703069" y="0"/>
            <a:ext cx="2242800" cy="906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1600"/>
              <a:t>Band Night Family/Student </a:t>
            </a:r>
            <a:endParaRPr sz="1600"/>
          </a:p>
        </p:txBody>
      </p:sp>
      <p:sp>
        <p:nvSpPr>
          <p:cNvPr id="316" name="Google Shape;316;p16"/>
          <p:cNvSpPr/>
          <p:nvPr/>
        </p:nvSpPr>
        <p:spPr>
          <a:xfrm>
            <a:off x="5126893"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16"/>
          <p:cNvSpPr txBox="1">
            <a:spLocks noGrp="1"/>
          </p:cNvSpPr>
          <p:nvPr>
            <p:ph type="body" idx="4294967295"/>
          </p:nvPr>
        </p:nvSpPr>
        <p:spPr>
          <a:xfrm>
            <a:off x="5416699" y="2336550"/>
            <a:ext cx="1315500" cy="470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a:solidFill>
                  <a:schemeClr val="lt1"/>
                </a:solidFill>
              </a:rPr>
              <a:t>February</a:t>
            </a:r>
            <a:endParaRPr>
              <a:solidFill>
                <a:schemeClr val="lt1"/>
              </a:solidFill>
            </a:endParaRPr>
          </a:p>
        </p:txBody>
      </p:sp>
      <p:grpSp>
        <p:nvGrpSpPr>
          <p:cNvPr id="318" name="Google Shape;318;p16"/>
          <p:cNvGrpSpPr/>
          <p:nvPr/>
        </p:nvGrpSpPr>
        <p:grpSpPr>
          <a:xfrm>
            <a:off x="4329800" y="2806950"/>
            <a:ext cx="198900" cy="593656"/>
            <a:chOff x="5958946" y="2938958"/>
            <a:chExt cx="198900" cy="593656"/>
          </a:xfrm>
        </p:grpSpPr>
        <p:cxnSp>
          <p:nvCxnSpPr>
            <p:cNvPr id="319" name="Google Shape;319;p16"/>
            <p:cNvCxnSpPr/>
            <p:nvPr/>
          </p:nvCxnSpPr>
          <p:spPr>
            <a:xfrm rot="10800000">
              <a:off x="6058409" y="2938958"/>
              <a:ext cx="0" cy="554700"/>
            </a:xfrm>
            <a:prstGeom prst="straightConnector1">
              <a:avLst/>
            </a:prstGeom>
            <a:noFill/>
            <a:ln w="9525" cap="flat" cmpd="sng">
              <a:solidFill>
                <a:schemeClr val="dk2"/>
              </a:solidFill>
              <a:prstDash val="solid"/>
              <a:round/>
              <a:headEnd type="none" w="sm" len="sm"/>
              <a:tailEnd type="none" w="sm" len="sm"/>
            </a:ln>
          </p:spPr>
        </p:cxnSp>
        <p:sp>
          <p:nvSpPr>
            <p:cNvPr id="320" name="Google Shape;320;p16"/>
            <p:cNvSpPr/>
            <p:nvPr/>
          </p:nvSpPr>
          <p:spPr>
            <a:xfrm rot="10800000" flipH="1">
              <a:off x="5958946" y="3333714"/>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21" name="Google Shape;321;p16"/>
          <p:cNvSpPr/>
          <p:nvPr/>
        </p:nvSpPr>
        <p:spPr>
          <a:xfrm>
            <a:off x="6781813"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16"/>
          <p:cNvSpPr txBox="1">
            <a:spLocks noGrp="1"/>
          </p:cNvSpPr>
          <p:nvPr>
            <p:ph type="body" idx="4294967295"/>
          </p:nvPr>
        </p:nvSpPr>
        <p:spPr>
          <a:xfrm>
            <a:off x="7111510" y="2336550"/>
            <a:ext cx="1771015" cy="470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a:solidFill>
                  <a:schemeClr val="lt1"/>
                </a:solidFill>
              </a:rPr>
              <a:t>March/April</a:t>
            </a:r>
            <a:endParaRPr>
              <a:solidFill>
                <a:schemeClr val="lt1"/>
              </a:solidFill>
            </a:endParaRPr>
          </a:p>
        </p:txBody>
      </p:sp>
      <p:grpSp>
        <p:nvGrpSpPr>
          <p:cNvPr id="323" name="Google Shape;323;p16"/>
          <p:cNvGrpSpPr/>
          <p:nvPr/>
        </p:nvGrpSpPr>
        <p:grpSpPr>
          <a:xfrm>
            <a:off x="6073194" y="1590793"/>
            <a:ext cx="198900" cy="593656"/>
            <a:chOff x="3918084" y="1610215"/>
            <a:chExt cx="198900" cy="593656"/>
          </a:xfrm>
        </p:grpSpPr>
        <p:cxnSp>
          <p:nvCxnSpPr>
            <p:cNvPr id="324" name="Google Shape;324;p16"/>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325" name="Google Shape;325;p16"/>
            <p:cNvSpPr/>
            <p:nvPr/>
          </p:nvSpPr>
          <p:spPr>
            <a:xfrm>
              <a:off x="3918084"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26" name="Google Shape;326;p16"/>
          <p:cNvSpPr txBox="1">
            <a:spLocks noGrp="1"/>
          </p:cNvSpPr>
          <p:nvPr>
            <p:ph type="body" idx="4294967295"/>
          </p:nvPr>
        </p:nvSpPr>
        <p:spPr>
          <a:xfrm>
            <a:off x="6272102" y="-87454"/>
            <a:ext cx="2353800" cy="906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800"/>
              <a:buNone/>
            </a:pPr>
            <a:r>
              <a:rPr lang="en" sz="1600"/>
              <a:t>PBIS Activities/Social Studies Fair/You Be The Chemist</a:t>
            </a:r>
            <a:endParaRPr sz="1600"/>
          </a:p>
        </p:txBody>
      </p:sp>
      <p:pic>
        <p:nvPicPr>
          <p:cNvPr id="327" name="Google Shape;327;p16"/>
          <p:cNvPicPr preferRelativeResize="0"/>
          <p:nvPr/>
        </p:nvPicPr>
        <p:blipFill rotWithShape="1">
          <a:blip r:embed="rId3">
            <a:alphaModFix/>
          </a:blip>
          <a:srcRect/>
          <a:stretch/>
        </p:blipFill>
        <p:spPr>
          <a:xfrm>
            <a:off x="6466600" y="1251024"/>
            <a:ext cx="1541626" cy="874726"/>
          </a:xfrm>
          <a:prstGeom prst="rect">
            <a:avLst/>
          </a:prstGeom>
          <a:noFill/>
          <a:ln w="28575" cap="flat" cmpd="sng">
            <a:solidFill>
              <a:schemeClr val="dk1"/>
            </a:solidFill>
            <a:prstDash val="solid"/>
            <a:round/>
            <a:headEnd type="none" w="sm" len="sm"/>
            <a:tailEnd type="none" w="sm" len="sm"/>
          </a:ln>
        </p:spPr>
      </p:pic>
      <p:pic>
        <p:nvPicPr>
          <p:cNvPr id="328" name="Google Shape;328;p16"/>
          <p:cNvPicPr preferRelativeResize="0"/>
          <p:nvPr/>
        </p:nvPicPr>
        <p:blipFill rotWithShape="1">
          <a:blip r:embed="rId4">
            <a:alphaModFix/>
          </a:blip>
          <a:srcRect/>
          <a:stretch/>
        </p:blipFill>
        <p:spPr>
          <a:xfrm>
            <a:off x="506254" y="275209"/>
            <a:ext cx="1541625" cy="845931"/>
          </a:xfrm>
          <a:prstGeom prst="rect">
            <a:avLst/>
          </a:prstGeom>
          <a:noFill/>
          <a:ln>
            <a:noFill/>
          </a:ln>
        </p:spPr>
      </p:pic>
      <p:grpSp>
        <p:nvGrpSpPr>
          <p:cNvPr id="329" name="Google Shape;329;p16"/>
          <p:cNvGrpSpPr/>
          <p:nvPr/>
        </p:nvGrpSpPr>
        <p:grpSpPr>
          <a:xfrm rot="10800000">
            <a:off x="8490831" y="2847798"/>
            <a:ext cx="198900" cy="593656"/>
            <a:chOff x="3918084" y="1610215"/>
            <a:chExt cx="198900" cy="593656"/>
          </a:xfrm>
        </p:grpSpPr>
        <p:cxnSp>
          <p:nvCxnSpPr>
            <p:cNvPr id="330" name="Google Shape;330;p16"/>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331" name="Google Shape;331;p16"/>
            <p:cNvSpPr/>
            <p:nvPr/>
          </p:nvSpPr>
          <p:spPr>
            <a:xfrm>
              <a:off x="3918084"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2" name="Google Shape;332;p16"/>
          <p:cNvSpPr txBox="1"/>
          <p:nvPr/>
        </p:nvSpPr>
        <p:spPr>
          <a:xfrm>
            <a:off x="7466689" y="3498811"/>
            <a:ext cx="166584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600" b="0" i="0" u="none" strike="noStrike" cap="none">
                <a:solidFill>
                  <a:srgbClr val="000000"/>
                </a:solidFill>
                <a:latin typeface="Source Code Pro"/>
                <a:ea typeface="Source Code Pro"/>
                <a:cs typeface="Source Code Pro"/>
                <a:sym typeface="Source Code Pro"/>
              </a:rPr>
              <a:t>Spring Fling</a:t>
            </a:r>
            <a:endParaRPr/>
          </a:p>
        </p:txBody>
      </p:sp>
      <p:grpSp>
        <p:nvGrpSpPr>
          <p:cNvPr id="333" name="Google Shape;333;p16"/>
          <p:cNvGrpSpPr/>
          <p:nvPr/>
        </p:nvGrpSpPr>
        <p:grpSpPr>
          <a:xfrm rot="10800000">
            <a:off x="8087665" y="1450215"/>
            <a:ext cx="198900" cy="593656"/>
            <a:chOff x="5958946" y="2938958"/>
            <a:chExt cx="198900" cy="593656"/>
          </a:xfrm>
        </p:grpSpPr>
        <p:cxnSp>
          <p:nvCxnSpPr>
            <p:cNvPr id="334" name="Google Shape;334;p16"/>
            <p:cNvCxnSpPr/>
            <p:nvPr/>
          </p:nvCxnSpPr>
          <p:spPr>
            <a:xfrm rot="10800000">
              <a:off x="6058409" y="2938958"/>
              <a:ext cx="0" cy="554700"/>
            </a:xfrm>
            <a:prstGeom prst="straightConnector1">
              <a:avLst/>
            </a:prstGeom>
            <a:noFill/>
            <a:ln w="9525" cap="flat" cmpd="sng">
              <a:solidFill>
                <a:schemeClr val="dk2"/>
              </a:solidFill>
              <a:prstDash val="solid"/>
              <a:round/>
              <a:headEnd type="none" w="sm" len="sm"/>
              <a:tailEnd type="none" w="sm" len="sm"/>
            </a:ln>
          </p:spPr>
        </p:cxnSp>
        <p:sp>
          <p:nvSpPr>
            <p:cNvPr id="335" name="Google Shape;335;p16"/>
            <p:cNvSpPr/>
            <p:nvPr/>
          </p:nvSpPr>
          <p:spPr>
            <a:xfrm rot="10800000" flipH="1">
              <a:off x="5958946" y="3333714"/>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6" name="Google Shape;336;p16"/>
          <p:cNvSpPr txBox="1"/>
          <p:nvPr/>
        </p:nvSpPr>
        <p:spPr>
          <a:xfrm>
            <a:off x="7464532" y="3962938"/>
            <a:ext cx="2251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600" b="0" i="0" u="none" strike="noStrike" cap="none">
                <a:solidFill>
                  <a:srgbClr val="000000"/>
                </a:solidFill>
                <a:latin typeface="Source Code Pro"/>
                <a:ea typeface="Source Code Pro"/>
                <a:cs typeface="Source Code Pro"/>
                <a:sym typeface="Source Code Pro"/>
              </a:rPr>
              <a:t>PreK</a:t>
            </a:r>
            <a:endParaRPr/>
          </a:p>
          <a:p>
            <a:pPr marL="0" marR="0" lvl="0" indent="0" algn="l" rtl="0">
              <a:lnSpc>
                <a:spcPct val="100000"/>
              </a:lnSpc>
              <a:spcBef>
                <a:spcPts val="0"/>
              </a:spcBef>
              <a:spcAft>
                <a:spcPts val="0"/>
              </a:spcAft>
              <a:buNone/>
            </a:pPr>
            <a:r>
              <a:rPr lang="en" sz="1600" b="0" i="0" u="none" strike="noStrike" cap="none">
                <a:solidFill>
                  <a:srgbClr val="000000"/>
                </a:solidFill>
                <a:latin typeface="Source Code Pro"/>
                <a:ea typeface="Source Code Pro"/>
                <a:cs typeface="Source Code Pro"/>
                <a:sym typeface="Source Code Pro"/>
              </a:rPr>
              <a:t>Bi-Yearly </a:t>
            </a:r>
            <a:endParaRPr/>
          </a:p>
          <a:p>
            <a:pPr marL="0" marR="0" lvl="0" indent="0" algn="l" rtl="0">
              <a:lnSpc>
                <a:spcPct val="100000"/>
              </a:lnSpc>
              <a:spcBef>
                <a:spcPts val="0"/>
              </a:spcBef>
              <a:spcAft>
                <a:spcPts val="0"/>
              </a:spcAft>
              <a:buNone/>
            </a:pPr>
            <a:r>
              <a:rPr lang="en" sz="1600" b="0" i="0" u="none" strike="noStrike" cap="none">
                <a:solidFill>
                  <a:srgbClr val="000000"/>
                </a:solidFill>
                <a:latin typeface="Source Code Pro"/>
                <a:ea typeface="Source Code Pro"/>
                <a:cs typeface="Source Code Pro"/>
                <a:sym typeface="Source Code Pro"/>
              </a:rPr>
              <a:t>Parent Conferences</a:t>
            </a:r>
            <a:endParaRPr/>
          </a:p>
        </p:txBody>
      </p:sp>
      <p:pic>
        <p:nvPicPr>
          <p:cNvPr id="337" name="Google Shape;337;p16"/>
          <p:cNvPicPr preferRelativeResize="0"/>
          <p:nvPr/>
        </p:nvPicPr>
        <p:blipFill>
          <a:blip r:embed="rId5">
            <a:alphaModFix/>
          </a:blip>
          <a:stretch>
            <a:fillRect/>
          </a:stretch>
        </p:blipFill>
        <p:spPr>
          <a:xfrm>
            <a:off x="2387575" y="537763"/>
            <a:ext cx="1315501" cy="916213"/>
          </a:xfrm>
          <a:prstGeom prst="rect">
            <a:avLst/>
          </a:prstGeom>
          <a:noFill/>
          <a:ln w="28575" cap="flat" cmpd="sng">
            <a:solidFill>
              <a:schemeClr val="accent1"/>
            </a:solidFill>
            <a:prstDash val="solid"/>
            <a:round/>
            <a:headEnd type="none" w="sm" len="sm"/>
            <a:tailEnd type="none" w="sm" len="sm"/>
          </a:ln>
        </p:spPr>
      </p:pic>
      <p:pic>
        <p:nvPicPr>
          <p:cNvPr id="338" name="Google Shape;338;p16"/>
          <p:cNvPicPr preferRelativeResize="0"/>
          <p:nvPr/>
        </p:nvPicPr>
        <p:blipFill>
          <a:blip r:embed="rId6">
            <a:alphaModFix/>
          </a:blip>
          <a:stretch>
            <a:fillRect/>
          </a:stretch>
        </p:blipFill>
        <p:spPr>
          <a:xfrm>
            <a:off x="616550" y="3962975"/>
            <a:ext cx="1771026" cy="1077226"/>
          </a:xfrm>
          <a:prstGeom prst="rect">
            <a:avLst/>
          </a:prstGeom>
          <a:noFill/>
          <a:ln>
            <a:noFill/>
          </a:ln>
        </p:spPr>
      </p:pic>
      <p:pic>
        <p:nvPicPr>
          <p:cNvPr id="339" name="Google Shape;339;p16"/>
          <p:cNvPicPr preferRelativeResize="0"/>
          <p:nvPr/>
        </p:nvPicPr>
        <p:blipFill>
          <a:blip r:embed="rId7">
            <a:alphaModFix/>
          </a:blip>
          <a:stretch>
            <a:fillRect/>
          </a:stretch>
        </p:blipFill>
        <p:spPr>
          <a:xfrm>
            <a:off x="4337075" y="818838"/>
            <a:ext cx="1541624" cy="955424"/>
          </a:xfrm>
          <a:prstGeom prst="rect">
            <a:avLst/>
          </a:prstGeom>
          <a:noFill/>
          <a:ln w="38100" cap="flat" cmpd="sng">
            <a:solidFill>
              <a:schemeClr val="accent1"/>
            </a:solidFill>
            <a:prstDash val="solid"/>
            <a:round/>
            <a:headEnd type="none" w="sm" len="sm"/>
            <a:tailEnd type="none" w="sm" len="sm"/>
          </a:ln>
        </p:spPr>
      </p:pic>
      <p:sp>
        <p:nvSpPr>
          <p:cNvPr id="340" name="Google Shape;340;p16"/>
          <p:cNvSpPr txBox="1"/>
          <p:nvPr/>
        </p:nvSpPr>
        <p:spPr>
          <a:xfrm>
            <a:off x="3072000" y="3314200"/>
            <a:ext cx="3000000" cy="431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600"/>
              </a:spcAft>
              <a:buNone/>
            </a:pPr>
            <a:r>
              <a:rPr lang="en" sz="1600">
                <a:solidFill>
                  <a:schemeClr val="dk2"/>
                </a:solidFill>
                <a:latin typeface="Source Code Pro"/>
                <a:ea typeface="Source Code Pro"/>
                <a:cs typeface="Source Code Pro"/>
                <a:sym typeface="Source Code Pro"/>
              </a:rPr>
              <a:t>Annual Meeting</a:t>
            </a:r>
            <a:endParaRPr/>
          </a:p>
        </p:txBody>
      </p:sp>
      <p:grpSp>
        <p:nvGrpSpPr>
          <p:cNvPr id="341" name="Google Shape;341;p16"/>
          <p:cNvGrpSpPr/>
          <p:nvPr/>
        </p:nvGrpSpPr>
        <p:grpSpPr>
          <a:xfrm>
            <a:off x="2971007" y="1529653"/>
            <a:ext cx="198900" cy="593656"/>
            <a:chOff x="3918084" y="1610215"/>
            <a:chExt cx="198900" cy="593656"/>
          </a:xfrm>
        </p:grpSpPr>
        <p:cxnSp>
          <p:nvCxnSpPr>
            <p:cNvPr id="342" name="Google Shape;342;p16"/>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343" name="Google Shape;343;p16"/>
            <p:cNvSpPr/>
            <p:nvPr/>
          </p:nvSpPr>
          <p:spPr>
            <a:xfrm>
              <a:off x="3918084"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44" name="Google Shape;344;p16"/>
          <p:cNvPicPr preferRelativeResize="0"/>
          <p:nvPr/>
        </p:nvPicPr>
        <p:blipFill>
          <a:blip r:embed="rId8">
            <a:alphaModFix/>
          </a:blip>
          <a:stretch>
            <a:fillRect/>
          </a:stretch>
        </p:blipFill>
        <p:spPr>
          <a:xfrm>
            <a:off x="2793625" y="3869438"/>
            <a:ext cx="1153699" cy="1264299"/>
          </a:xfrm>
          <a:prstGeom prst="rect">
            <a:avLst/>
          </a:prstGeom>
          <a:noFill/>
          <a:ln w="28575" cap="flat" cmpd="sng">
            <a:solidFill>
              <a:schemeClr val="accent1"/>
            </a:solidFill>
            <a:prstDash val="solid"/>
            <a:round/>
            <a:headEnd type="none" w="sm" len="sm"/>
            <a:tailEnd type="none" w="sm" len="sm"/>
          </a:ln>
        </p:spPr>
      </p:pic>
      <p:grpSp>
        <p:nvGrpSpPr>
          <p:cNvPr id="345" name="Google Shape;345;p16"/>
          <p:cNvGrpSpPr/>
          <p:nvPr/>
        </p:nvGrpSpPr>
        <p:grpSpPr>
          <a:xfrm>
            <a:off x="2945882" y="2944496"/>
            <a:ext cx="198900" cy="593656"/>
            <a:chOff x="2223534" y="2938958"/>
            <a:chExt cx="198900" cy="593656"/>
          </a:xfrm>
        </p:grpSpPr>
        <p:cxnSp>
          <p:nvCxnSpPr>
            <p:cNvPr id="346" name="Google Shape;346;p16"/>
            <p:cNvCxnSpPr/>
            <p:nvPr/>
          </p:nvCxnSpPr>
          <p:spPr>
            <a:xfrm rot="10800000">
              <a:off x="2322997" y="2938958"/>
              <a:ext cx="0" cy="554700"/>
            </a:xfrm>
            <a:prstGeom prst="straightConnector1">
              <a:avLst/>
            </a:prstGeom>
            <a:noFill/>
            <a:ln w="9525" cap="flat" cmpd="sng">
              <a:solidFill>
                <a:schemeClr val="dk2"/>
              </a:solidFill>
              <a:prstDash val="solid"/>
              <a:round/>
              <a:headEnd type="none" w="sm" len="sm"/>
              <a:tailEnd type="none" w="sm" len="sm"/>
            </a:ln>
          </p:spPr>
        </p:cxnSp>
        <p:sp>
          <p:nvSpPr>
            <p:cNvPr id="347" name="Google Shape;347;p16"/>
            <p:cNvSpPr/>
            <p:nvPr/>
          </p:nvSpPr>
          <p:spPr>
            <a:xfrm rot="10800000" flipH="1">
              <a:off x="2223534" y="3333714"/>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48" name="Google Shape;348;p16"/>
          <p:cNvPicPr preferRelativeResize="0"/>
          <p:nvPr/>
        </p:nvPicPr>
        <p:blipFill>
          <a:blip r:embed="rId9">
            <a:alphaModFix/>
          </a:blip>
          <a:stretch>
            <a:fillRect/>
          </a:stretch>
        </p:blipFill>
        <p:spPr>
          <a:xfrm>
            <a:off x="5693400" y="3773888"/>
            <a:ext cx="1153699" cy="1371050"/>
          </a:xfrm>
          <a:prstGeom prst="rect">
            <a:avLst/>
          </a:prstGeom>
          <a:noFill/>
          <a:ln w="28575" cap="flat" cmpd="sng">
            <a:solidFill>
              <a:schemeClr val="accent1"/>
            </a:solidFill>
            <a:prstDash val="solid"/>
            <a:round/>
            <a:headEnd type="none" w="sm" len="sm"/>
            <a:tailEnd type="none" w="sm" len="sm"/>
          </a:ln>
        </p:spPr>
      </p:pic>
      <p:sp>
        <p:nvSpPr>
          <p:cNvPr id="349" name="Google Shape;349;p16"/>
          <p:cNvSpPr txBox="1"/>
          <p:nvPr/>
        </p:nvSpPr>
        <p:spPr>
          <a:xfrm>
            <a:off x="4464513" y="3074875"/>
            <a:ext cx="3000000" cy="431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600"/>
              </a:spcAft>
              <a:buNone/>
            </a:pPr>
            <a:r>
              <a:rPr lang="en" sz="1600">
                <a:solidFill>
                  <a:schemeClr val="dk2"/>
                </a:solidFill>
                <a:latin typeface="Source Code Pro"/>
                <a:ea typeface="Source Code Pro"/>
                <a:cs typeface="Source Code Pro"/>
                <a:sym typeface="Source Code Pro"/>
              </a:rPr>
              <a:t>Social Studies Fair</a:t>
            </a:r>
            <a:endParaRPr/>
          </a:p>
        </p:txBody>
      </p:sp>
      <p:grpSp>
        <p:nvGrpSpPr>
          <p:cNvPr id="350" name="Google Shape;350;p16"/>
          <p:cNvGrpSpPr/>
          <p:nvPr/>
        </p:nvGrpSpPr>
        <p:grpSpPr>
          <a:xfrm rot="10800000">
            <a:off x="7181956" y="2806948"/>
            <a:ext cx="198900" cy="593656"/>
            <a:chOff x="3918084" y="1610215"/>
            <a:chExt cx="198900" cy="593656"/>
          </a:xfrm>
        </p:grpSpPr>
        <p:cxnSp>
          <p:nvCxnSpPr>
            <p:cNvPr id="351" name="Google Shape;351;p16"/>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352" name="Google Shape;352;p16"/>
            <p:cNvSpPr/>
            <p:nvPr/>
          </p:nvSpPr>
          <p:spPr>
            <a:xfrm>
              <a:off x="3918084"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7"/>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4000"/>
              <a:t>the school parental involvement policy - An </a:t>
            </a:r>
            <a:r>
              <a:rPr lang="en"/>
              <a:t>Overview</a:t>
            </a:r>
            <a:endParaRPr/>
          </a:p>
        </p:txBody>
      </p:sp>
      <p:sp>
        <p:nvSpPr>
          <p:cNvPr id="358" name="Google Shape;358;p17"/>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1600" b="1">
                <a:solidFill>
                  <a:srgbClr val="0000FF"/>
                </a:solidFill>
              </a:rPr>
              <a:t>Parents ar</a:t>
            </a:r>
            <a:r>
              <a:rPr lang="en" b="1">
                <a:solidFill>
                  <a:srgbClr val="0000FF"/>
                </a:solidFill>
              </a:rPr>
              <a:t>e INTEGRAL to the SUCCESS of students’ learning!</a:t>
            </a:r>
            <a:endParaRPr b="1">
              <a:solidFill>
                <a:srgbClr val="0000FF"/>
              </a:solidFill>
            </a:endParaRPr>
          </a:p>
          <a:p>
            <a:pPr marL="0" lvl="0" indent="0" algn="ctr" rtl="0">
              <a:lnSpc>
                <a:spcPct val="115000"/>
              </a:lnSpc>
              <a:spcBef>
                <a:spcPts val="1600"/>
              </a:spcBef>
              <a:spcAft>
                <a:spcPts val="0"/>
              </a:spcAft>
              <a:buSzPts val="1800"/>
              <a:buNone/>
            </a:pPr>
            <a:endParaRPr b="1">
              <a:solidFill>
                <a:srgbClr val="0000FF"/>
              </a:solidFill>
            </a:endParaRPr>
          </a:p>
          <a:p>
            <a:pPr marL="457200" lvl="0" indent="-342900" algn="l" rtl="0">
              <a:lnSpc>
                <a:spcPct val="115000"/>
              </a:lnSpc>
              <a:spcBef>
                <a:spcPts val="1600"/>
              </a:spcBef>
              <a:spcAft>
                <a:spcPts val="0"/>
              </a:spcAft>
              <a:buSzPts val="1800"/>
              <a:buChar char="❏"/>
            </a:pPr>
            <a:r>
              <a:rPr lang="en"/>
              <a:t>Parents are </a:t>
            </a:r>
            <a:r>
              <a:rPr lang="en" sz="2300">
                <a:solidFill>
                  <a:srgbClr val="0000FF"/>
                </a:solidFill>
              </a:rPr>
              <a:t>PART</a:t>
            </a:r>
            <a:r>
              <a:rPr lang="en" sz="2300"/>
              <a:t> </a:t>
            </a:r>
            <a:r>
              <a:rPr lang="en"/>
              <a:t>of the plan.</a:t>
            </a:r>
            <a:endParaRPr/>
          </a:p>
          <a:p>
            <a:pPr marL="457200" lvl="0" indent="-342900" algn="l" rtl="0">
              <a:lnSpc>
                <a:spcPct val="115000"/>
              </a:lnSpc>
              <a:spcBef>
                <a:spcPts val="0"/>
              </a:spcBef>
              <a:spcAft>
                <a:spcPts val="0"/>
              </a:spcAft>
              <a:buSzPts val="1800"/>
              <a:buChar char="❏"/>
            </a:pPr>
            <a:r>
              <a:rPr lang="en"/>
              <a:t>Parents assist in the </a:t>
            </a:r>
            <a:r>
              <a:rPr lang="en" b="1">
                <a:solidFill>
                  <a:srgbClr val="0000FF"/>
                </a:solidFill>
              </a:rPr>
              <a:t>PLANNING</a:t>
            </a:r>
            <a:r>
              <a:rPr lang="en"/>
              <a:t>, </a:t>
            </a:r>
            <a:r>
              <a:rPr lang="en" b="1">
                <a:solidFill>
                  <a:srgbClr val="0000FF"/>
                </a:solidFill>
              </a:rPr>
              <a:t>REVIEWING</a:t>
            </a:r>
            <a:r>
              <a:rPr lang="en"/>
              <a:t>, and </a:t>
            </a:r>
            <a:r>
              <a:rPr lang="en" b="1">
                <a:solidFill>
                  <a:srgbClr val="0000FF"/>
                </a:solidFill>
              </a:rPr>
              <a:t>IMPROVING</a:t>
            </a:r>
            <a:r>
              <a:rPr lang="en"/>
              <a:t>.</a:t>
            </a:r>
            <a:endParaRPr/>
          </a:p>
          <a:p>
            <a:pPr marL="457200" lvl="0" indent="-342900" algn="l" rtl="0">
              <a:lnSpc>
                <a:spcPct val="115000"/>
              </a:lnSpc>
              <a:spcBef>
                <a:spcPts val="0"/>
              </a:spcBef>
              <a:spcAft>
                <a:spcPts val="0"/>
              </a:spcAft>
              <a:buSzPts val="1800"/>
              <a:buChar char="❏"/>
            </a:pPr>
            <a:r>
              <a:rPr lang="en" b="1">
                <a:solidFill>
                  <a:srgbClr val="0000FF"/>
                </a:solidFill>
              </a:rPr>
              <a:t>Goal</a:t>
            </a:r>
            <a:r>
              <a:rPr lang="en"/>
              <a:t> is to build a </a:t>
            </a:r>
            <a:r>
              <a:rPr lang="en" b="1">
                <a:solidFill>
                  <a:srgbClr val="0000FF"/>
                </a:solidFill>
              </a:rPr>
              <a:t>strong partnership</a:t>
            </a:r>
            <a:r>
              <a:rPr lang="en"/>
              <a:t> between teachers and parents for </a:t>
            </a:r>
            <a:r>
              <a:rPr lang="en" b="1">
                <a:solidFill>
                  <a:srgbClr val="0000FF"/>
                </a:solidFill>
              </a:rPr>
              <a:t>improved student</a:t>
            </a:r>
            <a:r>
              <a:rPr lang="en"/>
              <a:t> academic </a:t>
            </a:r>
            <a:r>
              <a:rPr lang="en" b="1">
                <a:solidFill>
                  <a:srgbClr val="0000FF"/>
                </a:solidFill>
              </a:rPr>
              <a:t>achievement</a:t>
            </a:r>
            <a:r>
              <a:rPr lang="en"/>
              <a:t>.</a:t>
            </a:r>
            <a:endParaRPr/>
          </a:p>
          <a:p>
            <a:pPr marL="457200" lvl="0" indent="0" algn="l" rtl="0">
              <a:lnSpc>
                <a:spcPct val="115000"/>
              </a:lnSpc>
              <a:spcBef>
                <a:spcPts val="1600"/>
              </a:spcBef>
              <a:spcAft>
                <a:spcPts val="1600"/>
              </a:spcAft>
              <a:buSzPts val="18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8"/>
          <p:cNvSpPr txBox="1">
            <a:spLocks noGrp="1"/>
          </p:cNvSpPr>
          <p:nvPr>
            <p:ph type="sldNum" idx="12"/>
          </p:nvPr>
        </p:nvSpPr>
        <p:spPr>
          <a:xfrm>
            <a:off x="8372807" y="4459368"/>
            <a:ext cx="481800" cy="2739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000"/>
              <a:buNone/>
            </a:pPr>
            <a:fld id="{00000000-1234-1234-1234-123412341234}" type="slidenum">
              <a:rPr lang="en"/>
              <a:t>19</a:t>
            </a:fld>
            <a:endParaRPr/>
          </a:p>
        </p:txBody>
      </p:sp>
      <p:sp>
        <p:nvSpPr>
          <p:cNvPr id="364" name="Google Shape;364;p18"/>
          <p:cNvSpPr txBox="1">
            <a:spLocks noGrp="1"/>
          </p:cNvSpPr>
          <p:nvPr>
            <p:ph type="title"/>
          </p:nvPr>
        </p:nvSpPr>
        <p:spPr>
          <a:xfrm rot="-420032">
            <a:off x="46787" y="439159"/>
            <a:ext cx="3665123" cy="994079"/>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lt1"/>
              </a:buClr>
              <a:buSzPts val="2700"/>
              <a:buFont typeface="Comic Sans MS"/>
              <a:buNone/>
            </a:pPr>
            <a:r>
              <a:rPr lang="en" sz="2700"/>
              <a:t>Support your school…</a:t>
            </a:r>
            <a:endParaRPr sz="2700"/>
          </a:p>
        </p:txBody>
      </p:sp>
      <p:sp>
        <p:nvSpPr>
          <p:cNvPr id="365" name="Google Shape;365;p18"/>
          <p:cNvSpPr txBox="1">
            <a:spLocks noGrp="1"/>
          </p:cNvSpPr>
          <p:nvPr>
            <p:ph type="body" idx="1"/>
          </p:nvPr>
        </p:nvSpPr>
        <p:spPr>
          <a:xfrm>
            <a:off x="1693500" y="1575849"/>
            <a:ext cx="6367200" cy="3028800"/>
          </a:xfrm>
          <a:prstGeom prst="rect">
            <a:avLst/>
          </a:prstGeom>
          <a:gradFill>
            <a:gsLst>
              <a:gs pos="0">
                <a:srgbClr val="A94847"/>
              </a:gs>
              <a:gs pos="50000">
                <a:srgbClr val="A40800"/>
              </a:gs>
              <a:gs pos="100000">
                <a:srgbClr val="970000"/>
              </a:gs>
            </a:gsLst>
            <a:lin ang="5400012" scaled="0"/>
          </a:gradFill>
          <a:ln>
            <a:noFill/>
          </a:ln>
          <a:effectLst>
            <a:outerShdw blurRad="57150" dist="19050" dir="5400000" algn="ctr" rotWithShape="0">
              <a:srgbClr val="000000">
                <a:alpha val="61960"/>
              </a:srgbClr>
            </a:outerShdw>
          </a:effectLst>
        </p:spPr>
        <p:txBody>
          <a:bodyPr spcFirstLastPara="1" wrap="square" lIns="68575" tIns="34275" rIns="68575" bIns="34275" anchor="ctr" anchorCtr="0">
            <a:noAutofit/>
          </a:bodyPr>
          <a:lstStyle/>
          <a:p>
            <a:pPr marL="647700" lvl="0" indent="-647700" algn="l" rtl="0">
              <a:lnSpc>
                <a:spcPct val="90000"/>
              </a:lnSpc>
              <a:spcBef>
                <a:spcPts val="0"/>
              </a:spcBef>
              <a:spcAft>
                <a:spcPts val="0"/>
              </a:spcAft>
              <a:buClr>
                <a:schemeClr val="lt1"/>
              </a:buClr>
              <a:buSzPts val="1800"/>
              <a:buFont typeface="Arial"/>
              <a:buChar char="•"/>
            </a:pPr>
            <a:r>
              <a:rPr lang="en" sz="1800" b="1">
                <a:solidFill>
                  <a:schemeClr val="lt1"/>
                </a:solidFill>
                <a:latin typeface="Libre Franklin"/>
                <a:ea typeface="Libre Franklin"/>
                <a:cs typeface="Libre Franklin"/>
                <a:sym typeface="Libre Franklin"/>
              </a:rPr>
              <a:t>Support your children and their teachers by ensuring your children are prepared for their classes.</a:t>
            </a:r>
            <a:endParaRPr/>
          </a:p>
          <a:p>
            <a:pPr marL="647700" lvl="0" indent="-647700" algn="l" rtl="0">
              <a:lnSpc>
                <a:spcPct val="90000"/>
              </a:lnSpc>
              <a:spcBef>
                <a:spcPts val="800"/>
              </a:spcBef>
              <a:spcAft>
                <a:spcPts val="0"/>
              </a:spcAft>
              <a:buClr>
                <a:schemeClr val="lt1"/>
              </a:buClr>
              <a:buSzPts val="1800"/>
              <a:buFont typeface="Arial"/>
              <a:buChar char="•"/>
            </a:pPr>
            <a:r>
              <a:rPr lang="en" sz="1800" b="1">
                <a:solidFill>
                  <a:schemeClr val="lt1"/>
                </a:solidFill>
                <a:latin typeface="Libre Franklin"/>
                <a:ea typeface="Libre Franklin"/>
                <a:cs typeface="Libre Franklin"/>
                <a:sym typeface="Libre Franklin"/>
              </a:rPr>
              <a:t>Communicate with your children and their teachers, especially if you have questions or concerns.</a:t>
            </a:r>
            <a:endParaRPr/>
          </a:p>
          <a:p>
            <a:pPr marL="647700" lvl="0" indent="-647700" algn="l" rtl="0">
              <a:lnSpc>
                <a:spcPct val="90000"/>
              </a:lnSpc>
              <a:spcBef>
                <a:spcPts val="800"/>
              </a:spcBef>
              <a:spcAft>
                <a:spcPts val="0"/>
              </a:spcAft>
              <a:buClr>
                <a:schemeClr val="lt1"/>
              </a:buClr>
              <a:buSzPts val="1800"/>
              <a:buFont typeface="Arial"/>
              <a:buChar char="•"/>
            </a:pPr>
            <a:r>
              <a:rPr lang="en" sz="1800" b="1">
                <a:solidFill>
                  <a:schemeClr val="lt1"/>
                </a:solidFill>
                <a:latin typeface="Libre Franklin"/>
                <a:ea typeface="Libre Franklin"/>
                <a:cs typeface="Libre Franklin"/>
                <a:sym typeface="Libre Franklin"/>
              </a:rPr>
              <a:t>Emphasize the importance of school and  how education impacts the future. </a:t>
            </a:r>
            <a:endParaRPr/>
          </a:p>
          <a:p>
            <a:pPr marL="647700" lvl="0" indent="-647700" algn="l" rtl="0">
              <a:lnSpc>
                <a:spcPct val="90000"/>
              </a:lnSpc>
              <a:spcBef>
                <a:spcPts val="800"/>
              </a:spcBef>
              <a:spcAft>
                <a:spcPts val="1600"/>
              </a:spcAft>
              <a:buClr>
                <a:schemeClr val="lt1"/>
              </a:buClr>
              <a:buSzPts val="1800"/>
              <a:buFont typeface="Arial"/>
              <a:buChar char="•"/>
            </a:pPr>
            <a:r>
              <a:rPr lang="en" sz="1800" b="1">
                <a:solidFill>
                  <a:schemeClr val="lt1"/>
                </a:solidFill>
                <a:latin typeface="Libre Franklin"/>
                <a:ea typeface="Libre Franklin"/>
                <a:cs typeface="Libre Franklin"/>
                <a:sym typeface="Libre Franklin"/>
              </a:rPr>
              <a:t>Check your child’s progress on Oncourse regularly.</a:t>
            </a:r>
            <a:endParaRPr sz="18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en"/>
              <a:t>Title I Program</a:t>
            </a:r>
            <a:endParaRPr/>
          </a:p>
        </p:txBody>
      </p:sp>
      <p:sp>
        <p:nvSpPr>
          <p:cNvPr id="172" name="Google Shape;172;p2"/>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150" b="1">
                <a:solidFill>
                  <a:srgbClr val="030A13"/>
                </a:solidFill>
                <a:highlight>
                  <a:srgbClr val="FFFFFF"/>
                </a:highlight>
                <a:latin typeface="Arial"/>
                <a:ea typeface="Arial"/>
                <a:cs typeface="Arial"/>
                <a:sym typeface="Arial"/>
              </a:rPr>
              <a:t>Title I funds </a:t>
            </a:r>
            <a:r>
              <a:rPr lang="en" sz="2150">
                <a:solidFill>
                  <a:srgbClr val="030A13"/>
                </a:solidFill>
                <a:highlight>
                  <a:srgbClr val="FFFFFF"/>
                </a:highlight>
                <a:latin typeface="Arial"/>
                <a:ea typeface="Arial"/>
                <a:cs typeface="Arial"/>
                <a:sym typeface="Arial"/>
              </a:rPr>
              <a:t>are </a:t>
            </a:r>
            <a:r>
              <a:rPr lang="en" sz="2150" b="1">
                <a:solidFill>
                  <a:srgbClr val="030A13"/>
                </a:solidFill>
                <a:highlight>
                  <a:srgbClr val="FFFFFF"/>
                </a:highlight>
                <a:latin typeface="Arial"/>
                <a:ea typeface="Arial"/>
                <a:cs typeface="Arial"/>
                <a:sym typeface="Arial"/>
              </a:rPr>
              <a:t>federal funds</a:t>
            </a:r>
            <a:r>
              <a:rPr lang="en" sz="2150">
                <a:solidFill>
                  <a:srgbClr val="030A13"/>
                </a:solidFill>
                <a:highlight>
                  <a:srgbClr val="FFFFFF"/>
                </a:highlight>
                <a:latin typeface="Arial"/>
                <a:ea typeface="Arial"/>
                <a:cs typeface="Arial"/>
                <a:sym typeface="Arial"/>
              </a:rPr>
              <a:t> that are allocated to provide additional academic support and learning opportunities to assist </a:t>
            </a:r>
            <a:r>
              <a:rPr lang="en" sz="2150" b="1">
                <a:solidFill>
                  <a:srgbClr val="030A13"/>
                </a:solidFill>
                <a:highlight>
                  <a:srgbClr val="FFFFFF"/>
                </a:highlight>
                <a:latin typeface="Arial"/>
                <a:ea typeface="Arial"/>
                <a:cs typeface="Arial"/>
                <a:sym typeface="Arial"/>
              </a:rPr>
              <a:t>students </a:t>
            </a:r>
            <a:r>
              <a:rPr lang="en" sz="2150">
                <a:solidFill>
                  <a:srgbClr val="030A13"/>
                </a:solidFill>
                <a:highlight>
                  <a:srgbClr val="FFFFFF"/>
                </a:highlight>
                <a:latin typeface="Arial"/>
                <a:ea typeface="Arial"/>
                <a:cs typeface="Arial"/>
                <a:sym typeface="Arial"/>
              </a:rPr>
              <a:t>as they master challenging Tier I curricular and address standards in core academic content areas.  </a:t>
            </a:r>
            <a:r>
              <a:rPr lang="en" sz="2150" b="1" i="1">
                <a:solidFill>
                  <a:srgbClr val="030A13"/>
                </a:solidFill>
                <a:highlight>
                  <a:schemeClr val="lt1"/>
                </a:highlight>
                <a:latin typeface="Arial"/>
                <a:ea typeface="Arial"/>
                <a:cs typeface="Arial"/>
                <a:sym typeface="Arial"/>
              </a:rPr>
              <a:t>Champ Cooper is a school that receives Title I funds.</a:t>
            </a:r>
            <a:r>
              <a:rPr lang="en" sz="2150" b="1">
                <a:solidFill>
                  <a:srgbClr val="030A13"/>
                </a:solidFill>
                <a:highlight>
                  <a:schemeClr val="lt1"/>
                </a:highlight>
                <a:latin typeface="Arial"/>
                <a:ea typeface="Arial"/>
                <a:cs typeface="Arial"/>
                <a:sym typeface="Arial"/>
              </a:rPr>
              <a:t>  </a:t>
            </a:r>
            <a:r>
              <a:rPr lang="en" sz="2150">
                <a:solidFill>
                  <a:srgbClr val="030A13"/>
                </a:solidFill>
                <a:highlight>
                  <a:srgbClr val="FFFFFF"/>
                </a:highlight>
                <a:latin typeface="Arial"/>
                <a:ea typeface="Arial"/>
                <a:cs typeface="Arial"/>
                <a:sym typeface="Arial"/>
              </a:rPr>
              <a:t>These funds support our learning environment in a </a:t>
            </a:r>
            <a:r>
              <a:rPr lang="en" sz="2150" b="1" u="sng">
                <a:solidFill>
                  <a:schemeClr val="hlink"/>
                </a:solidFill>
                <a:highlight>
                  <a:srgbClr val="FFFFFF"/>
                </a:highlight>
                <a:latin typeface="Arial"/>
                <a:ea typeface="Arial"/>
                <a:cs typeface="Arial"/>
                <a:sym typeface="Arial"/>
                <a:hlinkClick r:id="rId3"/>
              </a:rPr>
              <a:t>variety of ways</a:t>
            </a:r>
            <a:r>
              <a:rPr lang="en" sz="2150">
                <a:solidFill>
                  <a:srgbClr val="030A13"/>
                </a:solidFill>
                <a:highlight>
                  <a:srgbClr val="FFFFFF"/>
                </a:highlight>
                <a:latin typeface="Arial"/>
                <a:ea typeface="Arial"/>
                <a:cs typeface="Arial"/>
                <a:sym typeface="Arial"/>
              </a:rPr>
              <a:t> by providing </a:t>
            </a:r>
            <a:r>
              <a:rPr lang="en" sz="2150" b="1">
                <a:solidFill>
                  <a:srgbClr val="030A13"/>
                </a:solidFill>
                <a:highlight>
                  <a:srgbClr val="FFFFFF"/>
                </a:highlight>
                <a:latin typeface="Arial"/>
                <a:ea typeface="Arial"/>
                <a:cs typeface="Arial"/>
                <a:sym typeface="Arial"/>
              </a:rPr>
              <a:t>extra interventions</a:t>
            </a:r>
            <a:r>
              <a:rPr lang="en" sz="2150">
                <a:solidFill>
                  <a:srgbClr val="030A13"/>
                </a:solidFill>
                <a:highlight>
                  <a:srgbClr val="FFFFFF"/>
                </a:highlight>
                <a:latin typeface="Arial"/>
                <a:ea typeface="Arial"/>
                <a:cs typeface="Arial"/>
                <a:sym typeface="Arial"/>
              </a:rPr>
              <a:t> and/or </a:t>
            </a:r>
            <a:r>
              <a:rPr lang="en" sz="2150" b="1">
                <a:solidFill>
                  <a:srgbClr val="030A13"/>
                </a:solidFill>
                <a:highlight>
                  <a:srgbClr val="FFFFFF"/>
                </a:highlight>
                <a:latin typeface="Arial"/>
                <a:ea typeface="Arial"/>
                <a:cs typeface="Arial"/>
                <a:sym typeface="Arial"/>
              </a:rPr>
              <a:t>instructional materials for students </a:t>
            </a:r>
            <a:r>
              <a:rPr lang="en" sz="2150">
                <a:solidFill>
                  <a:srgbClr val="030A13"/>
                </a:solidFill>
                <a:highlight>
                  <a:srgbClr val="FFFFFF"/>
                </a:highlight>
                <a:latin typeface="Arial"/>
                <a:ea typeface="Arial"/>
                <a:cs typeface="Arial"/>
                <a:sym typeface="Arial"/>
              </a:rPr>
              <a:t>in reading and mathematics as well as </a:t>
            </a:r>
            <a:r>
              <a:rPr lang="en" sz="2150" b="1">
                <a:solidFill>
                  <a:srgbClr val="030A13"/>
                </a:solidFill>
                <a:highlight>
                  <a:srgbClr val="FFFFFF"/>
                </a:highlight>
                <a:latin typeface="Arial"/>
                <a:ea typeface="Arial"/>
                <a:cs typeface="Arial"/>
                <a:sym typeface="Arial"/>
              </a:rPr>
              <a:t>technology</a:t>
            </a:r>
            <a:r>
              <a:rPr lang="en" sz="2150">
                <a:solidFill>
                  <a:srgbClr val="030A13"/>
                </a:solidFill>
                <a:highlight>
                  <a:srgbClr val="FFFFFF"/>
                </a:highlight>
                <a:latin typeface="Arial"/>
                <a:ea typeface="Arial"/>
                <a:cs typeface="Arial"/>
                <a:sym typeface="Arial"/>
              </a:rPr>
              <a:t> to enhance performance of all </a:t>
            </a:r>
            <a:r>
              <a:rPr lang="en" sz="2150" b="1">
                <a:solidFill>
                  <a:srgbClr val="030A13"/>
                </a:solidFill>
                <a:highlight>
                  <a:srgbClr val="FFFFFF"/>
                </a:highlight>
                <a:latin typeface="Arial"/>
                <a:ea typeface="Arial"/>
                <a:cs typeface="Arial"/>
                <a:sym typeface="Arial"/>
              </a:rPr>
              <a:t>students</a:t>
            </a:r>
            <a:r>
              <a:rPr lang="en" sz="2150">
                <a:solidFill>
                  <a:srgbClr val="030A13"/>
                </a:solidFill>
                <a:highlight>
                  <a:srgbClr val="FFFFFF"/>
                </a:highlight>
                <a:latin typeface="Arial"/>
                <a:ea typeface="Arial"/>
                <a:cs typeface="Arial"/>
                <a:sym typeface="Arial"/>
              </a:rPr>
              <a:t> and reinforce concepts taught in the classroom. </a:t>
            </a:r>
            <a:endParaRPr sz="1050">
              <a:solidFill>
                <a:srgbClr val="030A13"/>
              </a:solidFill>
              <a:highlight>
                <a:srgbClr val="FFFFFF"/>
              </a:highlight>
              <a:latin typeface="Arial"/>
              <a:ea typeface="Arial"/>
              <a:cs typeface="Arial"/>
              <a:sym typeface="Arial"/>
            </a:endParaRPr>
          </a:p>
          <a:p>
            <a:pPr marL="0" lvl="0" indent="0" algn="l" rtl="0">
              <a:lnSpc>
                <a:spcPct val="115000"/>
              </a:lnSpc>
              <a:spcBef>
                <a:spcPts val="1600"/>
              </a:spcBef>
              <a:spcAft>
                <a:spcPts val="1600"/>
              </a:spcAft>
              <a:buSzPts val="18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9"/>
          <p:cNvSpPr txBox="1">
            <a:spLocks noGrp="1"/>
          </p:cNvSpPr>
          <p:nvPr>
            <p:ph type="title"/>
          </p:nvPr>
        </p:nvSpPr>
        <p:spPr>
          <a:xfrm rot="-420032">
            <a:off x="46787" y="439159"/>
            <a:ext cx="3665123" cy="994079"/>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lt1"/>
              </a:buClr>
              <a:buSzPts val="2400"/>
              <a:buFont typeface="Comic Sans MS"/>
              <a:buNone/>
            </a:pPr>
            <a:r>
              <a:rPr lang="en" sz="2400"/>
              <a:t>Support your children…</a:t>
            </a:r>
            <a:endParaRPr sz="2400"/>
          </a:p>
        </p:txBody>
      </p:sp>
      <p:sp>
        <p:nvSpPr>
          <p:cNvPr id="371" name="Google Shape;371;p19"/>
          <p:cNvSpPr txBox="1">
            <a:spLocks noGrp="1"/>
          </p:cNvSpPr>
          <p:nvPr>
            <p:ph type="body" idx="1"/>
          </p:nvPr>
        </p:nvSpPr>
        <p:spPr>
          <a:xfrm>
            <a:off x="1748125" y="911575"/>
            <a:ext cx="6977400" cy="3714000"/>
          </a:xfrm>
          <a:prstGeom prst="rect">
            <a:avLst/>
          </a:prstGeom>
          <a:gradFill>
            <a:gsLst>
              <a:gs pos="0">
                <a:srgbClr val="A94847"/>
              </a:gs>
              <a:gs pos="50000">
                <a:srgbClr val="A40800"/>
              </a:gs>
              <a:gs pos="100000">
                <a:srgbClr val="970000"/>
              </a:gs>
            </a:gsLst>
            <a:lin ang="5400012" scaled="0"/>
          </a:gradFill>
          <a:ln>
            <a:noFill/>
          </a:ln>
          <a:effectLst>
            <a:outerShdw blurRad="57150" dist="19050" dir="5400000" algn="ctr" rotWithShape="0">
              <a:srgbClr val="000000">
                <a:alpha val="61960"/>
              </a:srgbClr>
            </a:outerShdw>
          </a:effectLst>
        </p:spPr>
        <p:txBody>
          <a:bodyPr spcFirstLastPara="1" wrap="square" lIns="68575" tIns="34275" rIns="68575" bIns="34275" anchor="ctr" anchorCtr="0">
            <a:noAutofit/>
          </a:bodyPr>
          <a:lstStyle/>
          <a:p>
            <a:pPr marL="647700" lvl="0" indent="-647700" algn="l" rtl="0">
              <a:lnSpc>
                <a:spcPct val="90000"/>
              </a:lnSpc>
              <a:spcBef>
                <a:spcPts val="0"/>
              </a:spcBef>
              <a:spcAft>
                <a:spcPts val="0"/>
              </a:spcAft>
              <a:buClr>
                <a:schemeClr val="lt1"/>
              </a:buClr>
              <a:buSzPts val="1800"/>
              <a:buFont typeface="Noto Sans Symbols"/>
              <a:buChar char="✔"/>
            </a:pPr>
            <a:r>
              <a:rPr lang="en" sz="1800" b="1">
                <a:solidFill>
                  <a:schemeClr val="lt1"/>
                </a:solidFill>
                <a:latin typeface="Libre Franklin"/>
                <a:ea typeface="Libre Franklin"/>
                <a:cs typeface="Libre Franklin"/>
                <a:sym typeface="Libre Franklin"/>
              </a:rPr>
              <a:t>Have a schedule and routine for your children to complete activities.</a:t>
            </a:r>
            <a:endParaRPr/>
          </a:p>
          <a:p>
            <a:pPr marL="647700" lvl="0" indent="-647700" algn="l" rtl="0">
              <a:lnSpc>
                <a:spcPct val="90000"/>
              </a:lnSpc>
              <a:spcBef>
                <a:spcPts val="800"/>
              </a:spcBef>
              <a:spcAft>
                <a:spcPts val="0"/>
              </a:spcAft>
              <a:buClr>
                <a:schemeClr val="lt1"/>
              </a:buClr>
              <a:buSzPts val="1800"/>
              <a:buFont typeface="Noto Sans Symbols"/>
              <a:buChar char="✔"/>
            </a:pPr>
            <a:r>
              <a:rPr lang="en" sz="1800" b="1">
                <a:solidFill>
                  <a:schemeClr val="lt1"/>
                </a:solidFill>
                <a:latin typeface="Libre Franklin"/>
                <a:ea typeface="Libre Franklin"/>
                <a:cs typeface="Libre Franklin"/>
                <a:sym typeface="Libre Franklin"/>
              </a:rPr>
              <a:t>Ensure your children attend school each day unless there is an illness or other circumstances that warrant them not attending. </a:t>
            </a:r>
            <a:endParaRPr/>
          </a:p>
          <a:p>
            <a:pPr marL="647700" lvl="0" indent="-647700" algn="l" rtl="0">
              <a:lnSpc>
                <a:spcPct val="90000"/>
              </a:lnSpc>
              <a:spcBef>
                <a:spcPts val="800"/>
              </a:spcBef>
              <a:spcAft>
                <a:spcPts val="0"/>
              </a:spcAft>
              <a:buClr>
                <a:schemeClr val="lt1"/>
              </a:buClr>
              <a:buSzPts val="1800"/>
              <a:buFont typeface="Noto Sans Symbols"/>
              <a:buChar char="✔"/>
            </a:pPr>
            <a:r>
              <a:rPr lang="en" sz="1800" b="1">
                <a:solidFill>
                  <a:schemeClr val="lt1"/>
                </a:solidFill>
                <a:latin typeface="Libre Franklin"/>
                <a:ea typeface="Libre Franklin"/>
                <a:cs typeface="Libre Franklin"/>
                <a:sym typeface="Libre Franklin"/>
              </a:rPr>
              <a:t>Encourage your children to do their personal best every day and attempt every task even if it is difficult.</a:t>
            </a:r>
            <a:endParaRPr/>
          </a:p>
          <a:p>
            <a:pPr marL="647700" lvl="0" indent="-647700" algn="l" rtl="0">
              <a:lnSpc>
                <a:spcPct val="90000"/>
              </a:lnSpc>
              <a:spcBef>
                <a:spcPts val="800"/>
              </a:spcBef>
              <a:spcAft>
                <a:spcPts val="0"/>
              </a:spcAft>
              <a:buClr>
                <a:schemeClr val="lt1"/>
              </a:buClr>
              <a:buSzPts val="1800"/>
              <a:buFont typeface="Noto Sans Symbols"/>
              <a:buChar char="✔"/>
            </a:pPr>
            <a:r>
              <a:rPr lang="en" sz="1800" b="1">
                <a:solidFill>
                  <a:schemeClr val="lt1"/>
                </a:solidFill>
                <a:latin typeface="Libre Franklin"/>
                <a:ea typeface="Libre Franklin"/>
                <a:cs typeface="Libre Franklin"/>
                <a:sym typeface="Libre Franklin"/>
              </a:rPr>
              <a:t>Have frequent discussions with your children about the appropriate way to use social media and warn them of the consequences that misusing it can bring. </a:t>
            </a:r>
            <a:endParaRPr/>
          </a:p>
          <a:p>
            <a:pPr marL="647700" lvl="0" indent="-647700" algn="l" rtl="0">
              <a:lnSpc>
                <a:spcPct val="90000"/>
              </a:lnSpc>
              <a:spcBef>
                <a:spcPts val="800"/>
              </a:spcBef>
              <a:spcAft>
                <a:spcPts val="1600"/>
              </a:spcAft>
              <a:buClr>
                <a:schemeClr val="lt1"/>
              </a:buClr>
              <a:buSzPts val="1800"/>
              <a:buFont typeface="Noto Sans Symbols"/>
              <a:buChar char="✔"/>
            </a:pPr>
            <a:r>
              <a:rPr lang="en" sz="1800" b="1">
                <a:solidFill>
                  <a:schemeClr val="lt1"/>
                </a:solidFill>
                <a:latin typeface="Libre Franklin"/>
                <a:ea typeface="Libre Franklin"/>
                <a:cs typeface="Libre Franklin"/>
                <a:sym typeface="Libre Franklin"/>
              </a:rPr>
              <a:t>To boost inquiry, ask your child questions and encourage him/her to ask questions about the world.</a:t>
            </a:r>
            <a:endParaRPr sz="180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0"/>
          <p:cNvSpPr txBox="1">
            <a:spLocks noGrp="1"/>
          </p:cNvSpPr>
          <p:nvPr>
            <p:ph type="title"/>
          </p:nvPr>
        </p:nvSpPr>
        <p:spPr>
          <a:xfrm rot="-420032">
            <a:off x="46787" y="439159"/>
            <a:ext cx="3665123" cy="994079"/>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lt1"/>
              </a:buClr>
              <a:buSzPts val="2400"/>
              <a:buFont typeface="Comic Sans MS"/>
              <a:buNone/>
            </a:pPr>
            <a:r>
              <a:rPr lang="en" sz="2400"/>
              <a:t>Support your children…</a:t>
            </a:r>
            <a:endParaRPr sz="2400"/>
          </a:p>
        </p:txBody>
      </p:sp>
      <p:sp>
        <p:nvSpPr>
          <p:cNvPr id="377" name="Google Shape;377;p20"/>
          <p:cNvSpPr txBox="1">
            <a:spLocks noGrp="1"/>
          </p:cNvSpPr>
          <p:nvPr>
            <p:ph type="body" idx="1"/>
          </p:nvPr>
        </p:nvSpPr>
        <p:spPr>
          <a:xfrm>
            <a:off x="1954900" y="1332075"/>
            <a:ext cx="6281400" cy="2698800"/>
          </a:xfrm>
          <a:prstGeom prst="rect">
            <a:avLst/>
          </a:prstGeom>
          <a:gradFill>
            <a:gsLst>
              <a:gs pos="0">
                <a:srgbClr val="A94847"/>
              </a:gs>
              <a:gs pos="50000">
                <a:srgbClr val="A40800"/>
              </a:gs>
              <a:gs pos="100000">
                <a:srgbClr val="970000"/>
              </a:gs>
            </a:gsLst>
            <a:lin ang="5400012" scaled="0"/>
          </a:gradFill>
          <a:ln>
            <a:noFill/>
          </a:ln>
          <a:effectLst>
            <a:outerShdw blurRad="57150" dist="19050" dir="5400000" algn="ctr" rotWithShape="0">
              <a:srgbClr val="000000">
                <a:alpha val="61960"/>
              </a:srgbClr>
            </a:outerShdw>
          </a:effectLst>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1800"/>
              <a:buNone/>
            </a:pPr>
            <a:r>
              <a:rPr lang="en" sz="1800" b="1">
                <a:solidFill>
                  <a:schemeClr val="lt1"/>
                </a:solidFill>
                <a:latin typeface="Libre Franklin"/>
                <a:ea typeface="Libre Franklin"/>
                <a:cs typeface="Libre Franklin"/>
                <a:sym typeface="Libre Franklin"/>
              </a:rPr>
              <a:t>If your child is a virtual student:</a:t>
            </a:r>
            <a:endParaRPr/>
          </a:p>
          <a:p>
            <a:pPr marL="254000" lvl="0" indent="-254000" algn="l" rtl="0">
              <a:lnSpc>
                <a:spcPct val="90000"/>
              </a:lnSpc>
              <a:spcBef>
                <a:spcPts val="800"/>
              </a:spcBef>
              <a:spcAft>
                <a:spcPts val="0"/>
              </a:spcAft>
              <a:buClr>
                <a:schemeClr val="lt1"/>
              </a:buClr>
              <a:buSzPts val="1800"/>
              <a:buFont typeface="Noto Sans Symbols"/>
              <a:buChar char="✔"/>
            </a:pPr>
            <a:r>
              <a:rPr lang="en" sz="1800" b="1">
                <a:solidFill>
                  <a:schemeClr val="lt1"/>
                </a:solidFill>
                <a:latin typeface="Libre Franklin"/>
                <a:ea typeface="Libre Franklin"/>
                <a:cs typeface="Libre Franklin"/>
                <a:sym typeface="Libre Franklin"/>
              </a:rPr>
              <a:t>Create a place free of distractions for your child to work.</a:t>
            </a:r>
            <a:endParaRPr/>
          </a:p>
          <a:p>
            <a:pPr marL="254000" lvl="0" indent="-254000" algn="l" rtl="0">
              <a:lnSpc>
                <a:spcPct val="90000"/>
              </a:lnSpc>
              <a:spcBef>
                <a:spcPts val="800"/>
              </a:spcBef>
              <a:spcAft>
                <a:spcPts val="0"/>
              </a:spcAft>
              <a:buClr>
                <a:schemeClr val="lt1"/>
              </a:buClr>
              <a:buSzPts val="1800"/>
              <a:buFont typeface="Noto Sans Symbols"/>
              <a:buChar char="✔"/>
            </a:pPr>
            <a:r>
              <a:rPr lang="en" sz="1800" b="1">
                <a:solidFill>
                  <a:schemeClr val="lt1"/>
                </a:solidFill>
                <a:latin typeface="Libre Franklin"/>
                <a:ea typeface="Libre Franklin"/>
                <a:cs typeface="Libre Franklin"/>
                <a:sym typeface="Libre Franklin"/>
              </a:rPr>
              <a:t>Encourage your child to get dressed and participate as if they were attending traditional school.</a:t>
            </a:r>
            <a:endParaRPr/>
          </a:p>
          <a:p>
            <a:pPr marL="254000" lvl="0" indent="-254000" algn="l" rtl="0">
              <a:lnSpc>
                <a:spcPct val="90000"/>
              </a:lnSpc>
              <a:spcBef>
                <a:spcPts val="800"/>
              </a:spcBef>
              <a:spcAft>
                <a:spcPts val="0"/>
              </a:spcAft>
              <a:buClr>
                <a:schemeClr val="lt1"/>
              </a:buClr>
              <a:buSzPts val="1800"/>
              <a:buFont typeface="Noto Sans Symbols"/>
              <a:buChar char="✔"/>
            </a:pPr>
            <a:r>
              <a:rPr lang="en" sz="1800" b="1">
                <a:solidFill>
                  <a:schemeClr val="lt1"/>
                </a:solidFill>
                <a:latin typeface="Libre Franklin"/>
                <a:ea typeface="Libre Franklin"/>
                <a:cs typeface="Libre Franklin"/>
                <a:sym typeface="Libre Franklin"/>
              </a:rPr>
              <a:t>Set a daily schedule for learning.</a:t>
            </a:r>
            <a:endParaRPr/>
          </a:p>
          <a:p>
            <a:pPr marL="254000" lvl="0" indent="-254000" algn="l" rtl="0">
              <a:lnSpc>
                <a:spcPct val="90000"/>
              </a:lnSpc>
              <a:spcBef>
                <a:spcPts val="800"/>
              </a:spcBef>
              <a:spcAft>
                <a:spcPts val="0"/>
              </a:spcAft>
              <a:buClr>
                <a:schemeClr val="lt1"/>
              </a:buClr>
              <a:buSzPts val="1800"/>
              <a:buFont typeface="Noto Sans Symbols"/>
              <a:buChar char="✔"/>
            </a:pPr>
            <a:r>
              <a:rPr lang="en" sz="1800" b="1">
                <a:solidFill>
                  <a:schemeClr val="lt1"/>
                </a:solidFill>
                <a:latin typeface="Libre Franklin"/>
                <a:ea typeface="Libre Franklin"/>
                <a:cs typeface="Libre Franklin"/>
                <a:sym typeface="Libre Franklin"/>
              </a:rPr>
              <a:t>Ensure that there is a learning partner at home to offer support when needed.	</a:t>
            </a:r>
            <a:endParaRPr/>
          </a:p>
          <a:p>
            <a:pPr marL="990600" lvl="1" indent="-654050" algn="l" rtl="0">
              <a:lnSpc>
                <a:spcPct val="90000"/>
              </a:lnSpc>
              <a:spcBef>
                <a:spcPts val="400"/>
              </a:spcBef>
              <a:spcAft>
                <a:spcPts val="0"/>
              </a:spcAft>
              <a:buClr>
                <a:schemeClr val="lt1"/>
              </a:buClr>
              <a:buSzPts val="100"/>
              <a:buFont typeface="Noto Sans Symbols"/>
              <a:buChar char="✔"/>
            </a:pPr>
            <a:r>
              <a:rPr lang="en" sz="100" b="1">
                <a:solidFill>
                  <a:schemeClr val="lt1"/>
                </a:solidFill>
                <a:latin typeface="Libre Franklin"/>
                <a:ea typeface="Libre Franklin"/>
                <a:cs typeface="Libre Franklin"/>
                <a:sym typeface="Libre Franklin"/>
              </a:rPr>
              <a:t>	</a:t>
            </a:r>
            <a:endParaRPr/>
          </a:p>
          <a:p>
            <a:pPr marL="990600" lvl="1" indent="-654050" algn="l" rtl="0">
              <a:lnSpc>
                <a:spcPct val="90000"/>
              </a:lnSpc>
              <a:spcBef>
                <a:spcPts val="400"/>
              </a:spcBef>
              <a:spcAft>
                <a:spcPts val="1600"/>
              </a:spcAft>
              <a:buClr>
                <a:schemeClr val="lt1"/>
              </a:buClr>
              <a:buSzPts val="100"/>
              <a:buFont typeface="Noto Sans Symbols"/>
              <a:buChar char="✔"/>
            </a:pPr>
            <a:r>
              <a:rPr lang="en" sz="100" b="1">
                <a:solidFill>
                  <a:schemeClr val="lt1"/>
                </a:solidFill>
                <a:latin typeface="Libre Franklin"/>
                <a:ea typeface="Libre Franklin"/>
                <a:cs typeface="Libre Franklin"/>
                <a:sym typeface="Libre Franklin"/>
              </a:rPr>
              <a:t>Have </a:t>
            </a:r>
            <a:endParaRPr sz="100" b="1"/>
          </a:p>
        </p:txBody>
      </p:sp>
      <p:sp>
        <p:nvSpPr>
          <p:cNvPr id="378" name="Google Shape;378;p20"/>
          <p:cNvSpPr txBox="1"/>
          <p:nvPr/>
        </p:nvSpPr>
        <p:spPr>
          <a:xfrm>
            <a:off x="8425543" y="4429709"/>
            <a:ext cx="455100" cy="300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chemeClr val="lt1"/>
                </a:solidFill>
                <a:latin typeface="Libre Franklin"/>
                <a:ea typeface="Libre Franklin"/>
                <a:cs typeface="Libre Franklin"/>
                <a:sym typeface="Libre Franklin"/>
              </a:rPr>
              <a:t>12</a:t>
            </a:r>
            <a:endParaRPr sz="1500" b="1" i="0" u="none" strike="noStrike" cap="none">
              <a:solidFill>
                <a:schemeClr val="lt1"/>
              </a:solidFill>
              <a:latin typeface="Libre Franklin"/>
              <a:ea typeface="Libre Franklin"/>
              <a:cs typeface="Libre Franklin"/>
              <a:sym typeface="Libre Franklin"/>
            </a:endParaRPr>
          </a:p>
        </p:txBody>
      </p:sp>
      <p:pic>
        <p:nvPicPr>
          <p:cNvPr id="379" name="Google Shape;379;p20"/>
          <p:cNvPicPr preferRelativeResize="0"/>
          <p:nvPr/>
        </p:nvPicPr>
        <p:blipFill rotWithShape="1">
          <a:blip r:embed="rId3">
            <a:alphaModFix/>
          </a:blip>
          <a:srcRect/>
          <a:stretch/>
        </p:blipFill>
        <p:spPr>
          <a:xfrm>
            <a:off x="6870650" y="110925"/>
            <a:ext cx="1827324" cy="10278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en"/>
              <a:t>The School-Parent Compact</a:t>
            </a:r>
            <a:endParaRPr/>
          </a:p>
        </p:txBody>
      </p:sp>
      <p:pic>
        <p:nvPicPr>
          <p:cNvPr id="385" name="Google Shape;385;p21"/>
          <p:cNvPicPr preferRelativeResize="0"/>
          <p:nvPr/>
        </p:nvPicPr>
        <p:blipFill rotWithShape="1">
          <a:blip r:embed="rId3">
            <a:alphaModFix/>
          </a:blip>
          <a:srcRect/>
          <a:stretch/>
        </p:blipFill>
        <p:spPr>
          <a:xfrm>
            <a:off x="2125700" y="993175"/>
            <a:ext cx="5665450" cy="41503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2"/>
          <p:cNvSpPr txBox="1">
            <a:spLocks noGrp="1"/>
          </p:cNvSpPr>
          <p:nvPr>
            <p:ph type="sldNum" idx="12"/>
          </p:nvPr>
        </p:nvSpPr>
        <p:spPr>
          <a:xfrm>
            <a:off x="8372807" y="4459368"/>
            <a:ext cx="481800" cy="2739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000"/>
              <a:buNone/>
            </a:pPr>
            <a:fld id="{00000000-1234-1234-1234-123412341234}" type="slidenum">
              <a:rPr lang="en"/>
              <a:t>23</a:t>
            </a:fld>
            <a:endParaRPr/>
          </a:p>
        </p:txBody>
      </p:sp>
      <p:sp>
        <p:nvSpPr>
          <p:cNvPr id="391" name="Google Shape;391;p22"/>
          <p:cNvSpPr txBox="1">
            <a:spLocks noGrp="1"/>
          </p:cNvSpPr>
          <p:nvPr>
            <p:ph type="title"/>
          </p:nvPr>
        </p:nvSpPr>
        <p:spPr>
          <a:xfrm rot="-420032">
            <a:off x="249757" y="488220"/>
            <a:ext cx="3665123" cy="994079"/>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lt1"/>
              </a:buClr>
              <a:buSzPts val="3300"/>
              <a:buFont typeface="Comic Sans MS"/>
              <a:buNone/>
            </a:pPr>
            <a:r>
              <a:rPr lang="en" sz="3300"/>
              <a:t>THANK YOU !</a:t>
            </a:r>
            <a:endParaRPr sz="3300"/>
          </a:p>
        </p:txBody>
      </p:sp>
      <p:pic>
        <p:nvPicPr>
          <p:cNvPr id="392" name="Google Shape;392;p22"/>
          <p:cNvPicPr preferRelativeResize="0"/>
          <p:nvPr/>
        </p:nvPicPr>
        <p:blipFill rotWithShape="1">
          <a:blip r:embed="rId3">
            <a:alphaModFix/>
          </a:blip>
          <a:srcRect/>
          <a:stretch/>
        </p:blipFill>
        <p:spPr>
          <a:xfrm>
            <a:off x="813437" y="1354339"/>
            <a:ext cx="1381875" cy="1388950"/>
          </a:xfrm>
          <a:prstGeom prst="rect">
            <a:avLst/>
          </a:prstGeom>
          <a:noFill/>
          <a:ln w="38100" cap="flat" cmpd="sng">
            <a:solidFill>
              <a:srgbClr val="000000"/>
            </a:solidFill>
            <a:prstDash val="solid"/>
            <a:round/>
            <a:headEnd type="none" w="sm" len="sm"/>
            <a:tailEnd type="none" w="sm" len="sm"/>
          </a:ln>
        </p:spPr>
      </p:pic>
      <p:pic>
        <p:nvPicPr>
          <p:cNvPr id="393" name="Google Shape;393;p22"/>
          <p:cNvPicPr preferRelativeResize="0"/>
          <p:nvPr/>
        </p:nvPicPr>
        <p:blipFill rotWithShape="1">
          <a:blip r:embed="rId4">
            <a:alphaModFix/>
          </a:blip>
          <a:srcRect/>
          <a:stretch/>
        </p:blipFill>
        <p:spPr>
          <a:xfrm>
            <a:off x="2419753" y="3184987"/>
            <a:ext cx="1381875" cy="1304900"/>
          </a:xfrm>
          <a:prstGeom prst="rect">
            <a:avLst/>
          </a:prstGeom>
          <a:noFill/>
          <a:ln w="38100" cap="flat" cmpd="sng">
            <a:solidFill>
              <a:srgbClr val="000000"/>
            </a:solidFill>
            <a:prstDash val="solid"/>
            <a:round/>
            <a:headEnd type="none" w="sm" len="sm"/>
            <a:tailEnd type="none" w="sm" len="sm"/>
          </a:ln>
        </p:spPr>
      </p:pic>
      <p:sp>
        <p:nvSpPr>
          <p:cNvPr id="394" name="Google Shape;394;p22"/>
          <p:cNvSpPr txBox="1"/>
          <p:nvPr/>
        </p:nvSpPr>
        <p:spPr>
          <a:xfrm>
            <a:off x="1142162" y="4596318"/>
            <a:ext cx="2978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Source Code Pro"/>
                <a:ea typeface="Source Code Pro"/>
                <a:cs typeface="Source Code Pro"/>
                <a:sym typeface="Source Code Pro"/>
              </a:rPr>
              <a:t>Mr. Sciortino, Principal</a:t>
            </a:r>
            <a:endParaRPr sz="1400" b="0" i="0" u="none" strike="noStrike" cap="none">
              <a:solidFill>
                <a:srgbClr val="000000"/>
              </a:solidFill>
              <a:latin typeface="Source Code Pro"/>
              <a:ea typeface="Source Code Pro"/>
              <a:cs typeface="Source Code Pro"/>
              <a:sym typeface="Source Code Pro"/>
            </a:endParaRPr>
          </a:p>
        </p:txBody>
      </p:sp>
      <p:sp>
        <p:nvSpPr>
          <p:cNvPr id="395" name="Google Shape;395;p22"/>
          <p:cNvSpPr txBox="1"/>
          <p:nvPr/>
        </p:nvSpPr>
        <p:spPr>
          <a:xfrm>
            <a:off x="183285" y="2786394"/>
            <a:ext cx="35517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Source Code Pro"/>
                <a:ea typeface="Source Code Pro"/>
                <a:cs typeface="Source Code Pro"/>
                <a:sym typeface="Source Code Pro"/>
              </a:rPr>
              <a:t>Mrs. Womack, </a:t>
            </a:r>
            <a:endParaRPr sz="1400" b="0" i="0" u="none" strike="noStrike" cap="none">
              <a:solidFill>
                <a:srgbClr val="000000"/>
              </a:solidFill>
              <a:latin typeface="Source Code Pro"/>
              <a:ea typeface="Source Code Pro"/>
              <a:cs typeface="Source Code Pro"/>
              <a:sym typeface="Source Code Pro"/>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Source Code Pro"/>
                <a:ea typeface="Source Code Pro"/>
                <a:cs typeface="Source Code Pro"/>
                <a:sym typeface="Source Code Pro"/>
              </a:rPr>
              <a:t>Assistant Principal</a:t>
            </a:r>
            <a:endParaRPr sz="1400" b="0" i="0" u="none" strike="noStrike" cap="none">
              <a:solidFill>
                <a:srgbClr val="000000"/>
              </a:solidFill>
              <a:latin typeface="Source Code Pro"/>
              <a:ea typeface="Source Code Pro"/>
              <a:cs typeface="Source Code Pro"/>
              <a:sym typeface="Source Code Pro"/>
            </a:endParaRPr>
          </a:p>
        </p:txBody>
      </p:sp>
      <p:pic>
        <p:nvPicPr>
          <p:cNvPr id="396" name="Google Shape;396;p22"/>
          <p:cNvPicPr preferRelativeResize="0"/>
          <p:nvPr/>
        </p:nvPicPr>
        <p:blipFill rotWithShape="1">
          <a:blip r:embed="rId5">
            <a:alphaModFix/>
          </a:blip>
          <a:srcRect/>
          <a:stretch/>
        </p:blipFill>
        <p:spPr>
          <a:xfrm>
            <a:off x="3602678" y="1243225"/>
            <a:ext cx="1883721" cy="1304900"/>
          </a:xfrm>
          <a:prstGeom prst="rect">
            <a:avLst/>
          </a:prstGeom>
          <a:noFill/>
          <a:ln w="38100" cap="flat" cmpd="sng">
            <a:solidFill>
              <a:srgbClr val="000000"/>
            </a:solidFill>
            <a:prstDash val="solid"/>
            <a:round/>
            <a:headEnd type="none" w="sm" len="sm"/>
            <a:tailEnd type="none" w="sm" len="sm"/>
          </a:ln>
        </p:spPr>
      </p:pic>
      <p:sp>
        <p:nvSpPr>
          <p:cNvPr id="397" name="Google Shape;397;p22"/>
          <p:cNvSpPr txBox="1"/>
          <p:nvPr/>
        </p:nvSpPr>
        <p:spPr>
          <a:xfrm>
            <a:off x="3388307" y="2628252"/>
            <a:ext cx="5466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Source Code Pro"/>
                <a:ea typeface="Source Code Pro"/>
                <a:cs typeface="Source Code Pro"/>
                <a:sym typeface="Source Code Pro"/>
              </a:rPr>
              <a:t>Champ Cooper School</a:t>
            </a:r>
            <a:endParaRPr sz="1400" b="0" i="0" u="none" strike="noStrike" cap="none">
              <a:solidFill>
                <a:srgbClr val="000000"/>
              </a:solidFill>
              <a:latin typeface="Source Code Pro"/>
              <a:ea typeface="Source Code Pro"/>
              <a:cs typeface="Source Code Pro"/>
              <a:sym typeface="Source Code Pro"/>
            </a:endParaRPr>
          </a:p>
        </p:txBody>
      </p:sp>
      <p:sp>
        <p:nvSpPr>
          <p:cNvPr id="398" name="Google Shape;398;p22"/>
          <p:cNvSpPr txBox="1"/>
          <p:nvPr/>
        </p:nvSpPr>
        <p:spPr>
          <a:xfrm>
            <a:off x="6107332" y="2242802"/>
            <a:ext cx="3077400" cy="6155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Source Code Pro"/>
                <a:ea typeface="Source Code Pro"/>
                <a:cs typeface="Source Code Pro"/>
                <a:sym typeface="Source Code Pro"/>
              </a:rPr>
              <a:t>Dr. Hoffman, Assistant Principal</a:t>
            </a:r>
            <a:endParaRPr sz="1400" b="0" i="0" u="none" strike="noStrike" cap="none">
              <a:solidFill>
                <a:srgbClr val="000000"/>
              </a:solidFill>
              <a:latin typeface="Source Code Pro"/>
              <a:ea typeface="Source Code Pro"/>
              <a:cs typeface="Source Code Pro"/>
              <a:sym typeface="Source Code Pro"/>
            </a:endParaRPr>
          </a:p>
        </p:txBody>
      </p:sp>
      <p:pic>
        <p:nvPicPr>
          <p:cNvPr id="399" name="Google Shape;399;p22"/>
          <p:cNvPicPr preferRelativeResize="0"/>
          <p:nvPr/>
        </p:nvPicPr>
        <p:blipFill rotWithShape="1">
          <a:blip r:embed="rId6">
            <a:alphaModFix/>
          </a:blip>
          <a:srcRect/>
          <a:stretch/>
        </p:blipFill>
        <p:spPr>
          <a:xfrm>
            <a:off x="6919257" y="268575"/>
            <a:ext cx="1453550" cy="1643600"/>
          </a:xfrm>
          <a:prstGeom prst="rect">
            <a:avLst/>
          </a:prstGeom>
          <a:noFill/>
          <a:ln w="38100" cap="flat" cmpd="sng">
            <a:solidFill>
              <a:schemeClr val="accent1"/>
            </a:solidFill>
            <a:prstDash val="solid"/>
            <a:round/>
            <a:headEnd type="none" w="sm" len="sm"/>
            <a:tailEnd type="none" w="sm" len="sm"/>
          </a:ln>
        </p:spPr>
      </p:pic>
      <p:sp>
        <p:nvSpPr>
          <p:cNvPr id="400" name="Google Shape;400;p22"/>
          <p:cNvSpPr txBox="1"/>
          <p:nvPr/>
        </p:nvSpPr>
        <p:spPr>
          <a:xfrm>
            <a:off x="4782351" y="4506123"/>
            <a:ext cx="3368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Mr. Brian Freeman, Assistant Principal</a:t>
            </a:r>
            <a:endParaRPr/>
          </a:p>
        </p:txBody>
      </p:sp>
      <p:pic>
        <p:nvPicPr>
          <p:cNvPr id="401" name="Google Shape;401;p22"/>
          <p:cNvPicPr preferRelativeResize="0"/>
          <p:nvPr/>
        </p:nvPicPr>
        <p:blipFill>
          <a:blip r:embed="rId7">
            <a:alphaModFix/>
          </a:blip>
          <a:stretch>
            <a:fillRect/>
          </a:stretch>
        </p:blipFill>
        <p:spPr>
          <a:xfrm>
            <a:off x="5743800" y="3050850"/>
            <a:ext cx="1527550" cy="1388950"/>
          </a:xfrm>
          <a:prstGeom prst="rect">
            <a:avLst/>
          </a:prstGeom>
          <a:noFill/>
          <a:ln w="38100" cap="flat" cmpd="sng">
            <a:solidFill>
              <a:schemeClr val="accent1"/>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
          <p:cNvSpPr txBox="1">
            <a:spLocks noGrp="1"/>
          </p:cNvSpPr>
          <p:nvPr>
            <p:ph type="title"/>
          </p:nvPr>
        </p:nvSpPr>
        <p:spPr>
          <a:xfrm>
            <a:off x="265500" y="1718250"/>
            <a:ext cx="4045200" cy="1707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400"/>
              <a:buNone/>
            </a:pPr>
            <a:r>
              <a:rPr lang="en"/>
              <a:t>Our School</a:t>
            </a:r>
            <a:endParaRPr/>
          </a:p>
          <a:p>
            <a:pPr marL="0" lvl="0" indent="0" algn="ctr" rtl="0">
              <a:lnSpc>
                <a:spcPct val="100000"/>
              </a:lnSpc>
              <a:spcBef>
                <a:spcPts val="0"/>
              </a:spcBef>
              <a:spcAft>
                <a:spcPts val="0"/>
              </a:spcAft>
              <a:buSzPts val="5400"/>
              <a:buNone/>
            </a:pPr>
            <a:r>
              <a:rPr lang="en" i="1"/>
              <a:t>An Overview</a:t>
            </a:r>
            <a:endParaRPr i="1"/>
          </a:p>
        </p:txBody>
      </p:sp>
      <p:sp>
        <p:nvSpPr>
          <p:cNvPr id="178" name="Google Shape;178;p3"/>
          <p:cNvSpPr txBox="1">
            <a:spLocks noGrp="1"/>
          </p:cNvSpPr>
          <p:nvPr>
            <p:ph type="body" idx="2"/>
          </p:nvPr>
        </p:nvSpPr>
        <p:spPr>
          <a:xfrm>
            <a:off x="4939500" y="724200"/>
            <a:ext cx="3837000" cy="4300800"/>
          </a:xfrm>
          <a:prstGeom prst="rect">
            <a:avLst/>
          </a:prstGeom>
          <a:noFill/>
          <a:ln>
            <a:noFill/>
          </a:ln>
        </p:spPr>
        <p:txBody>
          <a:bodyPr spcFirstLastPara="1" wrap="square" lIns="91425" tIns="91425" rIns="91425" bIns="91425" anchor="ctr" anchorCtr="0">
            <a:noAutofit/>
          </a:bodyPr>
          <a:lstStyle/>
          <a:p>
            <a:pPr marL="457200" lvl="0" indent="-342900" algn="l" rtl="0">
              <a:lnSpc>
                <a:spcPct val="115000"/>
              </a:lnSpc>
              <a:spcBef>
                <a:spcPts val="0"/>
              </a:spcBef>
              <a:spcAft>
                <a:spcPts val="0"/>
              </a:spcAft>
              <a:buSzPts val="1800"/>
              <a:buChar char="●"/>
            </a:pPr>
            <a:r>
              <a:rPr lang="en"/>
              <a:t>Title I School</a:t>
            </a:r>
            <a:endParaRPr/>
          </a:p>
          <a:p>
            <a:pPr marL="457200" lvl="0" indent="-342900" algn="l" rtl="0">
              <a:lnSpc>
                <a:spcPct val="115000"/>
              </a:lnSpc>
              <a:spcBef>
                <a:spcPts val="1600"/>
              </a:spcBef>
              <a:spcAft>
                <a:spcPts val="0"/>
              </a:spcAft>
              <a:buSzPts val="1800"/>
              <a:buChar char="●"/>
            </a:pPr>
            <a:r>
              <a:rPr lang="en"/>
              <a:t>PreK-8th Grade</a:t>
            </a:r>
            <a:endParaRPr/>
          </a:p>
          <a:p>
            <a:pPr marL="457200" lvl="0" indent="-342900" algn="l" rtl="0">
              <a:lnSpc>
                <a:spcPct val="115000"/>
              </a:lnSpc>
              <a:spcBef>
                <a:spcPts val="1600"/>
              </a:spcBef>
              <a:spcAft>
                <a:spcPts val="0"/>
              </a:spcAft>
              <a:buSzPts val="1800"/>
              <a:buChar char="●"/>
            </a:pPr>
            <a:r>
              <a:rPr lang="en"/>
              <a:t>1219 students</a:t>
            </a:r>
            <a:endParaRPr/>
          </a:p>
          <a:p>
            <a:pPr marL="457200" lvl="0" indent="-342900" algn="l" rtl="0">
              <a:lnSpc>
                <a:spcPct val="115000"/>
              </a:lnSpc>
              <a:spcBef>
                <a:spcPts val="1600"/>
              </a:spcBef>
              <a:spcAft>
                <a:spcPts val="0"/>
              </a:spcAft>
              <a:buSzPts val="1800"/>
              <a:buChar char="●"/>
            </a:pPr>
            <a:r>
              <a:rPr lang="en"/>
              <a:t>4 Administrators</a:t>
            </a:r>
            <a:endParaRPr/>
          </a:p>
          <a:p>
            <a:pPr marL="457200" lvl="0" indent="-342900" algn="l" rtl="0">
              <a:lnSpc>
                <a:spcPct val="115000"/>
              </a:lnSpc>
              <a:spcBef>
                <a:spcPts val="1600"/>
              </a:spcBef>
              <a:spcAft>
                <a:spcPts val="0"/>
              </a:spcAft>
              <a:buSzPts val="1800"/>
              <a:buChar char="●"/>
            </a:pPr>
            <a:r>
              <a:rPr lang="en"/>
              <a:t>3 Secretaries</a:t>
            </a:r>
            <a:endParaRPr/>
          </a:p>
          <a:p>
            <a:pPr marL="457200" lvl="0" indent="-342900" algn="l" rtl="0">
              <a:lnSpc>
                <a:spcPct val="115000"/>
              </a:lnSpc>
              <a:spcBef>
                <a:spcPts val="1600"/>
              </a:spcBef>
              <a:spcAft>
                <a:spcPts val="0"/>
              </a:spcAft>
              <a:buSzPts val="1800"/>
              <a:buChar char="●"/>
            </a:pPr>
            <a:r>
              <a:rPr lang="en"/>
              <a:t>68 Teachers </a:t>
            </a:r>
            <a:endParaRPr/>
          </a:p>
          <a:p>
            <a:pPr marL="457200" lvl="0" indent="-342900" algn="l" rtl="0">
              <a:lnSpc>
                <a:spcPct val="115000"/>
              </a:lnSpc>
              <a:spcBef>
                <a:spcPts val="1600"/>
              </a:spcBef>
              <a:spcAft>
                <a:spcPts val="0"/>
              </a:spcAft>
              <a:buSzPts val="1800"/>
              <a:buChar char="●"/>
            </a:pPr>
            <a:r>
              <a:rPr lang="en"/>
              <a:t>3 Speech Therapists</a:t>
            </a:r>
            <a:endParaRPr/>
          </a:p>
          <a:p>
            <a:pPr marL="457200" lvl="0" indent="-342900" algn="l" rtl="0">
              <a:lnSpc>
                <a:spcPct val="115000"/>
              </a:lnSpc>
              <a:spcBef>
                <a:spcPts val="1600"/>
              </a:spcBef>
              <a:spcAft>
                <a:spcPts val="0"/>
              </a:spcAft>
              <a:buSzPts val="1800"/>
              <a:buChar char="●"/>
            </a:pPr>
            <a:r>
              <a:rPr lang="en"/>
              <a:t>2 Counselors</a:t>
            </a:r>
            <a:endParaRPr/>
          </a:p>
          <a:p>
            <a:pPr marL="457200" lvl="0" indent="-342900" algn="l" rtl="0">
              <a:lnSpc>
                <a:spcPct val="115000"/>
              </a:lnSpc>
              <a:spcBef>
                <a:spcPts val="1600"/>
              </a:spcBef>
              <a:spcAft>
                <a:spcPts val="0"/>
              </a:spcAft>
              <a:buSzPts val="1800"/>
              <a:buChar char="●"/>
            </a:pPr>
            <a:r>
              <a:rPr lang="en"/>
              <a:t>8 Custodians</a:t>
            </a:r>
            <a:endParaRPr/>
          </a:p>
          <a:p>
            <a:pPr marL="457200" lvl="0" indent="-342900" algn="l" rtl="0">
              <a:lnSpc>
                <a:spcPct val="115000"/>
              </a:lnSpc>
              <a:spcBef>
                <a:spcPts val="1600"/>
              </a:spcBef>
              <a:spcAft>
                <a:spcPts val="0"/>
              </a:spcAft>
              <a:buSzPts val="1800"/>
              <a:buChar char="●"/>
            </a:pPr>
            <a:r>
              <a:rPr lang="en"/>
              <a:t>Ponchatoula, Louisiana</a:t>
            </a:r>
            <a:endParaRPr/>
          </a:p>
          <a:p>
            <a:pPr marL="457200" lvl="0" indent="0" algn="l" rtl="0">
              <a:lnSpc>
                <a:spcPct val="115000"/>
              </a:lnSpc>
              <a:spcBef>
                <a:spcPts val="1600"/>
              </a:spcBef>
              <a:spcAft>
                <a:spcPts val="1600"/>
              </a:spcAft>
              <a:buSzPts val="1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2"/>
        <p:cNvGrpSpPr/>
        <p:nvPr/>
      </p:nvGrpSpPr>
      <p:grpSpPr>
        <a:xfrm>
          <a:off x="0" y="0"/>
          <a:ext cx="0" cy="0"/>
          <a:chOff x="0" y="0"/>
          <a:chExt cx="0" cy="0"/>
        </a:xfrm>
      </p:grpSpPr>
      <p:sp>
        <p:nvSpPr>
          <p:cNvPr id="183" name="Google Shape;183;p4"/>
          <p:cNvSpPr txBox="1">
            <a:spLocks noGrp="1"/>
          </p:cNvSpPr>
          <p:nvPr>
            <p:ph type="title"/>
          </p:nvPr>
        </p:nvSpPr>
        <p:spPr>
          <a:xfrm>
            <a:off x="152401" y="1718250"/>
            <a:ext cx="4045200" cy="1707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400"/>
              <a:buNone/>
            </a:pPr>
            <a:r>
              <a:rPr lang="en"/>
              <a:t>1219 students</a:t>
            </a:r>
            <a:endParaRPr/>
          </a:p>
          <a:p>
            <a:pPr marL="0" lvl="0" indent="0" algn="ctr" rtl="0">
              <a:lnSpc>
                <a:spcPct val="100000"/>
              </a:lnSpc>
              <a:spcBef>
                <a:spcPts val="0"/>
              </a:spcBef>
              <a:spcAft>
                <a:spcPts val="0"/>
              </a:spcAft>
              <a:buSzPts val="5400"/>
              <a:buNone/>
            </a:pPr>
            <a:r>
              <a:rPr lang="en"/>
              <a:t>641 males</a:t>
            </a:r>
            <a:endParaRPr/>
          </a:p>
          <a:p>
            <a:pPr marL="0" lvl="0" indent="0" algn="ctr" rtl="0">
              <a:lnSpc>
                <a:spcPct val="100000"/>
              </a:lnSpc>
              <a:spcBef>
                <a:spcPts val="0"/>
              </a:spcBef>
              <a:spcAft>
                <a:spcPts val="0"/>
              </a:spcAft>
              <a:buSzPts val="5400"/>
              <a:buNone/>
            </a:pPr>
            <a:r>
              <a:rPr lang="en"/>
              <a:t>578 females</a:t>
            </a:r>
            <a:endParaRPr/>
          </a:p>
        </p:txBody>
      </p:sp>
      <p:pic>
        <p:nvPicPr>
          <p:cNvPr id="184" name="Google Shape;184;p4"/>
          <p:cNvPicPr preferRelativeResize="0"/>
          <p:nvPr/>
        </p:nvPicPr>
        <p:blipFill rotWithShape="1">
          <a:blip r:embed="rId3">
            <a:alphaModFix/>
          </a:blip>
          <a:srcRect/>
          <a:stretch/>
        </p:blipFill>
        <p:spPr>
          <a:xfrm>
            <a:off x="4722312" y="126385"/>
            <a:ext cx="4269287" cy="2861513"/>
          </a:xfrm>
          <a:prstGeom prst="rect">
            <a:avLst/>
          </a:prstGeom>
          <a:noFill/>
          <a:ln>
            <a:noFill/>
          </a:ln>
        </p:spPr>
      </p:pic>
      <p:pic>
        <p:nvPicPr>
          <p:cNvPr id="185" name="Google Shape;185;p4"/>
          <p:cNvPicPr preferRelativeResize="0"/>
          <p:nvPr/>
        </p:nvPicPr>
        <p:blipFill rotWithShape="1">
          <a:blip r:embed="rId4">
            <a:alphaModFix/>
          </a:blip>
          <a:srcRect/>
          <a:stretch/>
        </p:blipFill>
        <p:spPr>
          <a:xfrm>
            <a:off x="4722311" y="3093929"/>
            <a:ext cx="4269287" cy="192318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5"/>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en"/>
              <a:t>the schoolwide plan</a:t>
            </a:r>
            <a:endParaRPr/>
          </a:p>
        </p:txBody>
      </p:sp>
      <p:sp>
        <p:nvSpPr>
          <p:cNvPr id="191" name="Google Shape;191;p5"/>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800"/>
              <a:buNone/>
            </a:pPr>
            <a:r>
              <a:rPr lang="en"/>
              <a:t>School Wide Goals for Success!</a:t>
            </a:r>
            <a:endParaRPr/>
          </a:p>
        </p:txBody>
      </p:sp>
      <p:pic>
        <p:nvPicPr>
          <p:cNvPr id="192" name="Google Shape;192;p5"/>
          <p:cNvPicPr preferRelativeResize="0"/>
          <p:nvPr/>
        </p:nvPicPr>
        <p:blipFill rotWithShape="1">
          <a:blip r:embed="rId3">
            <a:alphaModFix/>
          </a:blip>
          <a:srcRect/>
          <a:stretch/>
        </p:blipFill>
        <p:spPr>
          <a:xfrm>
            <a:off x="2934888" y="1724700"/>
            <a:ext cx="3274225" cy="3274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6"/>
          <p:cNvSpPr txBox="1">
            <a:spLocks noGrp="1"/>
          </p:cNvSpPr>
          <p:nvPr>
            <p:ph type="title"/>
          </p:nvPr>
        </p:nvSpPr>
        <p:spPr>
          <a:xfrm rot="-360039">
            <a:off x="17419" y="666357"/>
            <a:ext cx="3661764" cy="525476"/>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2700"/>
              <a:buFont typeface="Comic Sans MS"/>
              <a:buNone/>
            </a:pPr>
            <a:r>
              <a:rPr lang="en" sz="2700"/>
              <a:t/>
            </a:r>
            <a:br>
              <a:rPr lang="en" sz="2700"/>
            </a:br>
            <a:r>
              <a:rPr lang="en" sz="2400"/>
              <a:t>School Wide Goal #1</a:t>
            </a:r>
            <a:endParaRPr sz="2400"/>
          </a:p>
        </p:txBody>
      </p:sp>
      <p:sp>
        <p:nvSpPr>
          <p:cNvPr id="198" name="Google Shape;198;p6"/>
          <p:cNvSpPr txBox="1">
            <a:spLocks noGrp="1"/>
          </p:cNvSpPr>
          <p:nvPr>
            <p:ph type="sldNum" idx="12"/>
          </p:nvPr>
        </p:nvSpPr>
        <p:spPr>
          <a:xfrm>
            <a:off x="8372807" y="4459368"/>
            <a:ext cx="481800" cy="2739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000"/>
              <a:buNone/>
            </a:pPr>
            <a:fld id="{00000000-1234-1234-1234-123412341234}" type="slidenum">
              <a:rPr lang="en"/>
              <a:t>6</a:t>
            </a:fld>
            <a:endParaRPr/>
          </a:p>
        </p:txBody>
      </p:sp>
      <p:sp>
        <p:nvSpPr>
          <p:cNvPr id="199" name="Google Shape;199;p6"/>
          <p:cNvSpPr txBox="1"/>
          <p:nvPr/>
        </p:nvSpPr>
        <p:spPr>
          <a:xfrm rot="-487619">
            <a:off x="-289985" y="1328567"/>
            <a:ext cx="4668687" cy="969783"/>
          </a:xfrm>
          <a:prstGeom prst="rect">
            <a:avLst/>
          </a:prstGeom>
          <a:noFill/>
          <a:ln>
            <a:noFill/>
          </a:ln>
        </p:spPr>
        <p:txBody>
          <a:bodyPr spcFirstLastPara="1" wrap="square" lIns="91425" tIns="91425" rIns="91425" bIns="91425" anchor="t" anchorCtr="0">
            <a:spAutoFit/>
          </a:bodyPr>
          <a:lstStyle/>
          <a:p>
            <a:pPr marL="298450" marR="0" lvl="0" indent="0" algn="l" rtl="0">
              <a:lnSpc>
                <a:spcPct val="100000"/>
              </a:lnSpc>
              <a:spcBef>
                <a:spcPts val="20"/>
              </a:spcBef>
              <a:spcAft>
                <a:spcPts val="0"/>
              </a:spcAft>
              <a:buClr>
                <a:srgbClr val="000000"/>
              </a:buClr>
              <a:buSzPts val="1700"/>
              <a:buFont typeface="Arial"/>
              <a:buNone/>
            </a:pPr>
            <a:r>
              <a:rPr lang="en" sz="1700" b="0" i="0" u="none" strike="noStrike" cap="none">
                <a:solidFill>
                  <a:srgbClr val="000000"/>
                </a:solidFill>
                <a:latin typeface="Cambria"/>
                <a:ea typeface="Cambria"/>
                <a:cs typeface="Cambria"/>
                <a:sym typeface="Cambria"/>
              </a:rPr>
              <a:t> </a:t>
            </a:r>
            <a:r>
              <a:rPr lang="en" sz="1700" b="0" i="0" u="none" strike="noStrike" cap="none">
                <a:solidFill>
                  <a:srgbClr val="FF0000"/>
                </a:solidFill>
                <a:latin typeface="Cambria"/>
                <a:ea typeface="Cambria"/>
                <a:cs typeface="Cambria"/>
                <a:sym typeface="Cambria"/>
              </a:rPr>
              <a:t>Champ Cooper School will increase the School Performance Score from 66.4 to 69.4  in 2023-24.</a:t>
            </a:r>
            <a:endParaRPr sz="2000" b="0" i="0" u="none" strike="noStrike" cap="none">
              <a:solidFill>
                <a:srgbClr val="FF0000"/>
              </a:solidFill>
              <a:latin typeface="Arial"/>
              <a:ea typeface="Arial"/>
              <a:cs typeface="Arial"/>
              <a:sym typeface="Arial"/>
            </a:endParaRPr>
          </a:p>
        </p:txBody>
      </p:sp>
      <p:graphicFrame>
        <p:nvGraphicFramePr>
          <p:cNvPr id="200" name="Google Shape;200;p6" descr="table"/>
          <p:cNvGraphicFramePr/>
          <p:nvPr/>
        </p:nvGraphicFramePr>
        <p:xfrm>
          <a:off x="3451981" y="1929493"/>
          <a:ext cx="3000000" cy="3000000"/>
        </p:xfrm>
        <a:graphic>
          <a:graphicData uri="http://schemas.openxmlformats.org/drawingml/2006/table">
            <a:tbl>
              <a:tblPr firstRow="1" bandRow="1">
                <a:noFill/>
                <a:tableStyleId>{79DE38AB-2E96-4A94-B69C-D3B9B6AB42E8}</a:tableStyleId>
              </a:tblPr>
              <a:tblGrid>
                <a:gridCol w="1301975">
                  <a:extLst>
                    <a:ext uri="{9D8B030D-6E8A-4147-A177-3AD203B41FA5}">
                      <a16:colId xmlns:a16="http://schemas.microsoft.com/office/drawing/2014/main" val="20000"/>
                    </a:ext>
                  </a:extLst>
                </a:gridCol>
                <a:gridCol w="805250">
                  <a:extLst>
                    <a:ext uri="{9D8B030D-6E8A-4147-A177-3AD203B41FA5}">
                      <a16:colId xmlns:a16="http://schemas.microsoft.com/office/drawing/2014/main" val="20001"/>
                    </a:ext>
                  </a:extLst>
                </a:gridCol>
                <a:gridCol w="755300">
                  <a:extLst>
                    <a:ext uri="{9D8B030D-6E8A-4147-A177-3AD203B41FA5}">
                      <a16:colId xmlns:a16="http://schemas.microsoft.com/office/drawing/2014/main" val="20002"/>
                    </a:ext>
                  </a:extLst>
                </a:gridCol>
                <a:gridCol w="874750">
                  <a:extLst>
                    <a:ext uri="{9D8B030D-6E8A-4147-A177-3AD203B41FA5}">
                      <a16:colId xmlns:a16="http://schemas.microsoft.com/office/drawing/2014/main" val="20003"/>
                    </a:ext>
                  </a:extLst>
                </a:gridCol>
                <a:gridCol w="885625">
                  <a:extLst>
                    <a:ext uri="{9D8B030D-6E8A-4147-A177-3AD203B41FA5}">
                      <a16:colId xmlns:a16="http://schemas.microsoft.com/office/drawing/2014/main" val="20004"/>
                    </a:ext>
                  </a:extLst>
                </a:gridCol>
              </a:tblGrid>
              <a:tr h="481725">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rgbClr val="060606"/>
                          </a:solidFill>
                          <a:latin typeface="Comic Sans MS"/>
                          <a:ea typeface="Comic Sans MS"/>
                          <a:cs typeface="Comic Sans MS"/>
                          <a:sym typeface="Comic Sans MS"/>
                        </a:rPr>
                        <a:t>20</a:t>
                      </a:r>
                      <a:r>
                        <a:rPr lang="en" sz="1400" u="none" strike="noStrike" cap="none">
                          <a:solidFill>
                            <a:srgbClr val="060606"/>
                          </a:solidFill>
                          <a:latin typeface="Comic Sans MS"/>
                          <a:ea typeface="Comic Sans MS"/>
                          <a:cs typeface="Comic Sans MS"/>
                          <a:sym typeface="Comic Sans MS"/>
                        </a:rPr>
                        <a:t>23</a:t>
                      </a:r>
                      <a:r>
                        <a:rPr lang="en" sz="1400" b="1" u="none" strike="noStrike" cap="none">
                          <a:solidFill>
                            <a:srgbClr val="060606"/>
                          </a:solidFill>
                          <a:latin typeface="Comic Sans MS"/>
                          <a:ea typeface="Comic Sans MS"/>
                          <a:cs typeface="Comic Sans MS"/>
                          <a:sym typeface="Comic Sans MS"/>
                        </a:rPr>
                        <a:t> Leap Data</a:t>
                      </a:r>
                      <a:endParaRPr sz="1400" b="1" u="none" strike="noStrike" cap="none">
                        <a:solidFill>
                          <a:srgbClr val="060606"/>
                        </a:solidFill>
                        <a:latin typeface="Comic Sans MS"/>
                        <a:ea typeface="Comic Sans MS"/>
                        <a:cs typeface="Comic Sans MS"/>
                        <a:sym typeface="Comic Sans MS"/>
                      </a:endParaRPr>
                    </a:p>
                  </a:txBody>
                  <a:tcPr marL="69025" marR="69025"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mbria"/>
                          <a:ea typeface="Cambria"/>
                          <a:cs typeface="Cambria"/>
                          <a:sym typeface="Cambria"/>
                        </a:rPr>
                        <a:t>  ELA</a:t>
                      </a:r>
                      <a:endParaRPr sz="1400" u="none" strike="noStrike" cap="none"/>
                    </a:p>
                  </a:txBody>
                  <a:tcPr marL="47625" marR="47625" marT="47625" marB="476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C6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mbria"/>
                          <a:ea typeface="Cambria"/>
                          <a:cs typeface="Cambria"/>
                          <a:sym typeface="Cambria"/>
                        </a:rPr>
                        <a:t>Math</a:t>
                      </a:r>
                      <a:endParaRPr sz="1400" u="none" strike="noStrike" cap="none"/>
                    </a:p>
                  </a:txBody>
                  <a:tcPr marL="47625" marR="47625" marT="47625" marB="476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C6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mbria"/>
                          <a:ea typeface="Cambria"/>
                          <a:cs typeface="Cambria"/>
                          <a:sym typeface="Cambria"/>
                        </a:rPr>
                        <a:t>Science</a:t>
                      </a:r>
                      <a:endParaRPr sz="1400" u="none" strike="noStrike" cap="none"/>
                    </a:p>
                  </a:txBody>
                  <a:tcPr marL="47625" marR="47625" marT="47625" marB="476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C6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mbria"/>
                          <a:ea typeface="Cambria"/>
                          <a:cs typeface="Cambria"/>
                          <a:sym typeface="Cambria"/>
                        </a:rPr>
                        <a:t>Social Studies</a:t>
                      </a:r>
                      <a:endParaRPr sz="1400" u="none" strike="noStrike" cap="none"/>
                    </a:p>
                  </a:txBody>
                  <a:tcPr marL="47625" marR="47625" marT="47625" marB="476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C66"/>
                    </a:solidFill>
                  </a:tcPr>
                </a:tc>
                <a:extLst>
                  <a:ext uri="{0D108BD9-81ED-4DB2-BD59-A6C34878D82A}">
                    <a16:rowId xmlns:a16="http://schemas.microsoft.com/office/drawing/2014/main" val="10000"/>
                  </a:ext>
                </a:extLst>
              </a:tr>
              <a:tr h="481725">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mbria"/>
                          <a:ea typeface="Cambria"/>
                          <a:cs typeface="Cambria"/>
                          <a:sym typeface="Cambria"/>
                        </a:rPr>
                        <a:t>Advanced</a:t>
                      </a:r>
                      <a:endParaRPr sz="1400" u="none" strike="noStrike" cap="none"/>
                    </a:p>
                  </a:txBody>
                  <a:tcPr marL="47625" marR="47625" marT="47625" marB="476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D9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rgbClr val="000000"/>
                          </a:solidFill>
                        </a:rPr>
                        <a:t>     15</a:t>
                      </a:r>
                      <a:endParaRPr sz="1400" u="none" strike="noStrike" cap="none">
                        <a:solidFill>
                          <a:srgbClr val="000000"/>
                        </a:solidFill>
                      </a:endParaRPr>
                    </a:p>
                  </a:txBody>
                  <a:tcPr marL="47625" marR="47625" marT="47625" marB="476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000000"/>
                          </a:solidFill>
                        </a:rPr>
                        <a:t>9</a:t>
                      </a:r>
                      <a:endParaRPr sz="1400" u="none" strike="noStrike" cap="none">
                        <a:solidFill>
                          <a:srgbClr val="000000"/>
                        </a:solidFill>
                      </a:endParaRPr>
                    </a:p>
                  </a:txBody>
                  <a:tcPr marL="47625" marR="47625" marT="47625" marB="476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000000"/>
                          </a:solidFill>
                        </a:rPr>
                        <a:t>16</a:t>
                      </a:r>
                      <a:endParaRPr sz="1400" u="none" strike="noStrike" cap="none">
                        <a:solidFill>
                          <a:srgbClr val="000000"/>
                        </a:solidFill>
                      </a:endParaRPr>
                    </a:p>
                  </a:txBody>
                  <a:tcPr marL="47625" marR="47625" marT="47625" marB="476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000000"/>
                          </a:solidFill>
                        </a:rPr>
                        <a:t>26</a:t>
                      </a:r>
                      <a:endParaRPr sz="1400" u="none" strike="noStrike" cap="none">
                        <a:solidFill>
                          <a:srgbClr val="000000"/>
                        </a:solidFill>
                      </a:endParaRPr>
                    </a:p>
                  </a:txBody>
                  <a:tcPr marL="47625" marR="47625" marT="47625" marB="476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81725">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mbria"/>
                          <a:ea typeface="Cambria"/>
                          <a:cs typeface="Cambria"/>
                          <a:sym typeface="Cambria"/>
                        </a:rPr>
                        <a:t>Mastery</a:t>
                      </a:r>
                      <a:endParaRPr sz="1400" u="none" strike="noStrike" cap="none"/>
                    </a:p>
                  </a:txBody>
                  <a:tcPr marL="47625" marR="47625" marT="47625" marB="476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C6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000000"/>
                          </a:solidFill>
                        </a:rPr>
                        <a:t>167</a:t>
                      </a:r>
                      <a:endParaRPr sz="1400" u="none" strike="noStrike" cap="none">
                        <a:solidFill>
                          <a:srgbClr val="000000"/>
                        </a:solidFill>
                      </a:endParaRPr>
                    </a:p>
                  </a:txBody>
                  <a:tcPr marL="47625" marR="47625" marT="47625" marB="476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alpha val="8627"/>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000000"/>
                          </a:solidFill>
                        </a:rPr>
                        <a:t>142</a:t>
                      </a:r>
                      <a:endParaRPr sz="1400" u="none" strike="noStrike" cap="none">
                        <a:solidFill>
                          <a:srgbClr val="000000"/>
                        </a:solidFill>
                      </a:endParaRPr>
                    </a:p>
                  </a:txBody>
                  <a:tcPr marL="47625" marR="47625" marT="47625" marB="476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alpha val="8627"/>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000000"/>
                          </a:solidFill>
                        </a:rPr>
                        <a:t>120</a:t>
                      </a:r>
                      <a:endParaRPr sz="1400" u="none" strike="noStrike" cap="none">
                        <a:solidFill>
                          <a:srgbClr val="000000"/>
                        </a:solidFill>
                      </a:endParaRPr>
                    </a:p>
                  </a:txBody>
                  <a:tcPr marL="47625" marR="47625" marT="47625" marB="476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alpha val="8627"/>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000000"/>
                          </a:solidFill>
                        </a:rPr>
                        <a:t>100</a:t>
                      </a:r>
                      <a:endParaRPr sz="1400" u="none" strike="noStrike" cap="none">
                        <a:solidFill>
                          <a:srgbClr val="000000"/>
                        </a:solidFill>
                      </a:endParaRPr>
                    </a:p>
                  </a:txBody>
                  <a:tcPr marL="47625" marR="47625" marT="47625" marB="476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alpha val="8627"/>
                      </a:schemeClr>
                    </a:solidFill>
                  </a:tcPr>
                </a:tc>
                <a:extLst>
                  <a:ext uri="{0D108BD9-81ED-4DB2-BD59-A6C34878D82A}">
                    <a16:rowId xmlns:a16="http://schemas.microsoft.com/office/drawing/2014/main" val="10002"/>
                  </a:ext>
                </a:extLst>
              </a:tr>
              <a:tr h="481725">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mbria"/>
                          <a:ea typeface="Cambria"/>
                          <a:cs typeface="Cambria"/>
                          <a:sym typeface="Cambria"/>
                        </a:rPr>
                        <a:t>Basic</a:t>
                      </a:r>
                      <a:endParaRPr sz="1400" u="none" strike="noStrike" cap="none"/>
                    </a:p>
                  </a:txBody>
                  <a:tcPr marL="47625" marR="47625" marT="47625" marB="476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D9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000000"/>
                          </a:solidFill>
                        </a:rPr>
                        <a:t>168</a:t>
                      </a:r>
                      <a:endParaRPr sz="1400" u="none" strike="noStrike" cap="none">
                        <a:solidFill>
                          <a:srgbClr val="000000"/>
                        </a:solidFill>
                      </a:endParaRPr>
                    </a:p>
                  </a:txBody>
                  <a:tcPr marL="47625" marR="47625" marT="47625" marB="476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000000"/>
                          </a:solidFill>
                        </a:rPr>
                        <a:t>196</a:t>
                      </a:r>
                      <a:endParaRPr sz="1400" u="none" strike="noStrike" cap="none">
                        <a:solidFill>
                          <a:srgbClr val="000000"/>
                        </a:solidFill>
                      </a:endParaRPr>
                    </a:p>
                  </a:txBody>
                  <a:tcPr marL="47625" marR="47625" marT="47625" marB="476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000000"/>
                          </a:solidFill>
                        </a:rPr>
                        <a:t>213</a:t>
                      </a:r>
                      <a:endParaRPr sz="1400" u="none" strike="noStrike" cap="none">
                        <a:solidFill>
                          <a:srgbClr val="000000"/>
                        </a:solidFill>
                      </a:endParaRPr>
                    </a:p>
                  </a:txBody>
                  <a:tcPr marL="47625" marR="47625" marT="47625" marB="476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000000"/>
                          </a:solidFill>
                        </a:rPr>
                        <a:t>176</a:t>
                      </a:r>
                      <a:endParaRPr sz="1400" u="none" strike="noStrike" cap="none">
                        <a:solidFill>
                          <a:srgbClr val="000000"/>
                        </a:solidFill>
                      </a:endParaRPr>
                    </a:p>
                  </a:txBody>
                  <a:tcPr marL="47625" marR="47625" marT="47625" marB="476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81725">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mbria"/>
                          <a:ea typeface="Cambria"/>
                          <a:cs typeface="Cambria"/>
                          <a:sym typeface="Cambria"/>
                        </a:rPr>
                        <a:t>Approaching Basic</a:t>
                      </a:r>
                      <a:endParaRPr sz="1400" u="none" strike="noStrike" cap="none"/>
                    </a:p>
                  </a:txBody>
                  <a:tcPr marL="47625" marR="47625" marT="47625" marB="476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C6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000000"/>
                          </a:solidFill>
                        </a:rPr>
                        <a:t>125</a:t>
                      </a:r>
                      <a:endParaRPr sz="1400" u="none" strike="noStrike" cap="none">
                        <a:solidFill>
                          <a:srgbClr val="000000"/>
                        </a:solidFill>
                      </a:endParaRPr>
                    </a:p>
                  </a:txBody>
                  <a:tcPr marL="47625" marR="47625" marT="47625" marB="476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alpha val="8627"/>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000000"/>
                          </a:solidFill>
                        </a:rPr>
                        <a:t>192</a:t>
                      </a:r>
                      <a:endParaRPr sz="1400" u="none" strike="noStrike" cap="none">
                        <a:solidFill>
                          <a:srgbClr val="000000"/>
                        </a:solidFill>
                      </a:endParaRPr>
                    </a:p>
                  </a:txBody>
                  <a:tcPr marL="47625" marR="47625" marT="47625" marB="476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alpha val="8627"/>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000000"/>
                          </a:solidFill>
                        </a:rPr>
                        <a:t>194</a:t>
                      </a:r>
                      <a:endParaRPr sz="1400" u="none" strike="noStrike" cap="none">
                        <a:solidFill>
                          <a:srgbClr val="000000"/>
                        </a:solidFill>
                      </a:endParaRPr>
                    </a:p>
                  </a:txBody>
                  <a:tcPr marL="47625" marR="47625" marT="47625" marB="476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alpha val="8627"/>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000000"/>
                          </a:solidFill>
                        </a:rPr>
                        <a:t>150</a:t>
                      </a:r>
                      <a:endParaRPr sz="1400" u="none" strike="noStrike" cap="none">
                        <a:solidFill>
                          <a:srgbClr val="000000"/>
                        </a:solidFill>
                      </a:endParaRPr>
                    </a:p>
                  </a:txBody>
                  <a:tcPr marL="47625" marR="47625" marT="47625" marB="476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alpha val="8627"/>
                      </a:schemeClr>
                    </a:solidFill>
                  </a:tcPr>
                </a:tc>
                <a:extLst>
                  <a:ext uri="{0D108BD9-81ED-4DB2-BD59-A6C34878D82A}">
                    <a16:rowId xmlns:a16="http://schemas.microsoft.com/office/drawing/2014/main" val="10004"/>
                  </a:ext>
                </a:extLst>
              </a:tr>
              <a:tr h="481725">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mbria"/>
                          <a:ea typeface="Cambria"/>
                          <a:cs typeface="Cambria"/>
                          <a:sym typeface="Cambria"/>
                        </a:rPr>
                        <a:t>Unsatisfactory</a:t>
                      </a:r>
                      <a:endParaRPr sz="1400" u="none" strike="noStrike" cap="none"/>
                    </a:p>
                  </a:txBody>
                  <a:tcPr marL="47625" marR="47625" marT="47625" marB="476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D9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000000"/>
                          </a:solidFill>
                        </a:rPr>
                        <a:t>69</a:t>
                      </a:r>
                      <a:endParaRPr sz="1400" u="none" strike="noStrike" cap="none">
                        <a:solidFill>
                          <a:srgbClr val="000000"/>
                        </a:solidFill>
                      </a:endParaRPr>
                    </a:p>
                  </a:txBody>
                  <a:tcPr marL="47625" marR="47625" marT="47625" marB="476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000000"/>
                          </a:solidFill>
                        </a:rPr>
                        <a:t>115</a:t>
                      </a:r>
                      <a:endParaRPr sz="1400" u="none" strike="noStrike" cap="none">
                        <a:solidFill>
                          <a:srgbClr val="000000"/>
                        </a:solidFill>
                      </a:endParaRPr>
                    </a:p>
                  </a:txBody>
                  <a:tcPr marL="47625" marR="47625" marT="47625" marB="476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000000"/>
                          </a:solidFill>
                        </a:rPr>
                        <a:t>111</a:t>
                      </a:r>
                      <a:endParaRPr sz="1400" u="none" strike="noStrike" cap="none">
                        <a:solidFill>
                          <a:srgbClr val="000000"/>
                        </a:solidFill>
                      </a:endParaRPr>
                    </a:p>
                  </a:txBody>
                  <a:tcPr marL="47625" marR="47625" marT="47625" marB="476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000000"/>
                          </a:solidFill>
                        </a:rPr>
                        <a:t>202</a:t>
                      </a:r>
                      <a:endParaRPr sz="1400" u="none" strike="noStrike" cap="none">
                        <a:solidFill>
                          <a:srgbClr val="000000"/>
                        </a:solidFill>
                      </a:endParaRPr>
                    </a:p>
                  </a:txBody>
                  <a:tcPr marL="47625" marR="47625" marT="47625" marB="476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201" name="Google Shape;201;p6"/>
          <p:cNvSpPr txBox="1"/>
          <p:nvPr/>
        </p:nvSpPr>
        <p:spPr>
          <a:xfrm>
            <a:off x="7000900" y="1003450"/>
            <a:ext cx="1853700" cy="49241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2000" b="1" i="0" u="none" strike="noStrike" cap="none">
                <a:solidFill>
                  <a:srgbClr val="000000"/>
                </a:solidFill>
                <a:latin typeface="Source Code Pro"/>
                <a:ea typeface="Source Code Pro"/>
                <a:cs typeface="Source Code Pro"/>
                <a:sym typeface="Source Code Pro"/>
              </a:rPr>
              <a:t>Students</a:t>
            </a:r>
            <a:endParaRPr sz="2000" b="1" i="0" u="none" strike="noStrike" cap="none">
              <a:solidFill>
                <a:srgbClr val="000000"/>
              </a:solidFill>
              <a:latin typeface="Source Code Pro"/>
              <a:ea typeface="Source Code Pro"/>
              <a:cs typeface="Source Code Pro"/>
              <a:sym typeface="Source Code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7"/>
          <p:cNvSpPr txBox="1">
            <a:spLocks noGrp="1"/>
          </p:cNvSpPr>
          <p:nvPr>
            <p:ph type="title"/>
          </p:nvPr>
        </p:nvSpPr>
        <p:spPr>
          <a:xfrm rot="-359927">
            <a:off x="-28698" y="784487"/>
            <a:ext cx="3958577" cy="55082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lt1"/>
              </a:buClr>
              <a:buSzPts val="2700"/>
              <a:buFont typeface="Comic Sans MS"/>
              <a:buNone/>
            </a:pPr>
            <a:r>
              <a:rPr lang="en" sz="2700"/>
              <a:t>School Wide Goal #2</a:t>
            </a:r>
            <a:endParaRPr sz="2700"/>
          </a:p>
        </p:txBody>
      </p:sp>
      <p:sp>
        <p:nvSpPr>
          <p:cNvPr id="207" name="Google Shape;207;p7"/>
          <p:cNvSpPr txBox="1">
            <a:spLocks noGrp="1"/>
          </p:cNvSpPr>
          <p:nvPr>
            <p:ph type="body" idx="1"/>
          </p:nvPr>
        </p:nvSpPr>
        <p:spPr>
          <a:xfrm rot="-585762">
            <a:off x="181721" y="1661059"/>
            <a:ext cx="2935105" cy="603336"/>
          </a:xfrm>
          <a:prstGeom prst="rect">
            <a:avLst/>
          </a:prstGeom>
          <a:gradFill>
            <a:gsLst>
              <a:gs pos="0">
                <a:schemeClr val="dk2"/>
              </a:gs>
              <a:gs pos="100000">
                <a:schemeClr val="dk1"/>
              </a:gs>
            </a:gsLst>
            <a:lin ang="10800025" scaled="0"/>
          </a:gradFill>
          <a:ln>
            <a:noFill/>
          </a:ln>
        </p:spPr>
        <p:txBody>
          <a:bodyPr spcFirstLastPara="1" wrap="square" lIns="108000" tIns="54000" rIns="68575" bIns="54000" anchor="ctr" anchorCtr="0">
            <a:noAutofit/>
          </a:bodyPr>
          <a:lstStyle/>
          <a:p>
            <a:pPr marL="0" lvl="0" indent="0" algn="ctr" rtl="0">
              <a:lnSpc>
                <a:spcPct val="90000"/>
              </a:lnSpc>
              <a:spcBef>
                <a:spcPts val="0"/>
              </a:spcBef>
              <a:spcAft>
                <a:spcPts val="1600"/>
              </a:spcAft>
              <a:buClr>
                <a:schemeClr val="lt1"/>
              </a:buClr>
              <a:buSzPts val="1800"/>
              <a:buNone/>
            </a:pPr>
            <a:r>
              <a:rPr lang="en" sz="1800"/>
              <a:t>Reinforce ELA</a:t>
            </a:r>
            <a:endParaRPr sz="1800"/>
          </a:p>
        </p:txBody>
      </p:sp>
      <p:sp>
        <p:nvSpPr>
          <p:cNvPr id="208" name="Google Shape;208;p7"/>
          <p:cNvSpPr txBox="1">
            <a:spLocks noGrp="1"/>
          </p:cNvSpPr>
          <p:nvPr>
            <p:ph type="ftr" idx="11"/>
          </p:nvPr>
        </p:nvSpPr>
        <p:spPr>
          <a:xfrm rot="-404492">
            <a:off x="-28398" y="1974478"/>
            <a:ext cx="4403245" cy="1687790"/>
          </a:xfrm>
          <a:prstGeom prst="rect">
            <a:avLst/>
          </a:prstGeom>
          <a:noFill/>
          <a:ln>
            <a:noFill/>
          </a:ln>
        </p:spPr>
        <p:txBody>
          <a:bodyPr spcFirstLastPara="1" wrap="square" lIns="0" tIns="34275" rIns="68575" bIns="34275" anchor="ctr" anchorCtr="0">
            <a:noAutofit/>
          </a:bodyPr>
          <a:lstStyle/>
          <a:p>
            <a:pPr marL="298450" lvl="0" indent="0" algn="l" rtl="0">
              <a:lnSpc>
                <a:spcPct val="100000"/>
              </a:lnSpc>
              <a:spcBef>
                <a:spcPts val="20"/>
              </a:spcBef>
              <a:spcAft>
                <a:spcPts val="0"/>
              </a:spcAft>
              <a:buSzPts val="1100"/>
              <a:buNone/>
            </a:pPr>
            <a:r>
              <a:rPr lang="en" sz="2600">
                <a:latin typeface="Cambria"/>
                <a:ea typeface="Cambria"/>
                <a:cs typeface="Cambria"/>
                <a:sym typeface="Cambria"/>
              </a:rPr>
              <a:t>Increase the ELA Assessment index from 73.1 to 76.1</a:t>
            </a:r>
            <a:endParaRPr sz="2600"/>
          </a:p>
        </p:txBody>
      </p:sp>
      <p:sp>
        <p:nvSpPr>
          <p:cNvPr id="209" name="Google Shape;209;p7"/>
          <p:cNvSpPr txBox="1">
            <a:spLocks noGrp="1"/>
          </p:cNvSpPr>
          <p:nvPr>
            <p:ph type="sldNum" idx="12"/>
          </p:nvPr>
        </p:nvSpPr>
        <p:spPr>
          <a:xfrm>
            <a:off x="8372807" y="4459368"/>
            <a:ext cx="481800" cy="2739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000"/>
              <a:buNone/>
            </a:pPr>
            <a:fld id="{00000000-1234-1234-1234-123412341234}" type="slidenum">
              <a:rPr lang="en"/>
              <a:t>7</a:t>
            </a:fld>
            <a:endParaRPr/>
          </a:p>
        </p:txBody>
      </p:sp>
      <p:sp>
        <p:nvSpPr>
          <p:cNvPr id="210" name="Google Shape;210;p7"/>
          <p:cNvSpPr txBox="1"/>
          <p:nvPr/>
        </p:nvSpPr>
        <p:spPr>
          <a:xfrm>
            <a:off x="1138800" y="3416350"/>
            <a:ext cx="3000000" cy="1849500"/>
          </a:xfrm>
          <a:prstGeom prst="rect">
            <a:avLst/>
          </a:prstGeom>
          <a:noFill/>
          <a:ln>
            <a:noFill/>
          </a:ln>
        </p:spPr>
        <p:txBody>
          <a:bodyPr spcFirstLastPara="1" wrap="square" lIns="91425" tIns="91425" rIns="91425" bIns="91425" anchor="t" anchorCtr="0">
            <a:spAutoFit/>
          </a:bodyPr>
          <a:lstStyle/>
          <a:p>
            <a:pPr marL="457200" marR="0" lvl="0" indent="-298450" algn="l" rtl="0">
              <a:lnSpc>
                <a:spcPct val="110416"/>
              </a:lnSpc>
              <a:spcBef>
                <a:spcPts val="0"/>
              </a:spcBef>
              <a:spcAft>
                <a:spcPts val="0"/>
              </a:spcAft>
              <a:buClr>
                <a:srgbClr val="000000"/>
              </a:buClr>
              <a:buSzPts val="1100"/>
              <a:buFont typeface="Noto Sans Symbols"/>
              <a:buChar char="●"/>
            </a:pPr>
            <a:r>
              <a:rPr lang="en" sz="1100" b="0" i="0" u="none" strike="noStrike" cap="none">
                <a:solidFill>
                  <a:srgbClr val="000000"/>
                </a:solidFill>
                <a:latin typeface="Noto Sans Symbols"/>
                <a:ea typeface="Noto Sans Symbols"/>
                <a:cs typeface="Noto Sans Symbols"/>
                <a:sym typeface="Noto Sans Symbols"/>
              </a:rPr>
              <a:t>Tier I curriculum will be followed in all grade levels at Champ Cooper</a:t>
            </a:r>
            <a:endParaRPr sz="1100" b="0" i="0" u="none" strike="noStrike" cap="none">
              <a:solidFill>
                <a:srgbClr val="000000"/>
              </a:solidFill>
              <a:latin typeface="Noto Sans Symbols"/>
              <a:ea typeface="Noto Sans Symbols"/>
              <a:cs typeface="Noto Sans Symbols"/>
              <a:sym typeface="Noto Sans Symbols"/>
            </a:endParaRPr>
          </a:p>
          <a:p>
            <a:pPr marL="457200" marR="0" lvl="0" indent="-298450" algn="l" rtl="0">
              <a:lnSpc>
                <a:spcPct val="110416"/>
              </a:lnSpc>
              <a:spcBef>
                <a:spcPts val="0"/>
              </a:spcBef>
              <a:spcAft>
                <a:spcPts val="0"/>
              </a:spcAft>
              <a:buClr>
                <a:srgbClr val="000000"/>
              </a:buClr>
              <a:buSzPts val="1100"/>
              <a:buFont typeface="Noto Sans Symbols"/>
              <a:buChar char="●"/>
            </a:pPr>
            <a:r>
              <a:rPr lang="en" sz="1100" b="0" i="0" u="none" strike="noStrike" cap="none">
                <a:solidFill>
                  <a:srgbClr val="000000"/>
                </a:solidFill>
                <a:latin typeface="Noto Sans Symbols"/>
                <a:ea typeface="Noto Sans Symbols"/>
                <a:cs typeface="Noto Sans Symbols"/>
                <a:sym typeface="Noto Sans Symbols"/>
              </a:rPr>
              <a:t>Wit and Wisdom in grades K-2 will be the ELA curriculum used</a:t>
            </a:r>
            <a:endParaRPr sz="1100" b="0" i="0" u="none" strike="noStrike" cap="none">
              <a:solidFill>
                <a:srgbClr val="000000"/>
              </a:solidFill>
              <a:latin typeface="Noto Sans Symbols"/>
              <a:ea typeface="Noto Sans Symbols"/>
              <a:cs typeface="Noto Sans Symbols"/>
              <a:sym typeface="Noto Sans Symbols"/>
            </a:endParaRPr>
          </a:p>
          <a:p>
            <a:pPr marL="457200" marR="0" lvl="0" indent="-298450" algn="l" rtl="0">
              <a:lnSpc>
                <a:spcPct val="110416"/>
              </a:lnSpc>
              <a:spcBef>
                <a:spcPts val="0"/>
              </a:spcBef>
              <a:spcAft>
                <a:spcPts val="0"/>
              </a:spcAft>
              <a:buClr>
                <a:srgbClr val="000000"/>
              </a:buClr>
              <a:buSzPts val="1100"/>
              <a:buFont typeface="Noto Sans Symbols"/>
              <a:buChar char="●"/>
            </a:pPr>
            <a:r>
              <a:rPr lang="en" sz="1100" b="0" i="0" u="none" strike="noStrike" cap="none">
                <a:solidFill>
                  <a:srgbClr val="000000"/>
                </a:solidFill>
                <a:latin typeface="Noto Sans Symbols"/>
                <a:ea typeface="Noto Sans Symbols"/>
                <a:cs typeface="Noto Sans Symbols"/>
                <a:sym typeface="Noto Sans Symbols"/>
              </a:rPr>
              <a:t>CKLA in grades K-2 will support phonics instruction</a:t>
            </a:r>
            <a:endParaRPr sz="1100" b="0" i="0" u="none" strike="noStrike" cap="none">
              <a:solidFill>
                <a:srgbClr val="000000"/>
              </a:solidFill>
              <a:latin typeface="Noto Sans Symbols"/>
              <a:ea typeface="Noto Sans Symbols"/>
              <a:cs typeface="Noto Sans Symbols"/>
              <a:sym typeface="Noto Sans Symbols"/>
            </a:endParaRPr>
          </a:p>
          <a:p>
            <a:pPr marL="457200" marR="0" lvl="0" indent="-298450" algn="l" rtl="0">
              <a:lnSpc>
                <a:spcPct val="110416"/>
              </a:lnSpc>
              <a:spcBef>
                <a:spcPts val="0"/>
              </a:spcBef>
              <a:spcAft>
                <a:spcPts val="0"/>
              </a:spcAft>
              <a:buClr>
                <a:srgbClr val="000000"/>
              </a:buClr>
              <a:buSzPts val="1100"/>
              <a:buFont typeface="Noto Sans Symbols"/>
              <a:buChar char="●"/>
            </a:pPr>
            <a:r>
              <a:rPr lang="en" sz="1100" b="0" i="0" u="none" strike="noStrike" cap="none">
                <a:solidFill>
                  <a:srgbClr val="000000"/>
                </a:solidFill>
                <a:latin typeface="Noto Sans Symbols"/>
                <a:ea typeface="Noto Sans Symbols"/>
                <a:cs typeface="Noto Sans Symbols"/>
                <a:sym typeface="Noto Sans Symbols"/>
              </a:rPr>
              <a:t>Guidebooks will be the ELA curriculum for 3rd - 8th grades</a:t>
            </a:r>
            <a:endParaRPr sz="1100" b="0" i="0" u="none" strike="noStrike" cap="none">
              <a:solidFill>
                <a:srgbClr val="000000"/>
              </a:solidFill>
              <a:latin typeface="Noto Sans Symbols"/>
              <a:ea typeface="Noto Sans Symbols"/>
              <a:cs typeface="Noto Sans Symbols"/>
              <a:sym typeface="Noto Sans Symbols"/>
            </a:endParaRPr>
          </a:p>
          <a:p>
            <a:pPr marL="457200" marR="0" lvl="0" indent="-298450" algn="l" rtl="0">
              <a:lnSpc>
                <a:spcPct val="110416"/>
              </a:lnSpc>
              <a:spcBef>
                <a:spcPts val="0"/>
              </a:spcBef>
              <a:spcAft>
                <a:spcPts val="0"/>
              </a:spcAft>
              <a:buClr>
                <a:srgbClr val="000000"/>
              </a:buClr>
              <a:buSzPts val="1100"/>
              <a:buFont typeface="Noto Sans Symbols"/>
              <a:buChar char="●"/>
            </a:pPr>
            <a:r>
              <a:rPr lang="en" sz="1100" b="0" i="0" u="none" strike="noStrike" cap="none">
                <a:solidFill>
                  <a:srgbClr val="000000"/>
                </a:solidFill>
                <a:latin typeface="Noto Sans Symbols"/>
                <a:ea typeface="Noto Sans Symbols"/>
                <a:cs typeface="Noto Sans Symbols"/>
                <a:sym typeface="Noto Sans Symbols"/>
              </a:rPr>
              <a:t>Accelerate will be implemented.</a:t>
            </a:r>
            <a:endParaRPr sz="1100" b="0" i="0" u="none" strike="noStrike" cap="none">
              <a:solidFill>
                <a:srgbClr val="000000"/>
              </a:solidFill>
              <a:latin typeface="Noto Sans Symbols"/>
              <a:ea typeface="Noto Sans Symbols"/>
              <a:cs typeface="Noto Sans Symbols"/>
              <a:sym typeface="Noto Sans Symbols"/>
            </a:endParaRPr>
          </a:p>
        </p:txBody>
      </p:sp>
      <p:pic>
        <p:nvPicPr>
          <p:cNvPr id="211" name="Google Shape;211;p7"/>
          <p:cNvPicPr preferRelativeResize="0"/>
          <p:nvPr/>
        </p:nvPicPr>
        <p:blipFill>
          <a:blip r:embed="rId3">
            <a:alphaModFix/>
          </a:blip>
          <a:stretch>
            <a:fillRect/>
          </a:stretch>
        </p:blipFill>
        <p:spPr>
          <a:xfrm>
            <a:off x="5232805" y="511600"/>
            <a:ext cx="2552471" cy="3403274"/>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8"/>
          <p:cNvSpPr txBox="1">
            <a:spLocks noGrp="1"/>
          </p:cNvSpPr>
          <p:nvPr>
            <p:ph type="title"/>
          </p:nvPr>
        </p:nvSpPr>
        <p:spPr>
          <a:xfrm rot="-359992">
            <a:off x="30760" y="607212"/>
            <a:ext cx="3937771" cy="796049"/>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2400"/>
              <a:buFont typeface="Comic Sans MS"/>
              <a:buNone/>
            </a:pPr>
            <a:r>
              <a:rPr lang="en" sz="2400"/>
              <a:t>School Wide Goal #3</a:t>
            </a:r>
            <a:endParaRPr sz="2400"/>
          </a:p>
        </p:txBody>
      </p:sp>
      <p:sp>
        <p:nvSpPr>
          <p:cNvPr id="217" name="Google Shape;217;p8"/>
          <p:cNvSpPr txBox="1">
            <a:spLocks noGrp="1"/>
          </p:cNvSpPr>
          <p:nvPr>
            <p:ph type="ftr" idx="11"/>
          </p:nvPr>
        </p:nvSpPr>
        <p:spPr>
          <a:xfrm rot="-354754">
            <a:off x="266217" y="2324971"/>
            <a:ext cx="3116177" cy="1024557"/>
          </a:xfrm>
          <a:prstGeom prst="rect">
            <a:avLst/>
          </a:prstGeom>
          <a:noFill/>
          <a:ln>
            <a:noFill/>
          </a:ln>
        </p:spPr>
        <p:txBody>
          <a:bodyPr spcFirstLastPara="1" wrap="square" lIns="0" tIns="34275" rIns="68575" bIns="34275" anchor="ctr" anchorCtr="0">
            <a:noAutofit/>
          </a:bodyPr>
          <a:lstStyle/>
          <a:p>
            <a:pPr marL="298450" lvl="0" indent="0" algn="l" rtl="0">
              <a:lnSpc>
                <a:spcPct val="100000"/>
              </a:lnSpc>
              <a:spcBef>
                <a:spcPts val="20"/>
              </a:spcBef>
              <a:spcAft>
                <a:spcPts val="0"/>
              </a:spcAft>
              <a:buSzPts val="1100"/>
              <a:buNone/>
            </a:pPr>
            <a:endParaRPr sz="1800"/>
          </a:p>
          <a:p>
            <a:pPr marL="298450" lvl="0" indent="0" algn="l" rtl="0">
              <a:lnSpc>
                <a:spcPct val="100000"/>
              </a:lnSpc>
              <a:spcBef>
                <a:spcPts val="20"/>
              </a:spcBef>
              <a:spcAft>
                <a:spcPts val="0"/>
              </a:spcAft>
              <a:buSzPts val="1100"/>
              <a:buNone/>
            </a:pPr>
            <a:endParaRPr sz="2600">
              <a:latin typeface="Cambria"/>
              <a:ea typeface="Cambria"/>
              <a:cs typeface="Cambria"/>
              <a:sym typeface="Cambria"/>
            </a:endParaRPr>
          </a:p>
          <a:p>
            <a:pPr marL="298450" lvl="0" indent="0" algn="l" rtl="0">
              <a:lnSpc>
                <a:spcPct val="100000"/>
              </a:lnSpc>
              <a:spcBef>
                <a:spcPts val="20"/>
              </a:spcBef>
              <a:spcAft>
                <a:spcPts val="0"/>
              </a:spcAft>
              <a:buSzPts val="1100"/>
              <a:buNone/>
            </a:pPr>
            <a:r>
              <a:rPr lang="en" sz="2600">
                <a:latin typeface="Cambria"/>
                <a:ea typeface="Cambria"/>
                <a:cs typeface="Cambria"/>
                <a:sym typeface="Cambria"/>
              </a:rPr>
              <a:t>Increase the Math Assessment index from 47.8 to 50.8</a:t>
            </a:r>
            <a:endParaRPr sz="2600">
              <a:latin typeface="Cambria"/>
              <a:ea typeface="Cambria"/>
              <a:cs typeface="Cambria"/>
              <a:sym typeface="Cambria"/>
            </a:endParaRPr>
          </a:p>
          <a:p>
            <a:pPr marL="0" lvl="0" indent="0" algn="l" rtl="0">
              <a:lnSpc>
                <a:spcPct val="100000"/>
              </a:lnSpc>
              <a:spcBef>
                <a:spcPts val="0"/>
              </a:spcBef>
              <a:spcAft>
                <a:spcPts val="0"/>
              </a:spcAft>
              <a:buSzPts val="1100"/>
              <a:buNone/>
            </a:pPr>
            <a:endParaRPr sz="3300"/>
          </a:p>
        </p:txBody>
      </p:sp>
      <p:sp>
        <p:nvSpPr>
          <p:cNvPr id="218" name="Google Shape;218;p8"/>
          <p:cNvSpPr txBox="1">
            <a:spLocks noGrp="1"/>
          </p:cNvSpPr>
          <p:nvPr>
            <p:ph type="sldNum" idx="12"/>
          </p:nvPr>
        </p:nvSpPr>
        <p:spPr>
          <a:xfrm>
            <a:off x="8372807" y="4459368"/>
            <a:ext cx="481800" cy="2739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000"/>
              <a:buNone/>
            </a:pPr>
            <a:fld id="{00000000-1234-1234-1234-123412341234}" type="slidenum">
              <a:rPr lang="en"/>
              <a:t>8</a:t>
            </a:fld>
            <a:endParaRPr/>
          </a:p>
        </p:txBody>
      </p:sp>
      <p:sp>
        <p:nvSpPr>
          <p:cNvPr id="219" name="Google Shape;219;p8"/>
          <p:cNvSpPr txBox="1"/>
          <p:nvPr/>
        </p:nvSpPr>
        <p:spPr>
          <a:xfrm rot="-444203">
            <a:off x="277203" y="1199186"/>
            <a:ext cx="3094195" cy="1077331"/>
          </a:xfrm>
          <a:prstGeom prst="rect">
            <a:avLst/>
          </a:prstGeom>
          <a:solidFill>
            <a:srgbClr val="FFFF00"/>
          </a:solid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rgbClr val="000000"/>
              </a:buClr>
              <a:buSzPts val="2900"/>
              <a:buFont typeface="Arial"/>
              <a:buNone/>
            </a:pPr>
            <a:r>
              <a:rPr lang="en" sz="2900" b="0" i="0" u="none" strike="noStrike" cap="none">
                <a:solidFill>
                  <a:srgbClr val="000000"/>
                </a:solidFill>
                <a:latin typeface="Source Code Pro"/>
                <a:ea typeface="Source Code Pro"/>
                <a:cs typeface="Source Code Pro"/>
                <a:sym typeface="Source Code Pro"/>
              </a:rPr>
              <a:t>Accelerate Math</a:t>
            </a:r>
            <a:endParaRPr sz="2900" b="0" i="0" u="none" strike="noStrike" cap="none">
              <a:solidFill>
                <a:srgbClr val="000000"/>
              </a:solidFill>
              <a:latin typeface="Source Code Pro"/>
              <a:ea typeface="Source Code Pro"/>
              <a:cs typeface="Source Code Pro"/>
              <a:sym typeface="Source Code Pro"/>
            </a:endParaRPr>
          </a:p>
        </p:txBody>
      </p:sp>
      <p:sp>
        <p:nvSpPr>
          <p:cNvPr id="220" name="Google Shape;220;p8"/>
          <p:cNvSpPr txBox="1"/>
          <p:nvPr/>
        </p:nvSpPr>
        <p:spPr>
          <a:xfrm>
            <a:off x="-222775" y="3577975"/>
            <a:ext cx="3000000" cy="1674274"/>
          </a:xfrm>
          <a:prstGeom prst="rect">
            <a:avLst/>
          </a:prstGeom>
          <a:noFill/>
          <a:ln>
            <a:noFill/>
          </a:ln>
        </p:spPr>
        <p:txBody>
          <a:bodyPr spcFirstLastPara="1" wrap="square" lIns="91425" tIns="91425" rIns="91425" bIns="91425" anchor="t" anchorCtr="0">
            <a:spAutoFit/>
          </a:bodyPr>
          <a:lstStyle/>
          <a:p>
            <a:pPr marL="457200" marR="0" lvl="0" indent="-298450" algn="l" rtl="0">
              <a:lnSpc>
                <a:spcPct val="110416"/>
              </a:lnSpc>
              <a:spcBef>
                <a:spcPts val="0"/>
              </a:spcBef>
              <a:spcAft>
                <a:spcPts val="0"/>
              </a:spcAft>
              <a:buClr>
                <a:srgbClr val="000000"/>
              </a:buClr>
              <a:buSzPts val="1100"/>
              <a:buFont typeface="Noto Sans Symbols"/>
              <a:buChar char="●"/>
            </a:pPr>
            <a:r>
              <a:rPr lang="en" sz="1100" b="0" i="0" u="none" strike="noStrike" cap="none">
                <a:solidFill>
                  <a:srgbClr val="000000"/>
                </a:solidFill>
                <a:latin typeface="Noto Sans Symbols"/>
                <a:ea typeface="Noto Sans Symbols"/>
                <a:cs typeface="Noto Sans Symbols"/>
                <a:sym typeface="Noto Sans Symbols"/>
              </a:rPr>
              <a:t>Eureka Math and Zearn will be used in grades K-8th </a:t>
            </a:r>
            <a:endParaRPr sz="1100" b="0" i="0" u="none" strike="noStrike" cap="none">
              <a:solidFill>
                <a:srgbClr val="000000"/>
              </a:solidFill>
              <a:latin typeface="Noto Sans Symbols"/>
              <a:ea typeface="Noto Sans Symbols"/>
              <a:cs typeface="Noto Sans Symbols"/>
              <a:sym typeface="Noto Sans Symbols"/>
            </a:endParaRPr>
          </a:p>
          <a:p>
            <a:pPr marL="457200" marR="0" lvl="0" indent="-298450" algn="l" rtl="0">
              <a:lnSpc>
                <a:spcPct val="110416"/>
              </a:lnSpc>
              <a:spcBef>
                <a:spcPts val="0"/>
              </a:spcBef>
              <a:spcAft>
                <a:spcPts val="0"/>
              </a:spcAft>
              <a:buClr>
                <a:srgbClr val="000000"/>
              </a:buClr>
              <a:buSzPts val="1100"/>
              <a:buFont typeface="Noto Sans Symbols"/>
              <a:buChar char="●"/>
            </a:pPr>
            <a:r>
              <a:rPr lang="en" sz="1100" b="0" i="0" u="none" strike="noStrike" cap="none">
                <a:solidFill>
                  <a:srgbClr val="000000"/>
                </a:solidFill>
                <a:latin typeface="Noto Sans Symbols"/>
                <a:ea typeface="Noto Sans Symbols"/>
                <a:cs typeface="Noto Sans Symbols"/>
                <a:sym typeface="Noto Sans Symbols"/>
              </a:rPr>
              <a:t>Acceleration/Extended Day Program</a:t>
            </a:r>
            <a:endParaRPr sz="1100" b="0" i="0" u="none" strike="noStrike" cap="none">
              <a:solidFill>
                <a:srgbClr val="000000"/>
              </a:solidFill>
              <a:latin typeface="Noto Sans Symbols"/>
              <a:ea typeface="Noto Sans Symbols"/>
              <a:cs typeface="Noto Sans Symbols"/>
              <a:sym typeface="Noto Sans Symbols"/>
            </a:endParaRPr>
          </a:p>
          <a:p>
            <a:pPr marL="457200" marR="0" lvl="0" indent="-298450" algn="l" rtl="0">
              <a:lnSpc>
                <a:spcPct val="110416"/>
              </a:lnSpc>
              <a:spcBef>
                <a:spcPts val="0"/>
              </a:spcBef>
              <a:spcAft>
                <a:spcPts val="0"/>
              </a:spcAft>
              <a:buClr>
                <a:srgbClr val="000000"/>
              </a:buClr>
              <a:buSzPts val="1100"/>
              <a:buFont typeface="Noto Sans Symbols"/>
              <a:buChar char="●"/>
            </a:pPr>
            <a:r>
              <a:rPr lang="en" sz="1100" b="0" i="0" u="none" strike="noStrike" cap="none">
                <a:solidFill>
                  <a:srgbClr val="000000"/>
                </a:solidFill>
                <a:latin typeface="Noto Sans Symbols"/>
                <a:ea typeface="Noto Sans Symbols"/>
                <a:cs typeface="Noto Sans Symbols"/>
                <a:sym typeface="Noto Sans Symbols"/>
              </a:rPr>
              <a:t>Interventions by the classroom teacher - with the use of software and small group.</a:t>
            </a:r>
            <a:endParaRPr sz="1100" b="0" i="0" u="none" strike="noStrike" cap="none">
              <a:solidFill>
                <a:srgbClr val="000000"/>
              </a:solidFill>
              <a:latin typeface="Noto Sans Symbols"/>
              <a:ea typeface="Noto Sans Symbols"/>
              <a:cs typeface="Noto Sans Symbols"/>
              <a:sym typeface="Noto Sans Symbols"/>
            </a:endParaRPr>
          </a:p>
          <a:p>
            <a:pPr marL="0" marR="0" lvl="0" indent="0" algn="l" rtl="0">
              <a:lnSpc>
                <a:spcPct val="110416"/>
              </a:lnSpc>
              <a:spcBef>
                <a:spcPts val="0"/>
              </a:spcBef>
              <a:spcAft>
                <a:spcPts val="0"/>
              </a:spcAft>
              <a:buClr>
                <a:srgbClr val="000000"/>
              </a:buClr>
              <a:buSzPts val="1100"/>
              <a:buFont typeface="Arial"/>
              <a:buNone/>
            </a:pPr>
            <a:endParaRPr sz="1100" b="0" i="0" u="none" strike="noStrike" cap="none">
              <a:solidFill>
                <a:srgbClr val="000000"/>
              </a:solidFill>
              <a:latin typeface="Noto Sans Symbols"/>
              <a:ea typeface="Noto Sans Symbols"/>
              <a:cs typeface="Noto Sans Symbols"/>
              <a:sym typeface="Noto Sans Symbols"/>
            </a:endParaRPr>
          </a:p>
          <a:p>
            <a:pPr marL="457200" marR="0" lvl="0" indent="0" algn="l" rtl="0">
              <a:lnSpc>
                <a:spcPct val="110416"/>
              </a:lnSpc>
              <a:spcBef>
                <a:spcPts val="0"/>
              </a:spcBef>
              <a:spcAft>
                <a:spcPts val="0"/>
              </a:spcAft>
              <a:buClr>
                <a:srgbClr val="000000"/>
              </a:buClr>
              <a:buSzPts val="1100"/>
              <a:buFont typeface="Arial"/>
              <a:buNone/>
            </a:pPr>
            <a:endParaRPr sz="1100" b="0" i="0" u="none" strike="noStrike" cap="none">
              <a:solidFill>
                <a:srgbClr val="000000"/>
              </a:solidFill>
              <a:latin typeface="Noto Sans Symbols"/>
              <a:ea typeface="Noto Sans Symbols"/>
              <a:cs typeface="Noto Sans Symbols"/>
              <a:sym typeface="Noto Sans Symbols"/>
            </a:endParaRPr>
          </a:p>
        </p:txBody>
      </p:sp>
      <p:pic>
        <p:nvPicPr>
          <p:cNvPr id="221" name="Google Shape;221;p8"/>
          <p:cNvPicPr preferRelativeResize="0"/>
          <p:nvPr/>
        </p:nvPicPr>
        <p:blipFill>
          <a:blip r:embed="rId3">
            <a:alphaModFix/>
          </a:blip>
          <a:stretch>
            <a:fillRect/>
          </a:stretch>
        </p:blipFill>
        <p:spPr>
          <a:xfrm>
            <a:off x="4994150" y="471425"/>
            <a:ext cx="3080502" cy="4107300"/>
          </a:xfrm>
          <a:prstGeom prst="rect">
            <a:avLst/>
          </a:prstGeom>
          <a:noFill/>
          <a:ln w="152400" cap="flat" cmpd="sng">
            <a:solidFill>
              <a:schemeClr val="accent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9"/>
          <p:cNvSpPr txBox="1">
            <a:spLocks noGrp="1"/>
          </p:cNvSpPr>
          <p:nvPr>
            <p:ph type="ftr" idx="11"/>
          </p:nvPr>
        </p:nvSpPr>
        <p:spPr>
          <a:xfrm>
            <a:off x="75925" y="1708733"/>
            <a:ext cx="2702100" cy="2030700"/>
          </a:xfrm>
          <a:prstGeom prst="rect">
            <a:avLst/>
          </a:prstGeom>
          <a:noFill/>
          <a:ln>
            <a:noFill/>
          </a:ln>
        </p:spPr>
        <p:txBody>
          <a:bodyPr spcFirstLastPara="1" wrap="square" lIns="0" tIns="34275" rIns="68575" bIns="34275" anchor="ctr" anchorCtr="0">
            <a:noAutofit/>
          </a:bodyPr>
          <a:lstStyle/>
          <a:p>
            <a:pPr marL="298450" lvl="0" indent="0" algn="l" rtl="0">
              <a:lnSpc>
                <a:spcPct val="100000"/>
              </a:lnSpc>
              <a:spcBef>
                <a:spcPts val="20"/>
              </a:spcBef>
              <a:spcAft>
                <a:spcPts val="0"/>
              </a:spcAft>
              <a:buSzPts val="1100"/>
              <a:buNone/>
            </a:pPr>
            <a:r>
              <a:rPr lang="en" sz="2200">
                <a:latin typeface="Cambria"/>
                <a:ea typeface="Cambria"/>
                <a:cs typeface="Cambria"/>
                <a:sym typeface="Cambria"/>
              </a:rPr>
              <a:t>Increase the percentage of students with disabilities scoring Mastery or Above from 4% to 7%</a:t>
            </a:r>
            <a:endParaRPr/>
          </a:p>
        </p:txBody>
      </p:sp>
      <p:sp>
        <p:nvSpPr>
          <p:cNvPr id="227" name="Google Shape;227;p9"/>
          <p:cNvSpPr txBox="1">
            <a:spLocks noGrp="1"/>
          </p:cNvSpPr>
          <p:nvPr>
            <p:ph type="sldNum" idx="12"/>
          </p:nvPr>
        </p:nvSpPr>
        <p:spPr>
          <a:xfrm>
            <a:off x="8372807" y="4459368"/>
            <a:ext cx="481800" cy="2739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000"/>
              <a:buNone/>
            </a:pPr>
            <a:fld id="{00000000-1234-1234-1234-123412341234}" type="slidenum">
              <a:rPr lang="en"/>
              <a:t>9</a:t>
            </a:fld>
            <a:endParaRPr/>
          </a:p>
        </p:txBody>
      </p:sp>
      <p:sp>
        <p:nvSpPr>
          <p:cNvPr id="228" name="Google Shape;228;p9"/>
          <p:cNvSpPr txBox="1">
            <a:spLocks noGrp="1"/>
          </p:cNvSpPr>
          <p:nvPr>
            <p:ph type="title"/>
          </p:nvPr>
        </p:nvSpPr>
        <p:spPr>
          <a:xfrm rot="-639381">
            <a:off x="122523" y="662481"/>
            <a:ext cx="3379939" cy="819208"/>
          </a:xfrm>
          <a:prstGeom prst="rect">
            <a:avLst/>
          </a:prstGeom>
          <a:gradFill>
            <a:gsLst>
              <a:gs pos="0">
                <a:schemeClr val="accent1"/>
              </a:gs>
              <a:gs pos="9000">
                <a:schemeClr val="accent1"/>
              </a:gs>
              <a:gs pos="100000">
                <a:schemeClr val="accent2"/>
              </a:gs>
            </a:gsLst>
            <a:lin ang="359932" scaled="0"/>
          </a:gradFill>
          <a:ln w="9525" cap="flat" cmpd="sng">
            <a:solidFill>
              <a:srgbClr val="99B898"/>
            </a:solidFill>
            <a:prstDash val="solid"/>
            <a:round/>
            <a:headEnd type="none" w="sm" len="sm"/>
            <a:tailEnd type="none" w="sm" len="sm"/>
          </a:ln>
        </p:spPr>
        <p:txBody>
          <a:bodyPr spcFirstLastPara="1" wrap="square" lIns="715500" tIns="34275" rIns="68575" bIns="34275" anchor="ctr" anchorCtr="0">
            <a:noAutofit/>
          </a:bodyPr>
          <a:lstStyle/>
          <a:p>
            <a:pPr marL="0" lvl="0" indent="0" algn="l" rtl="0">
              <a:lnSpc>
                <a:spcPct val="90000"/>
              </a:lnSpc>
              <a:spcBef>
                <a:spcPts val="0"/>
              </a:spcBef>
              <a:spcAft>
                <a:spcPts val="0"/>
              </a:spcAft>
              <a:buClr>
                <a:schemeClr val="lt1"/>
              </a:buClr>
              <a:buSzPts val="3000"/>
              <a:buFont typeface="Comic Sans MS"/>
              <a:buNone/>
            </a:pPr>
            <a:r>
              <a:rPr lang="en" sz="3300"/>
              <a:t>School Wide Goal #4</a:t>
            </a:r>
            <a:endParaRPr sz="3100"/>
          </a:p>
        </p:txBody>
      </p:sp>
      <p:sp>
        <p:nvSpPr>
          <p:cNvPr id="229" name="Google Shape;229;p9"/>
          <p:cNvSpPr txBox="1"/>
          <p:nvPr/>
        </p:nvSpPr>
        <p:spPr>
          <a:xfrm>
            <a:off x="169975" y="3942900"/>
            <a:ext cx="3000000" cy="1200600"/>
          </a:xfrm>
          <a:prstGeom prst="rect">
            <a:avLst/>
          </a:prstGeom>
          <a:noFill/>
          <a:ln>
            <a:noFill/>
          </a:ln>
        </p:spPr>
        <p:txBody>
          <a:bodyPr spcFirstLastPara="1" wrap="square" lIns="91425" tIns="91425" rIns="91425" bIns="91425" anchor="t" anchorCtr="0">
            <a:spAutoFit/>
          </a:bodyPr>
          <a:lstStyle/>
          <a:p>
            <a:pPr marL="457200" marR="119379" lvl="0" indent="-298450" algn="l" rtl="0">
              <a:lnSpc>
                <a:spcPct val="100000"/>
              </a:lnSpc>
              <a:spcBef>
                <a:spcPts val="0"/>
              </a:spcBef>
              <a:spcAft>
                <a:spcPts val="0"/>
              </a:spcAft>
              <a:buClr>
                <a:srgbClr val="000000"/>
              </a:buClr>
              <a:buSzPts val="1100"/>
              <a:buFont typeface="Cambria"/>
              <a:buChar char="●"/>
            </a:pPr>
            <a:r>
              <a:rPr lang="en" sz="1100" b="0" i="0" u="none" strike="noStrike" cap="none">
                <a:solidFill>
                  <a:srgbClr val="000000"/>
                </a:solidFill>
                <a:latin typeface="Cambria"/>
                <a:ea typeface="Cambria"/>
                <a:cs typeface="Cambria"/>
                <a:sym typeface="Cambria"/>
              </a:rPr>
              <a:t>PreK – 3</a:t>
            </a:r>
            <a:r>
              <a:rPr lang="en" sz="1100" b="0" i="0" u="none" strike="noStrike" cap="none" baseline="30000">
                <a:solidFill>
                  <a:srgbClr val="000000"/>
                </a:solidFill>
                <a:latin typeface="Cambria"/>
                <a:ea typeface="Cambria"/>
                <a:cs typeface="Cambria"/>
                <a:sym typeface="Cambria"/>
              </a:rPr>
              <a:t>rd</a:t>
            </a:r>
            <a:r>
              <a:rPr lang="en" sz="1100" b="0" i="0" u="none" strike="noStrike" cap="none">
                <a:solidFill>
                  <a:srgbClr val="000000"/>
                </a:solidFill>
                <a:latin typeface="Cambria"/>
                <a:ea typeface="Cambria"/>
                <a:cs typeface="Cambria"/>
                <a:sym typeface="Cambria"/>
              </a:rPr>
              <a:t>  grade self-contained utilizes the Unique curriculum</a:t>
            </a:r>
            <a:endParaRPr sz="1100" b="0" i="0" u="none" strike="noStrike" cap="none">
              <a:solidFill>
                <a:srgbClr val="000000"/>
              </a:solidFill>
              <a:latin typeface="Cambria"/>
              <a:ea typeface="Cambria"/>
              <a:cs typeface="Cambria"/>
              <a:sym typeface="Cambria"/>
            </a:endParaRPr>
          </a:p>
          <a:p>
            <a:pPr marL="457200" marR="119379" lvl="0" indent="-298450" algn="l" rtl="0">
              <a:lnSpc>
                <a:spcPct val="100000"/>
              </a:lnSpc>
              <a:spcBef>
                <a:spcPts val="0"/>
              </a:spcBef>
              <a:spcAft>
                <a:spcPts val="0"/>
              </a:spcAft>
              <a:buClr>
                <a:srgbClr val="000000"/>
              </a:buClr>
              <a:buSzPts val="1100"/>
              <a:buFont typeface="Cambria"/>
              <a:buChar char="●"/>
            </a:pPr>
            <a:r>
              <a:rPr lang="en" sz="1100" b="0" i="0" u="none" strike="noStrike" cap="none">
                <a:solidFill>
                  <a:srgbClr val="000000"/>
                </a:solidFill>
                <a:latin typeface="Cambria"/>
                <a:ea typeface="Cambria"/>
                <a:cs typeface="Cambria"/>
                <a:sym typeface="Cambria"/>
              </a:rPr>
              <a:t>4</a:t>
            </a:r>
            <a:r>
              <a:rPr lang="en" sz="1100" b="0" i="0" u="none" strike="noStrike" cap="none" baseline="30000">
                <a:solidFill>
                  <a:srgbClr val="000000"/>
                </a:solidFill>
                <a:latin typeface="Cambria"/>
                <a:ea typeface="Cambria"/>
                <a:cs typeface="Cambria"/>
                <a:sym typeface="Cambria"/>
              </a:rPr>
              <a:t>th</a:t>
            </a:r>
            <a:r>
              <a:rPr lang="en" sz="1100" b="0" i="0" u="none" strike="noStrike" cap="none">
                <a:solidFill>
                  <a:srgbClr val="000000"/>
                </a:solidFill>
                <a:latin typeface="Cambria"/>
                <a:ea typeface="Cambria"/>
                <a:cs typeface="Cambria"/>
                <a:sym typeface="Cambria"/>
              </a:rPr>
              <a:t>-8</a:t>
            </a:r>
            <a:r>
              <a:rPr lang="en" sz="1100" b="0" i="0" u="none" strike="noStrike" cap="none" baseline="30000">
                <a:solidFill>
                  <a:srgbClr val="000000"/>
                </a:solidFill>
                <a:latin typeface="Cambria"/>
                <a:ea typeface="Cambria"/>
                <a:cs typeface="Cambria"/>
                <a:sym typeface="Cambria"/>
              </a:rPr>
              <a:t>th</a:t>
            </a:r>
            <a:r>
              <a:rPr lang="en" sz="1100" b="0" i="0" u="none" strike="noStrike" cap="none">
                <a:solidFill>
                  <a:srgbClr val="000000"/>
                </a:solidFill>
                <a:latin typeface="Cambria"/>
                <a:ea typeface="Cambria"/>
                <a:cs typeface="Cambria"/>
                <a:sym typeface="Cambria"/>
              </a:rPr>
              <a:t> grade self-contained utilizes the Unique curriculum</a:t>
            </a:r>
            <a:endParaRPr sz="1100" b="0" i="0" u="none" strike="noStrike" cap="none">
              <a:solidFill>
                <a:srgbClr val="000000"/>
              </a:solidFill>
              <a:latin typeface="Cambria"/>
              <a:ea typeface="Cambria"/>
              <a:cs typeface="Cambria"/>
              <a:sym typeface="Cambria"/>
            </a:endParaRPr>
          </a:p>
          <a:p>
            <a:pPr marL="457200" marR="119379" lvl="0" indent="-298450" algn="l" rtl="0">
              <a:lnSpc>
                <a:spcPct val="100000"/>
              </a:lnSpc>
              <a:spcBef>
                <a:spcPts val="0"/>
              </a:spcBef>
              <a:spcAft>
                <a:spcPts val="0"/>
              </a:spcAft>
              <a:buClr>
                <a:srgbClr val="000000"/>
              </a:buClr>
              <a:buSzPts val="1100"/>
              <a:buFont typeface="Cambria"/>
              <a:buChar char="●"/>
            </a:pPr>
            <a:r>
              <a:rPr lang="en" sz="1100" b="0" i="0" u="none" strike="noStrike" cap="none">
                <a:solidFill>
                  <a:srgbClr val="000000"/>
                </a:solidFill>
                <a:latin typeface="Cambria"/>
                <a:ea typeface="Cambria"/>
                <a:cs typeface="Cambria"/>
                <a:sym typeface="Cambria"/>
              </a:rPr>
              <a:t>Some Sped Teachers utilizes System 44 as a supplemental curriculum</a:t>
            </a:r>
            <a:endParaRPr sz="1100" b="0" i="0" u="none" strike="noStrike" cap="none">
              <a:solidFill>
                <a:srgbClr val="000000"/>
              </a:solidFill>
              <a:latin typeface="Cambria"/>
              <a:ea typeface="Cambria"/>
              <a:cs typeface="Cambria"/>
              <a:sym typeface="Cambria"/>
            </a:endParaRPr>
          </a:p>
        </p:txBody>
      </p:sp>
      <p:sp>
        <p:nvSpPr>
          <p:cNvPr id="230" name="Google Shape;230;p9"/>
          <p:cNvSpPr/>
          <p:nvPr/>
        </p:nvSpPr>
        <p:spPr>
          <a:xfrm>
            <a:off x="4008165" y="3175669"/>
            <a:ext cx="4242000" cy="307800"/>
          </a:xfrm>
          <a:prstGeom prst="rect">
            <a:avLst/>
          </a:prstGeom>
          <a:noFill/>
          <a:ln>
            <a:noFill/>
          </a:ln>
        </p:spPr>
        <p:txBody>
          <a:bodyPr spcFirstLastPara="1" wrap="square" lIns="91425" tIns="45700" rIns="91425" bIns="45700" anchor="t" anchorCtr="0">
            <a:spAutoFit/>
          </a:bodyPr>
          <a:lstStyle/>
          <a:p>
            <a:pPr marL="298450" marR="0" lvl="0" indent="0" algn="l" rtl="0">
              <a:lnSpc>
                <a:spcPct val="100000"/>
              </a:lnSpc>
              <a:spcBef>
                <a:spcPts val="0"/>
              </a:spcBef>
              <a:spcAft>
                <a:spcPts val="0"/>
              </a:spcAft>
              <a:buNone/>
            </a:pPr>
            <a:r>
              <a:rPr lang="en" sz="1400" b="0" i="0" u="none" strike="noStrike" cap="none">
                <a:solidFill>
                  <a:srgbClr val="000000"/>
                </a:solidFill>
                <a:latin typeface="Cambria"/>
                <a:ea typeface="Cambria"/>
                <a:cs typeface="Cambria"/>
                <a:sym typeface="Cambria"/>
              </a:rPr>
              <a:t>18% to 21% in ELA and 21.5% to 24.5% in math.</a:t>
            </a:r>
            <a:endParaRPr sz="1400" b="0" i="0" u="none" strike="noStrike" cap="none">
              <a:solidFill>
                <a:srgbClr val="000000"/>
              </a:solidFill>
              <a:latin typeface="Arial"/>
              <a:ea typeface="Arial"/>
              <a:cs typeface="Arial"/>
              <a:sym typeface="Arial"/>
            </a:endParaRPr>
          </a:p>
        </p:txBody>
      </p:sp>
      <p:pic>
        <p:nvPicPr>
          <p:cNvPr id="231" name="Google Shape;231;p9"/>
          <p:cNvPicPr preferRelativeResize="0"/>
          <p:nvPr/>
        </p:nvPicPr>
        <p:blipFill>
          <a:blip r:embed="rId3">
            <a:alphaModFix/>
          </a:blip>
          <a:stretch>
            <a:fillRect/>
          </a:stretch>
        </p:blipFill>
        <p:spPr>
          <a:xfrm rot="-1">
            <a:off x="4157279" y="152400"/>
            <a:ext cx="4215520" cy="2818623"/>
          </a:xfrm>
          <a:prstGeom prst="rect">
            <a:avLst/>
          </a:prstGeom>
          <a:noFill/>
          <a:ln w="114300" cap="flat" cmpd="sng">
            <a:solidFill>
              <a:schemeClr val="accent1"/>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1110</Words>
  <Application>Microsoft Office PowerPoint</Application>
  <PresentationFormat>On-screen Show (16:9)</PresentationFormat>
  <Paragraphs>184</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Amatic SC</vt:lpstr>
      <vt:lpstr>Source Code Pro</vt:lpstr>
      <vt:lpstr>Noto Sans Symbols</vt:lpstr>
      <vt:lpstr>Comic Sans MS</vt:lpstr>
      <vt:lpstr>Cambria</vt:lpstr>
      <vt:lpstr>Arial</vt:lpstr>
      <vt:lpstr>Libre Franklin</vt:lpstr>
      <vt:lpstr>Beach Day</vt:lpstr>
      <vt:lpstr>Champ Cooper</vt:lpstr>
      <vt:lpstr>Title I Program</vt:lpstr>
      <vt:lpstr>Our School An Overview</vt:lpstr>
      <vt:lpstr>1219 students 641 males 578 females</vt:lpstr>
      <vt:lpstr>the schoolwide plan</vt:lpstr>
      <vt:lpstr> School Wide Goal #1</vt:lpstr>
      <vt:lpstr>School Wide Goal #2</vt:lpstr>
      <vt:lpstr>School Wide Goal #3</vt:lpstr>
      <vt:lpstr>School Wide Goal #4</vt:lpstr>
      <vt:lpstr> School Wide Goal #5</vt:lpstr>
      <vt:lpstr>School Wide Goal #6</vt:lpstr>
      <vt:lpstr>School Wide Goal #7</vt:lpstr>
      <vt:lpstr>School Wide Goal #8</vt:lpstr>
      <vt:lpstr>How parents &amp; guardians can help us reach our goals…</vt:lpstr>
      <vt:lpstr>Suggestions:</vt:lpstr>
      <vt:lpstr>Timeline of Parent/Family Engagement 2023-2024</vt:lpstr>
      <vt:lpstr>PowerPoint Presentation</vt:lpstr>
      <vt:lpstr>the school parental involvement policy - An Overview</vt:lpstr>
      <vt:lpstr>Support your school…</vt:lpstr>
      <vt:lpstr>Support your children…</vt:lpstr>
      <vt:lpstr>Support your children…</vt:lpstr>
      <vt:lpstr>The School-Parent Compact</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Champ Cooper</dc:title>
  <dc:creator>Shantel Womack</dc:creator>
  <cp:lastModifiedBy>Shantel Womack</cp:lastModifiedBy>
  <cp:revision>1</cp:revision>
  <dcterms:modified xsi:type="dcterms:W3CDTF">2024-03-28T14:09:16Z</dcterms:modified>
</cp:coreProperties>
</file>