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Cormorant Upright"/>
      <p:regular r:id="rId19"/>
      <p:bold r:id="rId20"/>
    </p:embeddedFont>
    <p:embeddedFont>
      <p:font typeface="Bebas Neue"/>
      <p:regular r:id="rId21"/>
    </p:embeddedFont>
    <p:embeddedFont>
      <p:font typeface="Glegoo"/>
      <p:regular r:id="rId22"/>
      <p:bold r:id="rId23"/>
    </p:embeddedFont>
    <p:embeddedFont>
      <p:font typeface="Playfair Display Black"/>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E52C17-BB8F-4585-AF9D-DF54F51E3538}">
  <a:tblStyle styleId="{B2E52C17-BB8F-4585-AF9D-DF54F51E353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ormorantUpright-bold.fntdata"/><Relationship Id="rId22" Type="http://schemas.openxmlformats.org/officeDocument/2006/relationships/font" Target="fonts/Glegoo-regular.fntdata"/><Relationship Id="rId21" Type="http://schemas.openxmlformats.org/officeDocument/2006/relationships/font" Target="fonts/BebasNeue-regular.fntdata"/><Relationship Id="rId24" Type="http://schemas.openxmlformats.org/officeDocument/2006/relationships/font" Target="fonts/PlayfairDisplayBlack-bold.fntdata"/><Relationship Id="rId23" Type="http://schemas.openxmlformats.org/officeDocument/2006/relationships/font" Target="fonts/Glego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layfairDisplay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CormorantUpright-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a19c0bf3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ca19c0bf3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25002213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2500221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ca19c0bf3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ca19c0bf3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1d838b627_4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1d838b627_4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25002213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25002213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Students may complete this portion on the handout if used, or the teacher may decide to have students complete this on their own paper.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25002213a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25002213a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Students may complete this portion on the handout if used, or the teacher may decide to have students complete this on their own paper.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25002213a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525002213a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may complete this portion on the handout if used, or the teacher may decide to have students complete this on their own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e Dye Style Minitheme by Slidesgo"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42175" y="-44526"/>
            <a:ext cx="9286226" cy="5223499"/>
          </a:xfrm>
          <a:prstGeom prst="rect">
            <a:avLst/>
          </a:prstGeom>
          <a:noFill/>
          <a:ln>
            <a:noFill/>
          </a:ln>
        </p:spPr>
      </p:pic>
      <p:sp>
        <p:nvSpPr>
          <p:cNvPr id="10" name="Google Shape;10;p2"/>
          <p:cNvSpPr txBox="1"/>
          <p:nvPr>
            <p:ph type="ctrTitle"/>
          </p:nvPr>
        </p:nvSpPr>
        <p:spPr>
          <a:xfrm>
            <a:off x="1388850" y="1210100"/>
            <a:ext cx="6261900" cy="2180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1388850" y="3669250"/>
            <a:ext cx="6261900" cy="393600"/>
          </a:xfrm>
          <a:prstGeom prst="rect">
            <a:avLst/>
          </a:prstGeom>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pic>
        <p:nvPicPr>
          <p:cNvPr id="57" name="Google Shape;57;p11"/>
          <p:cNvPicPr preferRelativeResize="0"/>
          <p:nvPr/>
        </p:nvPicPr>
        <p:blipFill>
          <a:blip r:embed="rId2">
            <a:alphaModFix/>
          </a:blip>
          <a:stretch>
            <a:fillRect/>
          </a:stretch>
        </p:blipFill>
        <p:spPr>
          <a:xfrm>
            <a:off x="0" y="19"/>
            <a:ext cx="9144003" cy="5143481"/>
          </a:xfrm>
          <a:prstGeom prst="rect">
            <a:avLst/>
          </a:prstGeom>
          <a:noFill/>
          <a:ln>
            <a:noFill/>
          </a:ln>
        </p:spPr>
      </p:pic>
      <p:sp>
        <p:nvSpPr>
          <p:cNvPr id="58" name="Google Shape;58;p11"/>
          <p:cNvSpPr txBox="1"/>
          <p:nvPr>
            <p:ph hasCustomPrompt="1" type="title"/>
          </p:nvPr>
        </p:nvSpPr>
        <p:spPr>
          <a:xfrm>
            <a:off x="1639650" y="1819700"/>
            <a:ext cx="5828700" cy="9612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p:nvPr>
            <p:ph idx="1" type="subTitle"/>
          </p:nvPr>
        </p:nvSpPr>
        <p:spPr>
          <a:xfrm>
            <a:off x="1694100" y="3678850"/>
            <a:ext cx="5755800" cy="374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lt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1" name="Shape 61"/>
        <p:cNvGrpSpPr/>
        <p:nvPr/>
      </p:nvGrpSpPr>
      <p:grpSpPr>
        <a:xfrm>
          <a:off x="0" y="0"/>
          <a:ext cx="0" cy="0"/>
          <a:chOff x="0" y="0"/>
          <a:chExt cx="0" cy="0"/>
        </a:xfrm>
      </p:grpSpPr>
      <p:pic>
        <p:nvPicPr>
          <p:cNvPr id="62" name="Google Shape;62;p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63" name="Google Shape;63;p13"/>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type="title"/>
          </p:nvPr>
        </p:nvSpPr>
        <p:spPr>
          <a:xfrm flipH="1">
            <a:off x="720000" y="521225"/>
            <a:ext cx="77040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bg>
      <p:bgPr>
        <a:solidFill>
          <a:schemeClr val="accent4"/>
        </a:solidFill>
      </p:bgPr>
    </p:bg>
    <p:spTree>
      <p:nvGrpSpPr>
        <p:cNvPr id="66" name="Shape 66"/>
        <p:cNvGrpSpPr/>
        <p:nvPr/>
      </p:nvGrpSpPr>
      <p:grpSpPr>
        <a:xfrm>
          <a:off x="0" y="0"/>
          <a:ext cx="0" cy="0"/>
          <a:chOff x="0" y="0"/>
          <a:chExt cx="0" cy="0"/>
        </a:xfrm>
      </p:grpSpPr>
      <p:pic>
        <p:nvPicPr>
          <p:cNvPr id="67" name="Google Shape;67;p14"/>
          <p:cNvPicPr preferRelativeResize="0"/>
          <p:nvPr/>
        </p:nvPicPr>
        <p:blipFill>
          <a:blip r:embed="rId2">
            <a:alphaModFix/>
          </a:blip>
          <a:stretch>
            <a:fillRect/>
          </a:stretch>
        </p:blipFill>
        <p:spPr>
          <a:xfrm rot="10800000">
            <a:off x="761" y="0"/>
            <a:ext cx="9142477" cy="5142643"/>
          </a:xfrm>
          <a:prstGeom prst="rect">
            <a:avLst/>
          </a:prstGeom>
          <a:noFill/>
          <a:ln>
            <a:noFill/>
          </a:ln>
        </p:spPr>
      </p:pic>
      <p:sp>
        <p:nvSpPr>
          <p:cNvPr id="68" name="Google Shape;68;p14"/>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 type="subTitle"/>
          </p:nvPr>
        </p:nvSpPr>
        <p:spPr>
          <a:xfrm>
            <a:off x="2223119" y="2440275"/>
            <a:ext cx="2212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4"/>
          <p:cNvSpPr txBox="1"/>
          <p:nvPr>
            <p:ph idx="2" type="subTitle"/>
          </p:nvPr>
        </p:nvSpPr>
        <p:spPr>
          <a:xfrm>
            <a:off x="5644219" y="2440288"/>
            <a:ext cx="2212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4"/>
          <p:cNvSpPr txBox="1"/>
          <p:nvPr>
            <p:ph idx="3" type="subTitle"/>
          </p:nvPr>
        </p:nvSpPr>
        <p:spPr>
          <a:xfrm>
            <a:off x="2223119" y="3895563"/>
            <a:ext cx="2212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14"/>
          <p:cNvSpPr txBox="1"/>
          <p:nvPr>
            <p:ph idx="4" type="subTitle"/>
          </p:nvPr>
        </p:nvSpPr>
        <p:spPr>
          <a:xfrm>
            <a:off x="5644219" y="3819363"/>
            <a:ext cx="2212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4"/>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74" name="Google Shape;74;p14"/>
          <p:cNvSpPr txBox="1"/>
          <p:nvPr>
            <p:ph hasCustomPrompt="1" idx="5" type="title"/>
          </p:nvPr>
        </p:nvSpPr>
        <p:spPr>
          <a:xfrm>
            <a:off x="1286981" y="1611423"/>
            <a:ext cx="733500" cy="6561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4"/>
          <p:cNvSpPr txBox="1"/>
          <p:nvPr>
            <p:ph hasCustomPrompt="1" idx="6" type="title"/>
          </p:nvPr>
        </p:nvSpPr>
        <p:spPr>
          <a:xfrm>
            <a:off x="1288956" y="3082274"/>
            <a:ext cx="731400" cy="6561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4"/>
          <p:cNvSpPr txBox="1"/>
          <p:nvPr>
            <p:ph hasCustomPrompt="1" idx="7" type="title"/>
          </p:nvPr>
        </p:nvSpPr>
        <p:spPr>
          <a:xfrm>
            <a:off x="4710327" y="1611423"/>
            <a:ext cx="731400" cy="6543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4"/>
          <p:cNvSpPr txBox="1"/>
          <p:nvPr>
            <p:ph hasCustomPrompt="1" idx="8" type="title"/>
          </p:nvPr>
        </p:nvSpPr>
        <p:spPr>
          <a:xfrm>
            <a:off x="4710327" y="3082274"/>
            <a:ext cx="731400" cy="6561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4"/>
          <p:cNvSpPr txBox="1"/>
          <p:nvPr>
            <p:ph idx="9" type="subTitle"/>
          </p:nvPr>
        </p:nvSpPr>
        <p:spPr>
          <a:xfrm>
            <a:off x="2223131" y="1611429"/>
            <a:ext cx="2212200" cy="891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 name="Google Shape;79;p14"/>
          <p:cNvSpPr txBox="1"/>
          <p:nvPr>
            <p:ph idx="13" type="subTitle"/>
          </p:nvPr>
        </p:nvSpPr>
        <p:spPr>
          <a:xfrm>
            <a:off x="2223119" y="3073113"/>
            <a:ext cx="2212200" cy="88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 name="Google Shape;80;p14"/>
          <p:cNvSpPr txBox="1"/>
          <p:nvPr>
            <p:ph idx="14" type="subTitle"/>
          </p:nvPr>
        </p:nvSpPr>
        <p:spPr>
          <a:xfrm>
            <a:off x="5644219" y="1613363"/>
            <a:ext cx="2212800" cy="88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1" name="Google Shape;81;p14"/>
          <p:cNvSpPr txBox="1"/>
          <p:nvPr>
            <p:ph idx="15" type="subTitle"/>
          </p:nvPr>
        </p:nvSpPr>
        <p:spPr>
          <a:xfrm>
            <a:off x="5644219" y="3073113"/>
            <a:ext cx="2212800" cy="88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2" name="Google Shape;82;p14"/>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83" name="Shape 83"/>
        <p:cNvGrpSpPr/>
        <p:nvPr/>
      </p:nvGrpSpPr>
      <p:grpSpPr>
        <a:xfrm>
          <a:off x="0" y="0"/>
          <a:ext cx="0" cy="0"/>
          <a:chOff x="0" y="0"/>
          <a:chExt cx="0" cy="0"/>
        </a:xfrm>
      </p:grpSpPr>
      <p:pic>
        <p:nvPicPr>
          <p:cNvPr id="84" name="Google Shape;84;p15"/>
          <p:cNvPicPr preferRelativeResize="0"/>
          <p:nvPr/>
        </p:nvPicPr>
        <p:blipFill>
          <a:blip r:embed="rId2">
            <a:alphaModFix/>
          </a:blip>
          <a:stretch>
            <a:fillRect/>
          </a:stretch>
        </p:blipFill>
        <p:spPr>
          <a:xfrm rot="10800000">
            <a:off x="-1" y="-1"/>
            <a:ext cx="9144003" cy="5143501"/>
          </a:xfrm>
          <a:prstGeom prst="rect">
            <a:avLst/>
          </a:prstGeom>
          <a:noFill/>
          <a:ln>
            <a:noFill/>
          </a:ln>
        </p:spPr>
      </p:pic>
      <p:sp>
        <p:nvSpPr>
          <p:cNvPr id="85" name="Google Shape;85;p15"/>
          <p:cNvSpPr/>
          <p:nvPr/>
        </p:nvSpPr>
        <p:spPr>
          <a:xfrm>
            <a:off x="-47125" y="539500"/>
            <a:ext cx="9286200" cy="406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txBox="1"/>
          <p:nvPr>
            <p:ph idx="1" type="subTitle"/>
          </p:nvPr>
        </p:nvSpPr>
        <p:spPr>
          <a:xfrm>
            <a:off x="916525" y="2507527"/>
            <a:ext cx="3108300" cy="10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87" name="Google Shape;87;p15"/>
          <p:cNvSpPr txBox="1"/>
          <p:nvPr>
            <p:ph type="title"/>
          </p:nvPr>
        </p:nvSpPr>
        <p:spPr>
          <a:xfrm>
            <a:off x="916525" y="1629477"/>
            <a:ext cx="3108300" cy="639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300"/>
              <a:buNone/>
              <a:defRPr sz="3300">
                <a:solidFill>
                  <a:schemeClr val="dk1"/>
                </a:solidFill>
              </a:defRPr>
            </a:lvl1pPr>
            <a:lvl2pPr lvl="1" rtl="0" algn="r">
              <a:spcBef>
                <a:spcPts val="0"/>
              </a:spcBef>
              <a:spcAft>
                <a:spcPts val="0"/>
              </a:spcAft>
              <a:buSzPts val="3300"/>
              <a:buNone/>
              <a:defRPr/>
            </a:lvl2pPr>
            <a:lvl3pPr lvl="2" rtl="0" algn="r">
              <a:spcBef>
                <a:spcPts val="0"/>
              </a:spcBef>
              <a:spcAft>
                <a:spcPts val="0"/>
              </a:spcAft>
              <a:buSzPts val="3300"/>
              <a:buNone/>
              <a:defRPr/>
            </a:lvl3pPr>
            <a:lvl4pPr lvl="3" rtl="0" algn="r">
              <a:spcBef>
                <a:spcPts val="0"/>
              </a:spcBef>
              <a:spcAft>
                <a:spcPts val="0"/>
              </a:spcAft>
              <a:buSzPts val="3300"/>
              <a:buNone/>
              <a:defRPr/>
            </a:lvl4pPr>
            <a:lvl5pPr lvl="4" rtl="0" algn="r">
              <a:spcBef>
                <a:spcPts val="0"/>
              </a:spcBef>
              <a:spcAft>
                <a:spcPts val="0"/>
              </a:spcAft>
              <a:buSzPts val="3300"/>
              <a:buNone/>
              <a:defRPr/>
            </a:lvl5pPr>
            <a:lvl6pPr lvl="5" rtl="0" algn="r">
              <a:spcBef>
                <a:spcPts val="0"/>
              </a:spcBef>
              <a:spcAft>
                <a:spcPts val="0"/>
              </a:spcAft>
              <a:buSzPts val="3300"/>
              <a:buNone/>
              <a:defRPr/>
            </a:lvl6pPr>
            <a:lvl7pPr lvl="6" rtl="0" algn="r">
              <a:spcBef>
                <a:spcPts val="0"/>
              </a:spcBef>
              <a:spcAft>
                <a:spcPts val="0"/>
              </a:spcAft>
              <a:buSzPts val="3300"/>
              <a:buNone/>
              <a:defRPr/>
            </a:lvl7pPr>
            <a:lvl8pPr lvl="7" rtl="0" algn="r">
              <a:spcBef>
                <a:spcPts val="0"/>
              </a:spcBef>
              <a:spcAft>
                <a:spcPts val="0"/>
              </a:spcAft>
              <a:buSzPts val="3300"/>
              <a:buNone/>
              <a:defRPr/>
            </a:lvl8pPr>
            <a:lvl9pPr lvl="8" rtl="0" algn="r">
              <a:spcBef>
                <a:spcPts val="0"/>
              </a:spcBef>
              <a:spcAft>
                <a:spcPts val="0"/>
              </a:spcAft>
              <a:buSzPts val="33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88" name="Shape 88"/>
        <p:cNvGrpSpPr/>
        <p:nvPr/>
      </p:nvGrpSpPr>
      <p:grpSpPr>
        <a:xfrm>
          <a:off x="0" y="0"/>
          <a:ext cx="0" cy="0"/>
          <a:chOff x="0" y="0"/>
          <a:chExt cx="0" cy="0"/>
        </a:xfrm>
      </p:grpSpPr>
      <p:pic>
        <p:nvPicPr>
          <p:cNvPr id="89" name="Google Shape;89;p16"/>
          <p:cNvPicPr preferRelativeResize="0"/>
          <p:nvPr/>
        </p:nvPicPr>
        <p:blipFill>
          <a:blip r:embed="rId2">
            <a:alphaModFix/>
          </a:blip>
          <a:stretch>
            <a:fillRect/>
          </a:stretch>
        </p:blipFill>
        <p:spPr>
          <a:xfrm>
            <a:off x="0" y="0"/>
            <a:ext cx="9144003" cy="5143501"/>
          </a:xfrm>
          <a:prstGeom prst="rect">
            <a:avLst/>
          </a:prstGeom>
          <a:noFill/>
          <a:ln>
            <a:noFill/>
          </a:ln>
        </p:spPr>
      </p:pic>
      <p:sp>
        <p:nvSpPr>
          <p:cNvPr id="90" name="Google Shape;90;p16"/>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ph type="title"/>
          </p:nvPr>
        </p:nvSpPr>
        <p:spPr>
          <a:xfrm>
            <a:off x="720000" y="519550"/>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93" name="Google Shape;93;p16"/>
          <p:cNvSpPr txBox="1"/>
          <p:nvPr>
            <p:ph idx="1" type="body"/>
          </p:nvPr>
        </p:nvSpPr>
        <p:spPr>
          <a:xfrm>
            <a:off x="720000" y="1772725"/>
            <a:ext cx="7704000" cy="2180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94"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325" y="0"/>
            <a:ext cx="9144003" cy="5143501"/>
          </a:xfrm>
          <a:prstGeom prst="rect">
            <a:avLst/>
          </a:prstGeom>
          <a:noFill/>
          <a:ln>
            <a:noFill/>
          </a:ln>
        </p:spPr>
      </p:pic>
      <p:sp>
        <p:nvSpPr>
          <p:cNvPr id="96" name="Google Shape;96;p17"/>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txBox="1"/>
          <p:nvPr>
            <p:ph idx="1" type="subTitle"/>
          </p:nvPr>
        </p:nvSpPr>
        <p:spPr>
          <a:xfrm>
            <a:off x="1148200" y="3063879"/>
            <a:ext cx="2039400" cy="108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9" name="Google Shape;99;p17"/>
          <p:cNvSpPr txBox="1"/>
          <p:nvPr>
            <p:ph idx="2" type="subTitle"/>
          </p:nvPr>
        </p:nvSpPr>
        <p:spPr>
          <a:xfrm>
            <a:off x="3552600" y="3063879"/>
            <a:ext cx="20391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7"/>
          <p:cNvSpPr txBox="1"/>
          <p:nvPr>
            <p:ph idx="3" type="subTitle"/>
          </p:nvPr>
        </p:nvSpPr>
        <p:spPr>
          <a:xfrm>
            <a:off x="5956700" y="3063879"/>
            <a:ext cx="20391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 name="Google Shape;101;p17"/>
          <p:cNvSpPr txBox="1"/>
          <p:nvPr>
            <p:ph type="title"/>
          </p:nvPr>
        </p:nvSpPr>
        <p:spPr>
          <a:xfrm>
            <a:off x="720000" y="527377"/>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102" name="Google Shape;102;p17"/>
          <p:cNvSpPr txBox="1"/>
          <p:nvPr>
            <p:ph idx="4" type="subTitle"/>
          </p:nvPr>
        </p:nvSpPr>
        <p:spPr>
          <a:xfrm>
            <a:off x="1148350" y="2616281"/>
            <a:ext cx="20391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 name="Google Shape;103;p17"/>
          <p:cNvSpPr txBox="1"/>
          <p:nvPr>
            <p:ph idx="5" type="subTitle"/>
          </p:nvPr>
        </p:nvSpPr>
        <p:spPr>
          <a:xfrm>
            <a:off x="5956700" y="2616281"/>
            <a:ext cx="20391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 name="Google Shape;104;p17"/>
          <p:cNvSpPr txBox="1"/>
          <p:nvPr>
            <p:ph idx="6" type="subTitle"/>
          </p:nvPr>
        </p:nvSpPr>
        <p:spPr>
          <a:xfrm>
            <a:off x="3552600" y="2616281"/>
            <a:ext cx="20391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2">
            <a:alphaModFix/>
          </a:blip>
          <a:stretch>
            <a:fillRect/>
          </a:stretch>
        </p:blipFill>
        <p:spPr>
          <a:xfrm flipH="1" rot="10800000">
            <a:off x="-1" y="-1"/>
            <a:ext cx="9144003" cy="5143501"/>
          </a:xfrm>
          <a:prstGeom prst="rect">
            <a:avLst/>
          </a:prstGeom>
          <a:noFill/>
          <a:ln>
            <a:noFill/>
          </a:ln>
        </p:spPr>
      </p:pic>
      <p:sp>
        <p:nvSpPr>
          <p:cNvPr id="107" name="Google Shape;107;p18"/>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idx="1" type="subTitle"/>
          </p:nvPr>
        </p:nvSpPr>
        <p:spPr>
          <a:xfrm>
            <a:off x="743431" y="2345600"/>
            <a:ext cx="248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p18"/>
          <p:cNvSpPr txBox="1"/>
          <p:nvPr>
            <p:ph idx="2" type="subTitle"/>
          </p:nvPr>
        </p:nvSpPr>
        <p:spPr>
          <a:xfrm>
            <a:off x="3358912" y="2345600"/>
            <a:ext cx="248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 name="Google Shape;111;p18"/>
          <p:cNvSpPr txBox="1"/>
          <p:nvPr>
            <p:ph idx="3" type="subTitle"/>
          </p:nvPr>
        </p:nvSpPr>
        <p:spPr>
          <a:xfrm>
            <a:off x="742531" y="3571325"/>
            <a:ext cx="2484900" cy="48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18"/>
          <p:cNvSpPr txBox="1"/>
          <p:nvPr>
            <p:ph idx="4" type="subTitle"/>
          </p:nvPr>
        </p:nvSpPr>
        <p:spPr>
          <a:xfrm>
            <a:off x="3356812" y="3571025"/>
            <a:ext cx="2487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 name="Google Shape;113;p18"/>
          <p:cNvSpPr txBox="1"/>
          <p:nvPr>
            <p:ph idx="5" type="subTitle"/>
          </p:nvPr>
        </p:nvSpPr>
        <p:spPr>
          <a:xfrm>
            <a:off x="5948053" y="2345600"/>
            <a:ext cx="248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18"/>
          <p:cNvSpPr txBox="1"/>
          <p:nvPr>
            <p:ph idx="6" type="subTitle"/>
          </p:nvPr>
        </p:nvSpPr>
        <p:spPr>
          <a:xfrm>
            <a:off x="5948053" y="3571025"/>
            <a:ext cx="248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 name="Google Shape;115;p18"/>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6" name="Google Shape;116;p18"/>
          <p:cNvSpPr txBox="1"/>
          <p:nvPr>
            <p:ph idx="7" type="subTitle"/>
          </p:nvPr>
        </p:nvSpPr>
        <p:spPr>
          <a:xfrm>
            <a:off x="742531" y="1953800"/>
            <a:ext cx="24849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 name="Google Shape;117;p18"/>
          <p:cNvSpPr txBox="1"/>
          <p:nvPr>
            <p:ph idx="8" type="subTitle"/>
          </p:nvPr>
        </p:nvSpPr>
        <p:spPr>
          <a:xfrm>
            <a:off x="3358912" y="1953800"/>
            <a:ext cx="2483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8" name="Google Shape;118;p18"/>
          <p:cNvSpPr txBox="1"/>
          <p:nvPr>
            <p:ph idx="9" type="subTitle"/>
          </p:nvPr>
        </p:nvSpPr>
        <p:spPr>
          <a:xfrm>
            <a:off x="5948053" y="1953800"/>
            <a:ext cx="2483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9" name="Google Shape;119;p18"/>
          <p:cNvSpPr txBox="1"/>
          <p:nvPr>
            <p:ph idx="13" type="subTitle"/>
          </p:nvPr>
        </p:nvSpPr>
        <p:spPr>
          <a:xfrm>
            <a:off x="743431" y="3179225"/>
            <a:ext cx="2483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0" name="Google Shape;120;p18"/>
          <p:cNvSpPr txBox="1"/>
          <p:nvPr>
            <p:ph idx="14" type="subTitle"/>
          </p:nvPr>
        </p:nvSpPr>
        <p:spPr>
          <a:xfrm>
            <a:off x="3356812" y="3179225"/>
            <a:ext cx="24873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1" name="Google Shape;121;p18"/>
          <p:cNvSpPr txBox="1"/>
          <p:nvPr>
            <p:ph idx="15" type="subTitle"/>
          </p:nvPr>
        </p:nvSpPr>
        <p:spPr>
          <a:xfrm>
            <a:off x="5945953" y="3179225"/>
            <a:ext cx="24873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22" name="Shape 122"/>
        <p:cNvGrpSpPr/>
        <p:nvPr/>
      </p:nvGrpSpPr>
      <p:grpSpPr>
        <a:xfrm>
          <a:off x="0" y="0"/>
          <a:ext cx="0" cy="0"/>
          <a:chOff x="0" y="0"/>
          <a:chExt cx="0" cy="0"/>
        </a:xfrm>
      </p:grpSpPr>
      <p:pic>
        <p:nvPicPr>
          <p:cNvPr id="123" name="Google Shape;123;p19"/>
          <p:cNvPicPr preferRelativeResize="0"/>
          <p:nvPr/>
        </p:nvPicPr>
        <p:blipFill>
          <a:blip r:embed="rId2">
            <a:alphaModFix/>
          </a:blip>
          <a:stretch>
            <a:fillRect/>
          </a:stretch>
        </p:blipFill>
        <p:spPr>
          <a:xfrm>
            <a:off x="0" y="0"/>
            <a:ext cx="9144003" cy="5143501"/>
          </a:xfrm>
          <a:prstGeom prst="rect">
            <a:avLst/>
          </a:prstGeom>
          <a:noFill/>
          <a:ln>
            <a:noFill/>
          </a:ln>
        </p:spPr>
      </p:pic>
      <p:sp>
        <p:nvSpPr>
          <p:cNvPr id="124" name="Google Shape;124;p19"/>
          <p:cNvSpPr txBox="1"/>
          <p:nvPr>
            <p:ph hasCustomPrompt="1" type="title"/>
          </p:nvPr>
        </p:nvSpPr>
        <p:spPr>
          <a:xfrm>
            <a:off x="2449950" y="1170875"/>
            <a:ext cx="4244100" cy="812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5" name="Google Shape;125;p19"/>
          <p:cNvSpPr txBox="1"/>
          <p:nvPr>
            <p:ph idx="1" type="subTitle"/>
          </p:nvPr>
        </p:nvSpPr>
        <p:spPr>
          <a:xfrm>
            <a:off x="2449906" y="2073075"/>
            <a:ext cx="42441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19"/>
          <p:cNvSpPr txBox="1"/>
          <p:nvPr>
            <p:ph hasCustomPrompt="1" idx="2" type="title"/>
          </p:nvPr>
        </p:nvSpPr>
        <p:spPr>
          <a:xfrm>
            <a:off x="2449950" y="2708108"/>
            <a:ext cx="4244100" cy="812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7" name="Google Shape;127;p19"/>
          <p:cNvSpPr txBox="1"/>
          <p:nvPr>
            <p:ph idx="3" type="subTitle"/>
          </p:nvPr>
        </p:nvSpPr>
        <p:spPr>
          <a:xfrm>
            <a:off x="2449994" y="3610675"/>
            <a:ext cx="42441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2">
            <a:alphaModFix/>
          </a:blip>
          <a:stretch>
            <a:fillRect/>
          </a:stretch>
        </p:blipFill>
        <p:spPr>
          <a:xfrm>
            <a:off x="0" y="0"/>
            <a:ext cx="9144003" cy="5143501"/>
          </a:xfrm>
          <a:prstGeom prst="rect">
            <a:avLst/>
          </a:prstGeom>
          <a:noFill/>
          <a:ln>
            <a:noFill/>
          </a:ln>
        </p:spPr>
      </p:pic>
      <p:sp>
        <p:nvSpPr>
          <p:cNvPr id="130" name="Google Shape;130;p20"/>
          <p:cNvSpPr/>
          <p:nvPr/>
        </p:nvSpPr>
        <p:spPr>
          <a:xfrm>
            <a:off x="0" y="752150"/>
            <a:ext cx="9181500" cy="3453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txBox="1"/>
          <p:nvPr>
            <p:ph type="title"/>
          </p:nvPr>
        </p:nvSpPr>
        <p:spPr>
          <a:xfrm>
            <a:off x="2348025" y="732213"/>
            <a:ext cx="4448100" cy="1219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300"/>
              <a:buNone/>
              <a:defRPr sz="7800">
                <a:solidFill>
                  <a:schemeClr val="dk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32" name="Google Shape;132;p20"/>
          <p:cNvSpPr txBox="1"/>
          <p:nvPr>
            <p:ph idx="1" type="subTitle"/>
          </p:nvPr>
        </p:nvSpPr>
        <p:spPr>
          <a:xfrm>
            <a:off x="2347950" y="1952024"/>
            <a:ext cx="4448100" cy="9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20"/>
          <p:cNvSpPr txBox="1"/>
          <p:nvPr/>
        </p:nvSpPr>
        <p:spPr>
          <a:xfrm>
            <a:off x="2240250" y="3545200"/>
            <a:ext cx="46635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000">
                <a:solidFill>
                  <a:schemeClr val="dk1"/>
                </a:solidFill>
                <a:latin typeface="Glegoo"/>
                <a:ea typeface="Glegoo"/>
                <a:cs typeface="Glegoo"/>
                <a:sym typeface="Glegoo"/>
              </a:rPr>
              <a:t>CREDITS:</a:t>
            </a:r>
            <a:r>
              <a:rPr lang="en" sz="1000">
                <a:solidFill>
                  <a:schemeClr val="dk1"/>
                </a:solidFill>
                <a:latin typeface="Glegoo"/>
                <a:ea typeface="Glegoo"/>
                <a:cs typeface="Glegoo"/>
                <a:sym typeface="Glegoo"/>
              </a:rPr>
              <a:t> This presentation template was created by </a:t>
            </a:r>
            <a:r>
              <a:rPr b="1" lang="en" sz="1000" u="sng">
                <a:solidFill>
                  <a:schemeClr val="dk1"/>
                </a:solidFill>
                <a:latin typeface="Glegoo"/>
                <a:ea typeface="Glegoo"/>
                <a:cs typeface="Glegoo"/>
                <a:sym typeface="Glegoo"/>
                <a:hlinkClick r:id="rId3">
                  <a:extLst>
                    <a:ext uri="{A12FA001-AC4F-418D-AE19-62706E023703}">
                      <ahyp:hlinkClr val="tx"/>
                    </a:ext>
                  </a:extLst>
                </a:hlinkClick>
              </a:rPr>
              <a:t>Slidesgo</a:t>
            </a:r>
            <a:r>
              <a:rPr lang="en" sz="1000">
                <a:solidFill>
                  <a:schemeClr val="dk1"/>
                </a:solidFill>
                <a:latin typeface="Glegoo"/>
                <a:ea typeface="Glegoo"/>
                <a:cs typeface="Glegoo"/>
                <a:sym typeface="Glegoo"/>
              </a:rPr>
              <a:t>, and includes icons by </a:t>
            </a:r>
            <a:r>
              <a:rPr b="1" lang="en" sz="1000" u="sng">
                <a:solidFill>
                  <a:schemeClr val="dk1"/>
                </a:solidFill>
                <a:latin typeface="Glegoo"/>
                <a:ea typeface="Glegoo"/>
                <a:cs typeface="Glegoo"/>
                <a:sym typeface="Glegoo"/>
                <a:hlinkClick r:id="rId4">
                  <a:extLst>
                    <a:ext uri="{A12FA001-AC4F-418D-AE19-62706E023703}">
                      <ahyp:hlinkClr val="tx"/>
                    </a:ext>
                  </a:extLst>
                </a:hlinkClick>
              </a:rPr>
              <a:t>Flaticon</a:t>
            </a:r>
            <a:r>
              <a:rPr lang="en" sz="1000">
                <a:solidFill>
                  <a:schemeClr val="dk1"/>
                </a:solidFill>
                <a:latin typeface="Glegoo"/>
                <a:ea typeface="Glegoo"/>
                <a:cs typeface="Glegoo"/>
                <a:sym typeface="Glegoo"/>
              </a:rPr>
              <a:t>, and infographics &amp; images by </a:t>
            </a:r>
            <a:r>
              <a:rPr b="1" lang="en" sz="1000" u="sng">
                <a:solidFill>
                  <a:schemeClr val="dk1"/>
                </a:solidFill>
                <a:latin typeface="Glegoo"/>
                <a:ea typeface="Glegoo"/>
                <a:cs typeface="Glegoo"/>
                <a:sym typeface="Glegoo"/>
                <a:hlinkClick r:id="rId5">
                  <a:extLst>
                    <a:ext uri="{A12FA001-AC4F-418D-AE19-62706E023703}">
                      <ahyp:hlinkClr val="tx"/>
                    </a:ext>
                  </a:extLst>
                </a:hlinkClick>
              </a:rPr>
              <a:t>Freepik</a:t>
            </a:r>
            <a:r>
              <a:rPr lang="en" sz="1000" u="sng">
                <a:solidFill>
                  <a:schemeClr val="dk1"/>
                </a:solidFill>
                <a:latin typeface="Glegoo"/>
                <a:ea typeface="Glegoo"/>
                <a:cs typeface="Glegoo"/>
                <a:sym typeface="Glegoo"/>
              </a:rPr>
              <a:t> </a:t>
            </a:r>
            <a:endParaRPr b="1" sz="1000" u="sng">
              <a:solidFill>
                <a:schemeClr val="dk1"/>
              </a:solidFill>
              <a:latin typeface="Glegoo"/>
              <a:ea typeface="Glegoo"/>
              <a:cs typeface="Glegoo"/>
              <a:sym typeface="Glego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flipH="1">
            <a:off x="0" y="0"/>
            <a:ext cx="9296901" cy="5229501"/>
          </a:xfrm>
          <a:prstGeom prst="rect">
            <a:avLst/>
          </a:prstGeom>
          <a:noFill/>
          <a:ln>
            <a:noFill/>
          </a:ln>
        </p:spPr>
      </p:pic>
      <p:sp>
        <p:nvSpPr>
          <p:cNvPr id="14" name="Google Shape;14;p3"/>
          <p:cNvSpPr txBox="1"/>
          <p:nvPr>
            <p:ph type="title"/>
          </p:nvPr>
        </p:nvSpPr>
        <p:spPr>
          <a:xfrm>
            <a:off x="1660050" y="2519600"/>
            <a:ext cx="5823900" cy="826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4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hasCustomPrompt="1" idx="2" type="title"/>
          </p:nvPr>
        </p:nvSpPr>
        <p:spPr>
          <a:xfrm>
            <a:off x="3391250" y="1190450"/>
            <a:ext cx="2137800" cy="1265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11200">
                <a:solidFill>
                  <a:schemeClr val="dk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 name="Google Shape;16;p3"/>
          <p:cNvSpPr txBox="1"/>
          <p:nvPr>
            <p:ph idx="1" type="subTitle"/>
          </p:nvPr>
        </p:nvSpPr>
        <p:spPr>
          <a:xfrm>
            <a:off x="1660050" y="3680500"/>
            <a:ext cx="5823900" cy="37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34" name="Shape 134"/>
        <p:cNvGrpSpPr/>
        <p:nvPr/>
      </p:nvGrpSpPr>
      <p:grpSpPr>
        <a:xfrm>
          <a:off x="0" y="0"/>
          <a:ext cx="0" cy="0"/>
          <a:chOff x="0" y="0"/>
          <a:chExt cx="0" cy="0"/>
        </a:xfrm>
      </p:grpSpPr>
      <p:pic>
        <p:nvPicPr>
          <p:cNvPr id="135" name="Google Shape;135;p21"/>
          <p:cNvPicPr preferRelativeResize="0"/>
          <p:nvPr/>
        </p:nvPicPr>
        <p:blipFill>
          <a:blip r:embed="rId2">
            <a:alphaModFix/>
          </a:blip>
          <a:stretch>
            <a:fillRect/>
          </a:stretch>
        </p:blipFill>
        <p:spPr>
          <a:xfrm>
            <a:off x="0" y="19"/>
            <a:ext cx="9144003" cy="514348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2">
            <a:alphaModFix/>
          </a:blip>
          <a:stretch>
            <a:fillRect/>
          </a:stretch>
        </p:blipFill>
        <p:spPr>
          <a:xfrm>
            <a:off x="0" y="0"/>
            <a:ext cx="9144003"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3" cy="5172074"/>
          </a:xfrm>
          <a:prstGeom prst="rect">
            <a:avLst/>
          </a:prstGeom>
          <a:noFill/>
          <a:ln>
            <a:noFill/>
          </a:ln>
        </p:spPr>
      </p:pic>
      <p:sp>
        <p:nvSpPr>
          <p:cNvPr id="19" name="Google Shape;19;p4"/>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181229"/>
            <a:ext cx="9144000" cy="33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720000" y="521225"/>
            <a:ext cx="7704000" cy="576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22" name="Google Shape;22;p4"/>
          <p:cNvSpPr/>
          <p:nvPr/>
        </p:nvSpPr>
        <p:spPr>
          <a:xfrm>
            <a:off x="0" y="1563303"/>
            <a:ext cx="9144000" cy="245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idx="1" type="body"/>
          </p:nvPr>
        </p:nvSpPr>
        <p:spPr>
          <a:xfrm>
            <a:off x="720000" y="1213713"/>
            <a:ext cx="7704000" cy="306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Font typeface="Darker Grotesque SemiBold"/>
              <a:buChar char="●"/>
              <a:defRPr sz="1300"/>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rot="10800000">
            <a:off x="325" y="0"/>
            <a:ext cx="9144003" cy="5143501"/>
          </a:xfrm>
          <a:prstGeom prst="rect">
            <a:avLst/>
          </a:prstGeom>
          <a:noFill/>
          <a:ln>
            <a:noFill/>
          </a:ln>
        </p:spPr>
      </p:pic>
      <p:sp>
        <p:nvSpPr>
          <p:cNvPr id="26" name="Google Shape;26;p5"/>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idx="1" type="subTitle"/>
          </p:nvPr>
        </p:nvSpPr>
        <p:spPr>
          <a:xfrm>
            <a:off x="1290788" y="2388235"/>
            <a:ext cx="2907600" cy="425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 name="Google Shape;29;p5"/>
          <p:cNvSpPr txBox="1"/>
          <p:nvPr>
            <p:ph idx="2" type="subTitle"/>
          </p:nvPr>
        </p:nvSpPr>
        <p:spPr>
          <a:xfrm>
            <a:off x="4945625" y="2388235"/>
            <a:ext cx="2907600" cy="42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Bebas Neue"/>
              <a:buNone/>
              <a:defRPr sz="2500">
                <a:latin typeface="Playfair Display Black"/>
                <a:ea typeface="Playfair Display Black"/>
                <a:cs typeface="Playfair Display Black"/>
                <a:sym typeface="Playfair Display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 name="Google Shape;30;p5"/>
          <p:cNvSpPr txBox="1"/>
          <p:nvPr>
            <p:ph idx="3" type="subTitle"/>
          </p:nvPr>
        </p:nvSpPr>
        <p:spPr>
          <a:xfrm>
            <a:off x="1290788" y="2850113"/>
            <a:ext cx="2907600" cy="12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4945625" y="2850113"/>
            <a:ext cx="2907600" cy="12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5" name="Google Shape;35;p6"/>
          <p:cNvSpPr/>
          <p:nvPr/>
        </p:nvSpPr>
        <p:spPr>
          <a:xfrm>
            <a:off x="0" y="126587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ph type="title"/>
          </p:nvPr>
        </p:nvSpPr>
        <p:spPr>
          <a:xfrm flipH="1">
            <a:off x="713275" y="521225"/>
            <a:ext cx="7717500" cy="615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flipH="1" rot="10800000">
            <a:off x="-42175" y="-44526"/>
            <a:ext cx="9286226" cy="5223499"/>
          </a:xfrm>
          <a:prstGeom prst="rect">
            <a:avLst/>
          </a:prstGeom>
          <a:noFill/>
          <a:ln>
            <a:noFill/>
          </a:ln>
        </p:spPr>
      </p:pic>
      <p:sp>
        <p:nvSpPr>
          <p:cNvPr id="40" name="Google Shape;40;p7"/>
          <p:cNvSpPr/>
          <p:nvPr/>
        </p:nvSpPr>
        <p:spPr>
          <a:xfrm>
            <a:off x="-47125" y="539500"/>
            <a:ext cx="9286200" cy="406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1109109" y="926975"/>
            <a:ext cx="3805200" cy="1019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300"/>
              <a:buNone/>
              <a:defRPr sz="3300">
                <a:solidFill>
                  <a:schemeClr val="dk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2" name="Google Shape;42;p7"/>
          <p:cNvSpPr txBox="1"/>
          <p:nvPr>
            <p:ph idx="1" type="body"/>
          </p:nvPr>
        </p:nvSpPr>
        <p:spPr>
          <a:xfrm>
            <a:off x="1109097" y="2064625"/>
            <a:ext cx="3805200" cy="2151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3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43" name="Google Shape;43;p7"/>
          <p:cNvSpPr/>
          <p:nvPr>
            <p:ph idx="2" type="pic"/>
          </p:nvPr>
        </p:nvSpPr>
        <p:spPr>
          <a:xfrm>
            <a:off x="5418303" y="1002975"/>
            <a:ext cx="2616600" cy="3135600"/>
          </a:xfrm>
          <a:prstGeom prst="round2DiagRect">
            <a:avLst>
              <a:gd fmla="val 16667" name="adj1"/>
              <a:gd fmla="val 0" name="adj2"/>
            </a:avLst>
          </a:prstGeom>
          <a:noFill/>
          <a:ln cap="flat" cmpd="sng" w="76200">
            <a:solidFill>
              <a:schemeClr val="lt2"/>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pic>
        <p:nvPicPr>
          <p:cNvPr id="45" name="Google Shape;45;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6" name="Google Shape;46;p8"/>
          <p:cNvSpPr txBox="1"/>
          <p:nvPr>
            <p:ph type="title"/>
          </p:nvPr>
        </p:nvSpPr>
        <p:spPr>
          <a:xfrm>
            <a:off x="764400" y="1992275"/>
            <a:ext cx="7615200" cy="11589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6000"/>
              <a:buNone/>
              <a:defRPr sz="69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pic>
        <p:nvPicPr>
          <p:cNvPr id="48" name="Google Shape;48;p9"/>
          <p:cNvPicPr preferRelativeResize="0"/>
          <p:nvPr/>
        </p:nvPicPr>
        <p:blipFill>
          <a:blip r:embed="rId2">
            <a:alphaModFix/>
          </a:blip>
          <a:stretch>
            <a:fillRect/>
          </a:stretch>
        </p:blipFill>
        <p:spPr>
          <a:xfrm flipH="1" rot="10800000">
            <a:off x="0" y="0"/>
            <a:ext cx="9144003" cy="5143501"/>
          </a:xfrm>
          <a:prstGeom prst="rect">
            <a:avLst/>
          </a:prstGeom>
          <a:noFill/>
          <a:ln>
            <a:noFill/>
          </a:ln>
        </p:spPr>
      </p:pic>
      <p:sp>
        <p:nvSpPr>
          <p:cNvPr id="49" name="Google Shape;49;p9"/>
          <p:cNvSpPr/>
          <p:nvPr/>
        </p:nvSpPr>
        <p:spPr>
          <a:xfrm>
            <a:off x="0" y="1265925"/>
            <a:ext cx="9144000" cy="333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p:nvPr/>
        </p:nvSpPr>
        <p:spPr>
          <a:xfrm>
            <a:off x="0" y="521225"/>
            <a:ext cx="9144000" cy="66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 type="subTitle"/>
          </p:nvPr>
        </p:nvSpPr>
        <p:spPr>
          <a:xfrm>
            <a:off x="876839" y="1732525"/>
            <a:ext cx="35970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 name="Google Shape;52;p9"/>
          <p:cNvSpPr txBox="1"/>
          <p:nvPr>
            <p:ph type="title"/>
          </p:nvPr>
        </p:nvSpPr>
        <p:spPr>
          <a:xfrm>
            <a:off x="720000" y="58425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3" name="Google Shape;53;p9"/>
          <p:cNvSpPr txBox="1"/>
          <p:nvPr>
            <p:ph idx="2" type="subTitle"/>
          </p:nvPr>
        </p:nvSpPr>
        <p:spPr>
          <a:xfrm>
            <a:off x="4670161" y="1732525"/>
            <a:ext cx="35970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3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type="title"/>
          </p:nvPr>
        </p:nvSpPr>
        <p:spPr>
          <a:xfrm>
            <a:off x="0" y="4010200"/>
            <a:ext cx="9144000" cy="693900"/>
          </a:xfrm>
          <a:prstGeom prst="rect">
            <a:avLst/>
          </a:prstGeom>
          <a:solidFill>
            <a:schemeClr val="dk1"/>
          </a:solidFill>
          <a:ln>
            <a:noFill/>
          </a:ln>
        </p:spPr>
        <p:txBody>
          <a:bodyPr anchorCtr="0" anchor="ctr" bIns="91425" lIns="91425" spcFirstLastPara="1" rIns="91425" wrap="square" tIns="91425">
            <a:noAutofit/>
          </a:bodyPr>
          <a:lstStyle>
            <a:lvl1pPr lvl="0" rtl="0" algn="ctr">
              <a:spcBef>
                <a:spcPts val="0"/>
              </a:spcBef>
              <a:spcAft>
                <a:spcPts val="0"/>
              </a:spcAft>
              <a:buSzPts val="3300"/>
              <a:buNone/>
              <a:defRPr sz="3300">
                <a:solidFill>
                  <a:schemeClr val="lt1"/>
                </a:solidFill>
              </a:defRPr>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300"/>
              <a:buFont typeface="Playfair Display Black"/>
              <a:buNone/>
              <a:defRPr sz="3300">
                <a:solidFill>
                  <a:schemeClr val="lt1"/>
                </a:solidFill>
                <a:latin typeface="Playfair Display Black"/>
                <a:ea typeface="Playfair Display Black"/>
                <a:cs typeface="Playfair Display Black"/>
                <a:sym typeface="Playfair Display Black"/>
              </a:defRPr>
            </a:lvl1pPr>
            <a:lvl2pPr lvl="1"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2pPr>
            <a:lvl3pPr lvl="2"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3pPr>
            <a:lvl4pPr lvl="3"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4pPr>
            <a:lvl5pPr lvl="4"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5pPr>
            <a:lvl6pPr lvl="5"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6pPr>
            <a:lvl7pPr lvl="6"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7pPr>
            <a:lvl8pPr lvl="7"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8pPr>
            <a:lvl9pPr lvl="8" rtl="0">
              <a:spcBef>
                <a:spcPts val="0"/>
              </a:spcBef>
              <a:spcAft>
                <a:spcPts val="0"/>
              </a:spcAft>
              <a:buClr>
                <a:schemeClr val="lt1"/>
              </a:buClr>
              <a:buSzPts val="3300"/>
              <a:buFont typeface="Bebas Neue"/>
              <a:buNone/>
              <a:defRPr sz="3300">
                <a:solidFill>
                  <a:schemeClr val="lt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1pPr>
            <a:lvl2pPr indent="-317500" lvl="1" marL="9144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2pPr>
            <a:lvl3pPr indent="-317500" lvl="2" marL="13716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3pPr>
            <a:lvl4pPr indent="-317500" lvl="3" marL="18288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4pPr>
            <a:lvl5pPr indent="-317500" lvl="4" marL="22860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5pPr>
            <a:lvl6pPr indent="-317500" lvl="5" marL="27432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6pPr>
            <a:lvl7pPr indent="-317500" lvl="6" marL="32004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7pPr>
            <a:lvl8pPr indent="-317500" lvl="7" marL="36576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8pPr>
            <a:lvl9pPr indent="-317500" lvl="8" marL="4114800">
              <a:lnSpc>
                <a:spcPct val="100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RbXGjnvbQUY"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p:nvPr/>
        </p:nvSpPr>
        <p:spPr>
          <a:xfrm>
            <a:off x="713250" y="238075"/>
            <a:ext cx="7717500" cy="331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p:nvPr/>
        </p:nvSpPr>
        <p:spPr>
          <a:xfrm>
            <a:off x="666875" y="3499450"/>
            <a:ext cx="7764000" cy="1451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type="ctrTitle"/>
          </p:nvPr>
        </p:nvSpPr>
        <p:spPr>
          <a:xfrm>
            <a:off x="1417850" y="3665125"/>
            <a:ext cx="6261900" cy="966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6200"/>
              <a:t>Diligence</a:t>
            </a:r>
            <a:endParaRPr sz="6200"/>
          </a:p>
        </p:txBody>
      </p:sp>
      <p:sp>
        <p:nvSpPr>
          <p:cNvPr id="145" name="Google Shape;145;p23"/>
          <p:cNvSpPr txBox="1"/>
          <p:nvPr>
            <p:ph idx="1" type="subTitle"/>
          </p:nvPr>
        </p:nvSpPr>
        <p:spPr>
          <a:xfrm>
            <a:off x="4981897" y="4513300"/>
            <a:ext cx="15711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9th - 12th</a:t>
            </a:r>
            <a:endParaRPr b="1"/>
          </a:p>
        </p:txBody>
      </p:sp>
      <p:pic>
        <p:nvPicPr>
          <p:cNvPr id="146" name="Google Shape;146;p23"/>
          <p:cNvPicPr preferRelativeResize="0"/>
          <p:nvPr/>
        </p:nvPicPr>
        <p:blipFill>
          <a:blip r:embed="rId3">
            <a:alphaModFix/>
          </a:blip>
          <a:stretch>
            <a:fillRect/>
          </a:stretch>
        </p:blipFill>
        <p:spPr>
          <a:xfrm>
            <a:off x="666875" y="238075"/>
            <a:ext cx="7763875" cy="331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3">
            <a:alphaModFix/>
          </a:blip>
          <a:srcRect b="-64910" l="-168970" r="169517" t="-198329"/>
          <a:stretch/>
        </p:blipFill>
        <p:spPr>
          <a:xfrm>
            <a:off x="4671675" y="1659738"/>
            <a:ext cx="3163500" cy="1789193"/>
          </a:xfrm>
          <a:prstGeom prst="rect">
            <a:avLst/>
          </a:prstGeom>
          <a:noFill/>
          <a:ln>
            <a:noFill/>
          </a:ln>
        </p:spPr>
      </p:pic>
      <p:sp>
        <p:nvSpPr>
          <p:cNvPr id="152" name="Google Shape;152;p24"/>
          <p:cNvSpPr txBox="1"/>
          <p:nvPr>
            <p:ph type="title"/>
          </p:nvPr>
        </p:nvSpPr>
        <p:spPr>
          <a:xfrm>
            <a:off x="458000" y="750902"/>
            <a:ext cx="3108300" cy="639000"/>
          </a:xfrm>
          <a:prstGeom prst="rect">
            <a:avLst/>
          </a:prstGeom>
          <a:effectLst>
            <a:outerShdw rotWithShape="0" algn="bl" dir="78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153" name="Google Shape;153;p24"/>
          <p:cNvSpPr txBox="1"/>
          <p:nvPr>
            <p:ph idx="1" type="subTitle"/>
          </p:nvPr>
        </p:nvSpPr>
        <p:spPr>
          <a:xfrm>
            <a:off x="458000" y="1389900"/>
            <a:ext cx="4366200" cy="291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Cormorant Upright"/>
                <a:ea typeface="Cormorant Upright"/>
                <a:cs typeface="Cormorant Upright"/>
                <a:sym typeface="Cormorant Upright"/>
              </a:rPr>
              <a:t>The Learner will be able to:</a:t>
            </a:r>
            <a:endParaRPr sz="2100">
              <a:solidFill>
                <a:srgbClr val="000000"/>
              </a:solidFill>
              <a:latin typeface="Cormorant Upright"/>
              <a:ea typeface="Cormorant Upright"/>
              <a:cs typeface="Cormorant Upright"/>
              <a:sym typeface="Cormorant Upright"/>
            </a:endParaRPr>
          </a:p>
          <a:p>
            <a:pPr indent="-361950" lvl="0" marL="457200" rtl="0" algn="l">
              <a:spcBef>
                <a:spcPts val="1000"/>
              </a:spcBef>
              <a:spcAft>
                <a:spcPts val="0"/>
              </a:spcAft>
              <a:buClr>
                <a:srgbClr val="000000"/>
              </a:buClr>
              <a:buSzPts val="2100"/>
              <a:buFont typeface="Cormorant Upright"/>
              <a:buChar char="●"/>
            </a:pPr>
            <a:r>
              <a:rPr lang="en" sz="2100">
                <a:solidFill>
                  <a:srgbClr val="000000"/>
                </a:solidFill>
                <a:latin typeface="Cormorant Upright"/>
                <a:ea typeface="Cormorant Upright"/>
                <a:cs typeface="Cormorant Upright"/>
                <a:sym typeface="Cormorant Upright"/>
              </a:rPr>
              <a:t>Understand the definition of Diligence</a:t>
            </a:r>
            <a:endParaRPr sz="2100">
              <a:solidFill>
                <a:srgbClr val="000000"/>
              </a:solidFill>
              <a:latin typeface="Cormorant Upright"/>
              <a:ea typeface="Cormorant Upright"/>
              <a:cs typeface="Cormorant Upright"/>
              <a:sym typeface="Cormorant Upright"/>
            </a:endParaRPr>
          </a:p>
          <a:p>
            <a:pPr indent="-361950" lvl="0" marL="457200" rtl="0" algn="l">
              <a:spcBef>
                <a:spcPts val="0"/>
              </a:spcBef>
              <a:spcAft>
                <a:spcPts val="0"/>
              </a:spcAft>
              <a:buClr>
                <a:srgbClr val="000000"/>
              </a:buClr>
              <a:buSzPts val="2100"/>
              <a:buFont typeface="Cormorant Upright"/>
              <a:buChar char="●"/>
            </a:pPr>
            <a:r>
              <a:rPr lang="en" sz="2100">
                <a:solidFill>
                  <a:srgbClr val="000000"/>
                </a:solidFill>
                <a:latin typeface="Cormorant Upright"/>
                <a:ea typeface="Cormorant Upright"/>
                <a:cs typeface="Cormorant Upright"/>
                <a:sym typeface="Cormorant Upright"/>
              </a:rPr>
              <a:t>Discuss pertinent and relevant examples that demonstrate understanding </a:t>
            </a:r>
            <a:endParaRPr sz="2100">
              <a:solidFill>
                <a:srgbClr val="000000"/>
              </a:solidFill>
              <a:latin typeface="Cormorant Upright"/>
              <a:ea typeface="Cormorant Upright"/>
              <a:cs typeface="Cormorant Upright"/>
              <a:sym typeface="Cormorant Upright"/>
            </a:endParaRPr>
          </a:p>
          <a:p>
            <a:pPr indent="-361950" lvl="0" marL="457200" rtl="0" algn="l">
              <a:spcBef>
                <a:spcPts val="0"/>
              </a:spcBef>
              <a:spcAft>
                <a:spcPts val="0"/>
              </a:spcAft>
              <a:buClr>
                <a:srgbClr val="000000"/>
              </a:buClr>
              <a:buSzPts val="2100"/>
              <a:buFont typeface="Cormorant Upright"/>
              <a:buChar char="●"/>
            </a:pPr>
            <a:r>
              <a:rPr lang="en" sz="2100">
                <a:solidFill>
                  <a:srgbClr val="000000"/>
                </a:solidFill>
                <a:latin typeface="Cormorant Upright"/>
                <a:ea typeface="Cormorant Upright"/>
                <a:cs typeface="Cormorant Upright"/>
                <a:sym typeface="Cormorant Upright"/>
              </a:rPr>
              <a:t>Increase awareness of being a diligent individual</a:t>
            </a:r>
            <a:endParaRPr/>
          </a:p>
        </p:txBody>
      </p:sp>
      <p:grpSp>
        <p:nvGrpSpPr>
          <p:cNvPr id="154" name="Google Shape;154;p24"/>
          <p:cNvGrpSpPr/>
          <p:nvPr/>
        </p:nvGrpSpPr>
        <p:grpSpPr>
          <a:xfrm>
            <a:off x="4818875" y="1466112"/>
            <a:ext cx="3942000" cy="2211275"/>
            <a:chOff x="4590275" y="1466112"/>
            <a:chExt cx="3942000" cy="2211275"/>
          </a:xfrm>
        </p:grpSpPr>
        <p:sp>
          <p:nvSpPr>
            <p:cNvPr id="155" name="Google Shape;155;p24"/>
            <p:cNvSpPr/>
            <p:nvPr/>
          </p:nvSpPr>
          <p:spPr>
            <a:xfrm>
              <a:off x="4795850" y="1466112"/>
              <a:ext cx="3530700" cy="2053800"/>
            </a:xfrm>
            <a:prstGeom prst="round2SameRect">
              <a:avLst>
                <a:gd fmla="val 9051"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rot="10800000">
              <a:off x="4590275" y="3519888"/>
              <a:ext cx="3942000" cy="157500"/>
            </a:xfrm>
            <a:prstGeom prst="round2SameRect">
              <a:avLst>
                <a:gd fmla="val 50000" name="adj1"/>
                <a:gd fmla="val 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txBox="1"/>
            <p:nvPr/>
          </p:nvSpPr>
          <p:spPr>
            <a:xfrm>
              <a:off x="4776675" y="2054400"/>
              <a:ext cx="3530700" cy="923400"/>
            </a:xfrm>
            <a:prstGeom prst="rect">
              <a:avLst/>
            </a:prstGeom>
            <a:noFill/>
            <a:ln>
              <a:noFill/>
            </a:ln>
            <a:effectLst>
              <a:outerShdw blurRad="85725" rotWithShape="0" algn="bl" dist="28575">
                <a:srgbClr val="000000">
                  <a:alpha val="64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2"/>
                  </a:solidFill>
                  <a:latin typeface="Playfair Display"/>
                  <a:ea typeface="Playfair Display"/>
                  <a:cs typeface="Playfair Display"/>
                  <a:sym typeface="Playfair Display"/>
                </a:rPr>
                <a:t>Diligence</a:t>
              </a:r>
              <a:endParaRPr b="1" sz="4800">
                <a:solidFill>
                  <a:schemeClr val="lt2"/>
                </a:solidFill>
                <a:latin typeface="Playfair Display"/>
                <a:ea typeface="Playfair Display"/>
                <a:cs typeface="Playfair Display"/>
                <a:sym typeface="Playfair Displ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1" name="Shape 161"/>
        <p:cNvGrpSpPr/>
        <p:nvPr/>
      </p:nvGrpSpPr>
      <p:grpSpPr>
        <a:xfrm>
          <a:off x="0" y="0"/>
          <a:ext cx="0" cy="0"/>
          <a:chOff x="0" y="0"/>
          <a:chExt cx="0" cy="0"/>
        </a:xfrm>
      </p:grpSpPr>
      <p:sp>
        <p:nvSpPr>
          <p:cNvPr id="162" name="Google Shape;162;p25"/>
          <p:cNvSpPr txBox="1"/>
          <p:nvPr>
            <p:ph type="title"/>
          </p:nvPr>
        </p:nvSpPr>
        <p:spPr>
          <a:xfrm>
            <a:off x="571250" y="513400"/>
            <a:ext cx="819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 Luck or Diligence? </a:t>
            </a:r>
            <a:endParaRPr/>
          </a:p>
        </p:txBody>
      </p:sp>
      <p:sp>
        <p:nvSpPr>
          <p:cNvPr id="163" name="Google Shape;163;p25"/>
          <p:cNvSpPr txBox="1"/>
          <p:nvPr>
            <p:ph idx="1" type="subTitle"/>
          </p:nvPr>
        </p:nvSpPr>
        <p:spPr>
          <a:xfrm>
            <a:off x="1345800" y="1708650"/>
            <a:ext cx="7422300" cy="9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Carl has had the same friend group since 1st grade; he has always been the popular friend and likes to hang out. H</a:t>
            </a:r>
            <a:r>
              <a:rPr lang="en" sz="1500"/>
              <a:t>e always makes straight A’s and has been on Honor Roll since 1st grade. His friends wonder how he does it. They don’t know that he always finds time to study no matter what. </a:t>
            </a:r>
            <a:endParaRPr sz="1500"/>
          </a:p>
        </p:txBody>
      </p:sp>
      <p:sp>
        <p:nvSpPr>
          <p:cNvPr id="164" name="Google Shape;164;p25"/>
          <p:cNvSpPr txBox="1"/>
          <p:nvPr>
            <p:ph idx="3" type="subTitle"/>
          </p:nvPr>
        </p:nvSpPr>
        <p:spPr>
          <a:xfrm>
            <a:off x="1345800" y="3203450"/>
            <a:ext cx="7422300" cy="9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Stacey got home and realized she had 1,000 alerts on her computer. She opened it to see that her TikTok video she made was </a:t>
            </a:r>
            <a:r>
              <a:rPr lang="en" sz="1500"/>
              <a:t>going</a:t>
            </a:r>
            <a:r>
              <a:rPr lang="en" sz="1500"/>
              <a:t> viral. The number count was growing rapidly and she was amazed. A week later, she got a message from a </a:t>
            </a:r>
            <a:r>
              <a:rPr lang="en" sz="1500"/>
              <a:t>makeup</a:t>
            </a:r>
            <a:r>
              <a:rPr lang="en" sz="1500"/>
              <a:t> company stating that they wanted to feature her in a campaign.  </a:t>
            </a:r>
            <a:endParaRPr sz="1500"/>
          </a:p>
        </p:txBody>
      </p:sp>
      <p:sp>
        <p:nvSpPr>
          <p:cNvPr id="165" name="Google Shape;165;p25"/>
          <p:cNvSpPr txBox="1"/>
          <p:nvPr>
            <p:ph idx="5" type="title"/>
          </p:nvPr>
        </p:nvSpPr>
        <p:spPr>
          <a:xfrm>
            <a:off x="448781" y="1459023"/>
            <a:ext cx="733500" cy="65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66" name="Google Shape;166;p25"/>
          <p:cNvSpPr txBox="1"/>
          <p:nvPr>
            <p:ph idx="6" type="title"/>
          </p:nvPr>
        </p:nvSpPr>
        <p:spPr>
          <a:xfrm>
            <a:off x="450756" y="3006074"/>
            <a:ext cx="731400" cy="65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67" name="Google Shape;167;p25"/>
          <p:cNvSpPr txBox="1"/>
          <p:nvPr>
            <p:ph idx="9" type="subTitle"/>
          </p:nvPr>
        </p:nvSpPr>
        <p:spPr>
          <a:xfrm>
            <a:off x="1345800" y="1301350"/>
            <a:ext cx="3531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Carl</a:t>
            </a:r>
            <a:endParaRPr/>
          </a:p>
        </p:txBody>
      </p:sp>
      <p:sp>
        <p:nvSpPr>
          <p:cNvPr id="168" name="Google Shape;168;p25"/>
          <p:cNvSpPr txBox="1"/>
          <p:nvPr>
            <p:ph idx="13" type="subTitle"/>
          </p:nvPr>
        </p:nvSpPr>
        <p:spPr>
          <a:xfrm>
            <a:off x="1298800" y="2723425"/>
            <a:ext cx="5175000" cy="64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Stacey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017850" y="477527"/>
            <a:ext cx="3108300" cy="639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800"/>
              <a:t>Diligence</a:t>
            </a:r>
            <a:endParaRPr/>
          </a:p>
        </p:txBody>
      </p:sp>
      <p:sp>
        <p:nvSpPr>
          <p:cNvPr id="174" name="Google Shape;174;p26"/>
          <p:cNvSpPr/>
          <p:nvPr/>
        </p:nvSpPr>
        <p:spPr>
          <a:xfrm>
            <a:off x="2258595" y="1395775"/>
            <a:ext cx="4626810" cy="3630268"/>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6" title="April - Diligence (Secondary - English)">
            <a:hlinkClick r:id="rId3"/>
          </p:cNvPr>
          <p:cNvPicPr preferRelativeResize="0"/>
          <p:nvPr/>
        </p:nvPicPr>
        <p:blipFill>
          <a:blip r:embed="rId4">
            <a:alphaModFix/>
          </a:blip>
          <a:stretch>
            <a:fillRect/>
          </a:stretch>
        </p:blipFill>
        <p:spPr>
          <a:xfrm>
            <a:off x="1345083" y="1357375"/>
            <a:ext cx="6453835" cy="363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p:nvPr/>
        </p:nvSpPr>
        <p:spPr>
          <a:xfrm>
            <a:off x="761850" y="584525"/>
            <a:ext cx="7615200" cy="399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7"/>
          <p:cNvSpPr txBox="1"/>
          <p:nvPr>
            <p:ph type="title"/>
          </p:nvPr>
        </p:nvSpPr>
        <p:spPr>
          <a:xfrm>
            <a:off x="764400" y="1916075"/>
            <a:ext cx="7615200" cy="11589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100"/>
              <a:t>Diligence</a:t>
            </a:r>
            <a:r>
              <a:rPr lang="en"/>
              <a:t> </a:t>
            </a:r>
            <a:endParaRPr/>
          </a:p>
          <a:p>
            <a:pPr indent="0" lvl="0" marL="0" rtl="0" algn="ctr">
              <a:spcBef>
                <a:spcPts val="0"/>
              </a:spcBef>
              <a:spcAft>
                <a:spcPts val="0"/>
              </a:spcAft>
              <a:buNone/>
            </a:pPr>
            <a:r>
              <a:rPr lang="en" sz="4000">
                <a:solidFill>
                  <a:schemeClr val="accent2"/>
                </a:solidFill>
              </a:rPr>
              <a:t>Definition: </a:t>
            </a:r>
            <a:endParaRPr sz="4000">
              <a:solidFill>
                <a:schemeClr val="accent2"/>
              </a:solidFill>
            </a:endParaRPr>
          </a:p>
          <a:p>
            <a:pPr indent="0" lvl="0" marL="0" rtl="0" algn="ctr">
              <a:spcBef>
                <a:spcPts val="0"/>
              </a:spcBef>
              <a:spcAft>
                <a:spcPts val="0"/>
              </a:spcAft>
              <a:buNone/>
            </a:pPr>
            <a:r>
              <a:rPr lang="en" sz="4300">
                <a:solidFill>
                  <a:schemeClr val="dk2"/>
                </a:solidFill>
              </a:rPr>
              <a:t>Steady, earnest, and energetic effort</a:t>
            </a:r>
            <a:endParaRPr sz="43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720000" y="521225"/>
            <a:ext cx="77040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Activity: Are You Diligent?</a:t>
            </a:r>
            <a:endParaRPr/>
          </a:p>
        </p:txBody>
      </p:sp>
      <p:sp>
        <p:nvSpPr>
          <p:cNvPr id="187" name="Google Shape;187;p28"/>
          <p:cNvSpPr txBox="1"/>
          <p:nvPr>
            <p:ph idx="1" type="body"/>
          </p:nvPr>
        </p:nvSpPr>
        <p:spPr>
          <a:xfrm>
            <a:off x="720000" y="1213713"/>
            <a:ext cx="7704000" cy="30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900"/>
              <a:t>True or False?</a:t>
            </a:r>
            <a:endParaRPr b="1" sz="1900"/>
          </a:p>
        </p:txBody>
      </p:sp>
      <p:sp>
        <p:nvSpPr>
          <p:cNvPr id="188" name="Google Shape;188;p28"/>
          <p:cNvSpPr/>
          <p:nvPr/>
        </p:nvSpPr>
        <p:spPr>
          <a:xfrm>
            <a:off x="5775" y="3985325"/>
            <a:ext cx="9144000" cy="78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9" name="Google Shape;189;p28"/>
          <p:cNvGraphicFramePr/>
          <p:nvPr/>
        </p:nvGraphicFramePr>
        <p:xfrm>
          <a:off x="813875" y="1770975"/>
          <a:ext cx="3000000" cy="3000000"/>
        </p:xfrm>
        <a:graphic>
          <a:graphicData uri="http://schemas.openxmlformats.org/drawingml/2006/table">
            <a:tbl>
              <a:tblPr>
                <a:noFill/>
                <a:tableStyleId>{B2E52C17-BB8F-4585-AF9D-DF54F51E3538}</a:tableStyleId>
              </a:tblPr>
              <a:tblGrid>
                <a:gridCol w="7610125"/>
              </a:tblGrid>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always do my best; I strive for excellence.</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marR="0" rtl="0" algn="l">
                        <a:lnSpc>
                          <a:spcPct val="100000"/>
                        </a:lnSpc>
                        <a:spcBef>
                          <a:spcPts val="0"/>
                        </a:spcBef>
                        <a:spcAft>
                          <a:spcPts val="1600"/>
                        </a:spcAft>
                        <a:buNone/>
                      </a:pPr>
                      <a:r>
                        <a:rPr lang="en" sz="1600">
                          <a:solidFill>
                            <a:schemeClr val="dk1"/>
                          </a:solidFill>
                          <a:latin typeface="Glegoo"/>
                          <a:ea typeface="Glegoo"/>
                          <a:cs typeface="Glegoo"/>
                          <a:sym typeface="Glegoo"/>
                        </a:rPr>
                        <a:t>I am willing to risk failure for a worthy goal.</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am self-disciplined.</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make sure to learn from my mistakes and failures.</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0"/>
                        </a:spcAft>
                        <a:buNone/>
                      </a:pPr>
                      <a:r>
                        <a:rPr lang="en" sz="1600">
                          <a:solidFill>
                            <a:schemeClr val="dk1"/>
                          </a:solidFill>
                          <a:latin typeface="Glegoo"/>
                          <a:ea typeface="Glegoo"/>
                          <a:cs typeface="Glegoo"/>
                          <a:sym typeface="Glegoo"/>
                        </a:rPr>
                        <a:t>I try to see the big picture and think long term.</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set goals and stay focused.</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don’t give up just because things seem difficult.</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61525">
                <a:tc>
                  <a:txBody>
                    <a:bodyPr/>
                    <a:lstStyle/>
                    <a:p>
                      <a:pPr indent="0" lvl="0" marL="0" rtl="0" algn="l">
                        <a:spcBef>
                          <a:spcPts val="0"/>
                        </a:spcBef>
                        <a:spcAft>
                          <a:spcPts val="1600"/>
                        </a:spcAft>
                        <a:buNone/>
                      </a:pPr>
                      <a:r>
                        <a:rPr lang="en" sz="1600">
                          <a:solidFill>
                            <a:schemeClr val="dk1"/>
                          </a:solidFill>
                          <a:latin typeface="Glegoo"/>
                          <a:ea typeface="Glegoo"/>
                          <a:cs typeface="Glegoo"/>
                          <a:sym typeface="Glegoo"/>
                        </a:rPr>
                        <a:t>I don’t procrastinate.</a:t>
                      </a:r>
                      <a:endParaRPr sz="1600">
                        <a:solidFill>
                          <a:schemeClr val="dk1"/>
                        </a:solidFill>
                        <a:latin typeface="Glegoo"/>
                        <a:ea typeface="Glegoo"/>
                        <a:cs typeface="Glegoo"/>
                        <a:sym typeface="Glego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720000" y="521225"/>
            <a:ext cx="77040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Activity Continued: </a:t>
            </a:r>
            <a:r>
              <a:rPr lang="en"/>
              <a:t>Are You Diligent?</a:t>
            </a:r>
            <a:endParaRPr/>
          </a:p>
        </p:txBody>
      </p:sp>
      <p:sp>
        <p:nvSpPr>
          <p:cNvPr id="195" name="Google Shape;195;p29"/>
          <p:cNvSpPr/>
          <p:nvPr/>
        </p:nvSpPr>
        <p:spPr>
          <a:xfrm>
            <a:off x="5775" y="3985325"/>
            <a:ext cx="9144000" cy="78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9"/>
          <p:cNvSpPr txBox="1"/>
          <p:nvPr/>
        </p:nvSpPr>
        <p:spPr>
          <a:xfrm>
            <a:off x="801150" y="1982975"/>
            <a:ext cx="76230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t>I think I am (or am not) </a:t>
            </a:r>
            <a:br>
              <a:rPr lang="en" sz="3300"/>
            </a:br>
            <a:r>
              <a:rPr lang="en" sz="3300"/>
              <a:t>a diligent person because: ______________________________________________________________</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p:nvPr/>
        </p:nvSpPr>
        <p:spPr>
          <a:xfrm>
            <a:off x="761850" y="584525"/>
            <a:ext cx="7615200" cy="399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30"/>
          <p:cNvSpPr txBox="1"/>
          <p:nvPr>
            <p:ph type="title"/>
          </p:nvPr>
        </p:nvSpPr>
        <p:spPr>
          <a:xfrm>
            <a:off x="764400" y="1651325"/>
            <a:ext cx="7615200" cy="30162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6100"/>
              <a:t>Wrapping It Up</a:t>
            </a:r>
            <a:endParaRPr sz="4900"/>
          </a:p>
          <a:p>
            <a:pPr indent="0" lvl="0" marL="0" rtl="0" algn="ctr">
              <a:spcBef>
                <a:spcPts val="0"/>
              </a:spcBef>
              <a:spcAft>
                <a:spcPts val="0"/>
              </a:spcAft>
              <a:buNone/>
            </a:pPr>
            <a:r>
              <a:rPr lang="en" sz="4000">
                <a:solidFill>
                  <a:schemeClr val="accent2"/>
                </a:solidFill>
              </a:rPr>
              <a:t>How could you benefit </a:t>
            </a:r>
            <a:endParaRPr sz="4000">
              <a:solidFill>
                <a:schemeClr val="accent2"/>
              </a:solidFill>
            </a:endParaRPr>
          </a:p>
          <a:p>
            <a:pPr indent="0" lvl="0" marL="0" rtl="0" algn="ctr">
              <a:spcBef>
                <a:spcPts val="0"/>
              </a:spcBef>
              <a:spcAft>
                <a:spcPts val="0"/>
              </a:spcAft>
              <a:buNone/>
            </a:pPr>
            <a:r>
              <a:rPr lang="en" sz="4000">
                <a:solidFill>
                  <a:schemeClr val="accent2"/>
                </a:solidFill>
              </a:rPr>
              <a:t>by becoming a more </a:t>
            </a:r>
            <a:endParaRPr sz="4000">
              <a:solidFill>
                <a:schemeClr val="accent2"/>
              </a:solidFill>
            </a:endParaRPr>
          </a:p>
          <a:p>
            <a:pPr indent="0" lvl="0" marL="0" rtl="0" algn="ctr">
              <a:spcBef>
                <a:spcPts val="0"/>
              </a:spcBef>
              <a:spcAft>
                <a:spcPts val="0"/>
              </a:spcAft>
              <a:buNone/>
            </a:pPr>
            <a:r>
              <a:rPr lang="en" sz="4000">
                <a:solidFill>
                  <a:schemeClr val="accent2"/>
                </a:solidFill>
              </a:rPr>
              <a:t>diligent person?</a:t>
            </a:r>
            <a:endParaRPr sz="4000">
              <a:solidFill>
                <a:schemeClr val="accent2"/>
              </a:solidFill>
            </a:endParaRPr>
          </a:p>
          <a:p>
            <a:pPr indent="0" lvl="0" marL="0" rtl="0" algn="l">
              <a:spcBef>
                <a:spcPts val="0"/>
              </a:spcBef>
              <a:spcAft>
                <a:spcPts val="0"/>
              </a:spcAft>
              <a:buNone/>
            </a:pPr>
            <a:r>
              <a:t/>
            </a:r>
            <a:endParaRPr sz="4000">
              <a:solidFill>
                <a:schemeClr val="accent2"/>
              </a:solidFill>
            </a:endParaRPr>
          </a:p>
          <a:p>
            <a:pPr indent="0" lvl="0" marL="0" rtl="0" algn="l">
              <a:spcBef>
                <a:spcPts val="0"/>
              </a:spcBef>
              <a:spcAft>
                <a:spcPts val="0"/>
              </a:spcAft>
              <a:buNone/>
            </a:pPr>
            <a:r>
              <a:t/>
            </a:r>
            <a:endParaRPr sz="43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idx="1" type="subTitle"/>
          </p:nvPr>
        </p:nvSpPr>
        <p:spPr>
          <a:xfrm>
            <a:off x="567600" y="1453050"/>
            <a:ext cx="4433100" cy="23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On your handout, answer this question:</a:t>
            </a:r>
            <a:endParaRPr sz="2800"/>
          </a:p>
          <a:p>
            <a:pPr indent="0" lvl="0" marL="0" rtl="0" algn="l">
              <a:spcBef>
                <a:spcPts val="0"/>
              </a:spcBef>
              <a:spcAft>
                <a:spcPts val="0"/>
              </a:spcAft>
              <a:buNone/>
            </a:pPr>
            <a:r>
              <a:t/>
            </a:r>
            <a:endParaRPr sz="900"/>
          </a:p>
          <a:p>
            <a:pPr indent="0" lvl="0" marL="0" rtl="0" algn="l">
              <a:spcBef>
                <a:spcPts val="0"/>
              </a:spcBef>
              <a:spcAft>
                <a:spcPts val="0"/>
              </a:spcAft>
              <a:buNone/>
            </a:pPr>
            <a:r>
              <a:rPr b="1" lang="en" sz="2800"/>
              <a:t>How will you work to become a more diligent person?</a:t>
            </a:r>
            <a:endParaRPr b="1" sz="2800"/>
          </a:p>
          <a:p>
            <a:pPr indent="0" lvl="0" marL="0" rtl="0" algn="l">
              <a:spcBef>
                <a:spcPts val="0"/>
              </a:spcBef>
              <a:spcAft>
                <a:spcPts val="0"/>
              </a:spcAft>
              <a:buNone/>
            </a:pPr>
            <a:r>
              <a:t/>
            </a:r>
            <a:endParaRPr b="1" sz="900"/>
          </a:p>
          <a:p>
            <a:pPr indent="0" lvl="0" marL="0" rtl="0" algn="l">
              <a:spcBef>
                <a:spcPts val="0"/>
              </a:spcBef>
              <a:spcAft>
                <a:spcPts val="0"/>
              </a:spcAft>
              <a:buNone/>
            </a:pPr>
            <a:r>
              <a:rPr lang="en" sz="2800"/>
              <a:t>Be specific!</a:t>
            </a:r>
            <a:endParaRPr sz="2800"/>
          </a:p>
        </p:txBody>
      </p:sp>
      <p:sp>
        <p:nvSpPr>
          <p:cNvPr id="208" name="Google Shape;208;p31"/>
          <p:cNvSpPr txBox="1"/>
          <p:nvPr>
            <p:ph type="title"/>
          </p:nvPr>
        </p:nvSpPr>
        <p:spPr>
          <a:xfrm>
            <a:off x="720000" y="58425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Diligence To-Go Activity</a:t>
            </a:r>
            <a:endParaRPr/>
          </a:p>
        </p:txBody>
      </p:sp>
      <p:pic>
        <p:nvPicPr>
          <p:cNvPr id="209" name="Google Shape;209;p31"/>
          <p:cNvPicPr preferRelativeResize="0"/>
          <p:nvPr/>
        </p:nvPicPr>
        <p:blipFill>
          <a:blip r:embed="rId3">
            <a:alphaModFix/>
          </a:blip>
          <a:stretch>
            <a:fillRect/>
          </a:stretch>
        </p:blipFill>
        <p:spPr>
          <a:xfrm>
            <a:off x="5045400" y="1156950"/>
            <a:ext cx="3681750" cy="368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e Dye Style Minitheme by Slidesgo">
  <a:themeElements>
    <a:clrScheme name="Simple Light">
      <a:dk1>
        <a:srgbClr val="471163"/>
      </a:dk1>
      <a:lt1>
        <a:srgbClr val="FFFFFF"/>
      </a:lt1>
      <a:dk2>
        <a:srgbClr val="8A3DAD"/>
      </a:dk2>
      <a:lt2>
        <a:srgbClr val="ECC8FA"/>
      </a:lt2>
      <a:accent1>
        <a:srgbClr val="CF9AE4"/>
      </a:accent1>
      <a:accent2>
        <a:srgbClr val="738BEF"/>
      </a:accent2>
      <a:accent3>
        <a:srgbClr val="A3C7FE"/>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